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4043" r:id="rId5"/>
  </p:sldMasterIdLst>
  <p:notesMasterIdLst>
    <p:notesMasterId r:id="rId39"/>
  </p:notesMasterIdLst>
  <p:handoutMasterIdLst>
    <p:handoutMasterId r:id="rId40"/>
  </p:handoutMasterIdLst>
  <p:sldIdLst>
    <p:sldId id="2076136678" r:id="rId6"/>
    <p:sldId id="2076136527" r:id="rId7"/>
    <p:sldId id="2076136398" r:id="rId8"/>
    <p:sldId id="2076136680" r:id="rId9"/>
    <p:sldId id="2076136681" r:id="rId10"/>
    <p:sldId id="2076136682" r:id="rId11"/>
    <p:sldId id="2076136683" r:id="rId12"/>
    <p:sldId id="2076136684" r:id="rId13"/>
    <p:sldId id="2076136686" r:id="rId14"/>
    <p:sldId id="2076136687" r:id="rId15"/>
    <p:sldId id="2076136688" r:id="rId16"/>
    <p:sldId id="2076136689" r:id="rId17"/>
    <p:sldId id="2076136690" r:id="rId18"/>
    <p:sldId id="2076136691" r:id="rId19"/>
    <p:sldId id="2076136692" r:id="rId20"/>
    <p:sldId id="2076136693" r:id="rId21"/>
    <p:sldId id="2076136694" r:id="rId22"/>
    <p:sldId id="2076136696" r:id="rId23"/>
    <p:sldId id="2076136697" r:id="rId24"/>
    <p:sldId id="2076136698" r:id="rId25"/>
    <p:sldId id="2076136699" r:id="rId26"/>
    <p:sldId id="2076136700" r:id="rId27"/>
    <p:sldId id="2076136701" r:id="rId28"/>
    <p:sldId id="2076136702" r:id="rId29"/>
    <p:sldId id="2076136703" r:id="rId30"/>
    <p:sldId id="2076136704" r:id="rId31"/>
    <p:sldId id="2076136705" r:id="rId32"/>
    <p:sldId id="2076136706" r:id="rId33"/>
    <p:sldId id="2076136707" r:id="rId34"/>
    <p:sldId id="2076136708" r:id="rId35"/>
    <p:sldId id="2076136709" r:id="rId36"/>
    <p:sldId id="2076136710" r:id="rId37"/>
    <p:sldId id="2076136476" r:id="rId38"/>
  </p:sldIdLst>
  <p:sldSz cx="12192000" cy="6858000"/>
  <p:notesSz cx="9144000" cy="69802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s" id="{6EFC6995-C9AF-4489-8CCA-D71FFD8C7729}">
          <p14:sldIdLst>
            <p14:sldId id="2076136678"/>
          </p14:sldIdLst>
        </p14:section>
        <p14:section name="Agenda" id="{FC535267-1836-4C6A-8217-A40BEB83495B}">
          <p14:sldIdLst>
            <p14:sldId id="2076136527"/>
          </p14:sldIdLst>
        </p14:section>
        <p14:section name="Text slides" id="{6D0684C1-DB9C-4799-B661-99E5130B05F5}">
          <p14:sldIdLst>
            <p14:sldId id="2076136398"/>
            <p14:sldId id="2076136680"/>
            <p14:sldId id="2076136681"/>
            <p14:sldId id="2076136682"/>
            <p14:sldId id="2076136683"/>
            <p14:sldId id="2076136684"/>
            <p14:sldId id="2076136686"/>
            <p14:sldId id="2076136687"/>
            <p14:sldId id="2076136688"/>
            <p14:sldId id="2076136689"/>
            <p14:sldId id="2076136690"/>
            <p14:sldId id="2076136691"/>
            <p14:sldId id="2076136692"/>
            <p14:sldId id="2076136693"/>
            <p14:sldId id="2076136694"/>
            <p14:sldId id="2076136696"/>
            <p14:sldId id="2076136697"/>
            <p14:sldId id="2076136698"/>
            <p14:sldId id="2076136699"/>
            <p14:sldId id="2076136700"/>
            <p14:sldId id="2076136701"/>
            <p14:sldId id="2076136702"/>
            <p14:sldId id="2076136703"/>
            <p14:sldId id="2076136704"/>
            <p14:sldId id="2076136705"/>
            <p14:sldId id="2076136706"/>
            <p14:sldId id="2076136707"/>
            <p14:sldId id="2076136708"/>
            <p14:sldId id="2076136709"/>
            <p14:sldId id="2076136710"/>
            <p14:sldId id="2076136476"/>
          </p14:sldIdLst>
        </p14:section>
        <p14:section name="Conclusion" id="{9AB4250D-7398-4734-BF10-C07F6535510D}">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200" userDrawn="1">
          <p15:clr>
            <a:srgbClr val="A4A3A4"/>
          </p15:clr>
        </p15:guide>
        <p15:guide id="2" pos="288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 Heskamp" initials="AH" lastIdx="6" clrIdx="2">
    <p:extLst>
      <p:ext uri="{19B8F6BF-5375-455C-9EA6-DF929625EA0E}">
        <p15:presenceInfo xmlns:p15="http://schemas.microsoft.com/office/powerpoint/2012/main" userId="S-1-5-21-1214440339-1960408961-1801674531-121089" providerId="AD"/>
      </p:ext>
    </p:extLst>
  </p:cmAuthor>
  <p:cmAuthor id="2" name="Kai Kristin Nobbe" initials="KKN" lastIdx="24" clrIdx="0">
    <p:extLst>
      <p:ext uri="{19B8F6BF-5375-455C-9EA6-DF929625EA0E}">
        <p15:presenceInfo xmlns:p15="http://schemas.microsoft.com/office/powerpoint/2012/main" userId="S-1-5-21-1214440339-1960408961-1801674531-280007" providerId="AD"/>
      </p:ext>
    </p:extLst>
  </p:cmAuthor>
  <p:cmAuthor id="3" name="Alexander Stockfleth" initials="AS" lastIdx="31" clrIdx="1">
    <p:extLst>
      <p:ext uri="{19B8F6BF-5375-455C-9EA6-DF929625EA0E}">
        <p15:presenceInfo xmlns:p15="http://schemas.microsoft.com/office/powerpoint/2012/main" userId="S-1-5-21-1214440339-1960408961-1801674531-109770" providerId="AD"/>
      </p:ext>
    </p:extLst>
  </p:cmAuthor>
  <p:cmAuthor id="4" name="Idaie Berisha" initials="IB" lastIdx="2" clrIdx="3">
    <p:extLst>
      <p:ext uri="{19B8F6BF-5375-455C-9EA6-DF929625EA0E}">
        <p15:presenceInfo xmlns:p15="http://schemas.microsoft.com/office/powerpoint/2012/main" userId="S::idaie.berisha@presentationload.de::61cca4bf-7556-4707-ab70-6e299520dcd7" providerId="AD"/>
      </p:ext>
    </p:extLst>
  </p:cmAuthor>
  <p:cmAuthor id="5" name="Sabine Reifig" initials="SR" lastIdx="33" clrIdx="4">
    <p:extLst>
      <p:ext uri="{19B8F6BF-5375-455C-9EA6-DF929625EA0E}">
        <p15:presenceInfo xmlns:p15="http://schemas.microsoft.com/office/powerpoint/2012/main" userId="S-1-5-21-1214440339-1960408961-1801674531-164593" providerId="AD"/>
      </p:ext>
    </p:extLst>
  </p:cmAuthor>
  <p:cmAuthor id="6" name="Nina Ksionsko" initials="NK" lastIdx="3" clrIdx="5">
    <p:extLst>
      <p:ext uri="{19B8F6BF-5375-455C-9EA6-DF929625EA0E}">
        <p15:presenceInfo xmlns:p15="http://schemas.microsoft.com/office/powerpoint/2012/main" userId="S::NKsionsko@rosen-group.com::d90165c7-b472-48ac-ae97-7fb1671051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5778"/>
    <a:srgbClr val="2E425E"/>
    <a:srgbClr val="345070"/>
    <a:srgbClr val="2772A3"/>
    <a:srgbClr val="2576A9"/>
    <a:srgbClr val="E6E6E6"/>
    <a:srgbClr val="1496D7"/>
    <a:srgbClr val="375578"/>
    <a:srgbClr val="506491"/>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38B1855-1B75-4FBE-930C-398BA8C253C6}" styleName="Designformatvorlage 2 - Akz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081" autoAdjust="0"/>
  </p:normalViewPr>
  <p:slideViewPr>
    <p:cSldViewPr snapToGrid="0" showGuides="1">
      <p:cViewPr varScale="1">
        <p:scale>
          <a:sx n="61" d="100"/>
          <a:sy n="61" d="100"/>
        </p:scale>
        <p:origin x="304" y="48"/>
      </p:cViewPr>
      <p:guideLst/>
    </p:cSldViewPr>
  </p:slideViewPr>
  <p:outlineViewPr>
    <p:cViewPr>
      <p:scale>
        <a:sx n="33" d="100"/>
        <a:sy n="33" d="100"/>
      </p:scale>
      <p:origin x="0" y="-70152"/>
    </p:cViewPr>
  </p:outlin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105" d="100"/>
          <a:sy n="105" d="100"/>
        </p:scale>
        <p:origin x="1566" y="102"/>
      </p:cViewPr>
      <p:guideLst>
        <p:guide orient="horz" pos="220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20" Type="http://schemas.openxmlformats.org/officeDocument/2006/relationships/slide" Target="slides/slide15.xml"/><Relationship Id="rId41" Type="http://schemas.openxmlformats.org/officeDocument/2006/relationships/commentAuthors" Target="commentAuthors.xml"/><Relationship Id="rId45" Type="http://schemas.openxmlformats.org/officeDocument/2006/relationships/tableStyles" Target="tableStyles.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ED920C-B6C9-4A9A-8E94-EF753BC43542}" type="doc">
      <dgm:prSet loTypeId="urn:microsoft.com/office/officeart/2005/8/layout/cycle3" loCatId="cycle" qsTypeId="urn:microsoft.com/office/officeart/2005/8/quickstyle/simple1" qsCatId="simple" csTypeId="urn:microsoft.com/office/officeart/2005/8/colors/accent0_2" csCatId="mainScheme" phldr="1"/>
      <dgm:spPr/>
      <dgm:t>
        <a:bodyPr/>
        <a:lstStyle/>
        <a:p>
          <a:endParaRPr lang="en-US"/>
        </a:p>
      </dgm:t>
    </dgm:pt>
    <dgm:pt modelId="{0C0110FF-5FEE-4920-80AB-3F8C39CBEDCB}">
      <dgm:prSet phldrT="[Text]" custT="1"/>
      <dgm:spPr>
        <a:solidFill>
          <a:schemeClr val="accent1">
            <a:lumMod val="20000"/>
            <a:lumOff val="80000"/>
          </a:schemeClr>
        </a:solidFill>
      </dgm:spPr>
      <dgm:t>
        <a:bodyPr/>
        <a:lstStyle/>
        <a:p>
          <a:r>
            <a:rPr lang="en-GB" sz="1200" b="1" dirty="0"/>
            <a:t>1. Prioritisation of reported features</a:t>
          </a:r>
        </a:p>
      </dgm:t>
    </dgm:pt>
    <dgm:pt modelId="{A2643DB9-F8A7-4F15-9F5D-41BA9048F0D0}" type="parTrans" cxnId="{529D774F-19F3-49E8-BE9F-AAD26A2F61E5}">
      <dgm:prSet/>
      <dgm:spPr/>
      <dgm:t>
        <a:bodyPr/>
        <a:lstStyle/>
        <a:p>
          <a:endParaRPr lang="en-US"/>
        </a:p>
      </dgm:t>
    </dgm:pt>
    <dgm:pt modelId="{C94ECF71-038A-4087-9866-3D55CFCB25FD}" type="sibTrans" cxnId="{529D774F-19F3-49E8-BE9F-AAD26A2F61E5}">
      <dgm:prSet/>
      <dgm:spPr/>
      <dgm:t>
        <a:bodyPr/>
        <a:lstStyle/>
        <a:p>
          <a:endParaRPr lang="en-US"/>
        </a:p>
      </dgm:t>
    </dgm:pt>
    <dgm:pt modelId="{4CF86EF5-754C-4598-BEE8-E9FA23CAD44F}">
      <dgm:prSet phldrT="[Text]" custT="1"/>
      <dgm:spPr>
        <a:solidFill>
          <a:schemeClr val="accent1">
            <a:lumMod val="20000"/>
            <a:lumOff val="80000"/>
          </a:schemeClr>
        </a:solidFill>
      </dgm:spPr>
      <dgm:t>
        <a:bodyPr/>
        <a:lstStyle/>
        <a:p>
          <a:r>
            <a:rPr lang="en-GB" sz="1200" b="1" dirty="0"/>
            <a:t>2. Target sites for investigation</a:t>
          </a:r>
        </a:p>
      </dgm:t>
    </dgm:pt>
    <dgm:pt modelId="{DF9FE43B-C2DD-42BA-B623-AFDFC87EA905}" type="parTrans" cxnId="{F364CAD9-6C6D-4E78-8656-692C8BA00CE2}">
      <dgm:prSet/>
      <dgm:spPr/>
      <dgm:t>
        <a:bodyPr/>
        <a:lstStyle/>
        <a:p>
          <a:endParaRPr lang="en-US"/>
        </a:p>
      </dgm:t>
    </dgm:pt>
    <dgm:pt modelId="{B3A0D984-D0D2-4E88-8AFF-92E40E680286}" type="sibTrans" cxnId="{F364CAD9-6C6D-4E78-8656-692C8BA00CE2}">
      <dgm:prSet/>
      <dgm:spPr/>
      <dgm:t>
        <a:bodyPr/>
        <a:lstStyle/>
        <a:p>
          <a:endParaRPr lang="en-US"/>
        </a:p>
      </dgm:t>
    </dgm:pt>
    <dgm:pt modelId="{151DE653-E377-4EBE-A1D3-233F9C050362}">
      <dgm:prSet phldrT="[Text]" custT="1"/>
      <dgm:spPr>
        <a:solidFill>
          <a:schemeClr val="tx2">
            <a:lumMod val="20000"/>
            <a:lumOff val="80000"/>
          </a:schemeClr>
        </a:solidFill>
      </dgm:spPr>
      <dgm:t>
        <a:bodyPr/>
        <a:lstStyle/>
        <a:p>
          <a:r>
            <a:rPr lang="en-GB" sz="1200" b="1" dirty="0"/>
            <a:t>4. Feedback and refinement</a:t>
          </a:r>
        </a:p>
      </dgm:t>
    </dgm:pt>
    <dgm:pt modelId="{725863A0-AADB-49DA-A9A2-13F3F833C29F}" type="parTrans" cxnId="{739A4553-5C62-494E-8B35-BD63E410FA66}">
      <dgm:prSet/>
      <dgm:spPr/>
      <dgm:t>
        <a:bodyPr/>
        <a:lstStyle/>
        <a:p>
          <a:endParaRPr lang="en-US"/>
        </a:p>
      </dgm:t>
    </dgm:pt>
    <dgm:pt modelId="{1AB8A554-9C69-4CE4-8241-B08AA9E0D637}" type="sibTrans" cxnId="{739A4553-5C62-494E-8B35-BD63E410FA66}">
      <dgm:prSet/>
      <dgm:spPr/>
      <dgm:t>
        <a:bodyPr/>
        <a:lstStyle/>
        <a:p>
          <a:endParaRPr lang="en-US"/>
        </a:p>
      </dgm:t>
    </dgm:pt>
    <dgm:pt modelId="{67126C0A-8B2E-49C3-8A22-D58AEA4F3AF5}">
      <dgm:prSet custT="1"/>
      <dgm:spPr>
        <a:solidFill>
          <a:schemeClr val="accent1">
            <a:lumMod val="20000"/>
            <a:lumOff val="80000"/>
          </a:schemeClr>
        </a:solidFill>
      </dgm:spPr>
      <dgm:t>
        <a:bodyPr/>
        <a:lstStyle/>
        <a:p>
          <a:r>
            <a:rPr lang="en-US" sz="1200" b="1" dirty="0"/>
            <a:t>3. Feature Validation</a:t>
          </a:r>
        </a:p>
      </dgm:t>
    </dgm:pt>
    <dgm:pt modelId="{B68BD960-89D6-4A84-AFC0-1ABC5E9BC05D}" type="parTrans" cxnId="{5235181F-35BD-44D8-BE32-16ECF817C999}">
      <dgm:prSet/>
      <dgm:spPr/>
      <dgm:t>
        <a:bodyPr/>
        <a:lstStyle/>
        <a:p>
          <a:endParaRPr lang="en-US"/>
        </a:p>
      </dgm:t>
    </dgm:pt>
    <dgm:pt modelId="{745202B6-7116-4737-A0C9-AD7E4FC8DA68}" type="sibTrans" cxnId="{5235181F-35BD-44D8-BE32-16ECF817C999}">
      <dgm:prSet/>
      <dgm:spPr/>
      <dgm:t>
        <a:bodyPr/>
        <a:lstStyle/>
        <a:p>
          <a:endParaRPr lang="en-US"/>
        </a:p>
      </dgm:t>
    </dgm:pt>
    <dgm:pt modelId="{758E420A-9613-4C38-B0A0-B4EE82DF4EFD}" type="pres">
      <dgm:prSet presAssocID="{FBED920C-B6C9-4A9A-8E94-EF753BC43542}" presName="Name0" presStyleCnt="0">
        <dgm:presLayoutVars>
          <dgm:dir/>
          <dgm:resizeHandles val="exact"/>
        </dgm:presLayoutVars>
      </dgm:prSet>
      <dgm:spPr/>
    </dgm:pt>
    <dgm:pt modelId="{B39B5240-EA03-4291-BE2C-B35CF9FCEE0B}" type="pres">
      <dgm:prSet presAssocID="{FBED920C-B6C9-4A9A-8E94-EF753BC43542}" presName="cycle" presStyleCnt="0"/>
      <dgm:spPr/>
    </dgm:pt>
    <dgm:pt modelId="{2C19D11C-AFC2-49BF-839A-E68251CBF74F}" type="pres">
      <dgm:prSet presAssocID="{0C0110FF-5FEE-4920-80AB-3F8C39CBEDCB}" presName="nodeFirstNode" presStyleLbl="node1" presStyleIdx="0" presStyleCnt="4" custScaleY="72542" custRadScaleRad="110889" custRadScaleInc="0">
        <dgm:presLayoutVars>
          <dgm:bulletEnabled val="1"/>
        </dgm:presLayoutVars>
      </dgm:prSet>
      <dgm:spPr/>
    </dgm:pt>
    <dgm:pt modelId="{2F6C0DF0-4438-4EB2-B06D-5BB2B9D7C964}" type="pres">
      <dgm:prSet presAssocID="{C94ECF71-038A-4087-9866-3D55CFCB25FD}" presName="sibTransFirstNode" presStyleLbl="bgShp" presStyleIdx="0" presStyleCnt="1"/>
      <dgm:spPr/>
    </dgm:pt>
    <dgm:pt modelId="{B5FC9F27-16BB-41D5-B9D2-1B7D27A223C6}" type="pres">
      <dgm:prSet presAssocID="{4CF86EF5-754C-4598-BEE8-E9FA23CAD44F}" presName="nodeFollowingNodes" presStyleLbl="node1" presStyleIdx="1" presStyleCnt="4" custScaleY="86889" custRadScaleRad="197591" custRadScaleInc="-3819">
        <dgm:presLayoutVars>
          <dgm:bulletEnabled val="1"/>
        </dgm:presLayoutVars>
      </dgm:prSet>
      <dgm:spPr/>
    </dgm:pt>
    <dgm:pt modelId="{D39D7756-C68F-4AEC-B454-7C366FCCD5A6}" type="pres">
      <dgm:prSet presAssocID="{67126C0A-8B2E-49C3-8A22-D58AEA4F3AF5}" presName="nodeFollowingNodes" presStyleLbl="node1" presStyleIdx="2" presStyleCnt="4" custScaleY="64708" custRadScaleRad="100246" custRadScaleInc="0">
        <dgm:presLayoutVars>
          <dgm:bulletEnabled val="1"/>
        </dgm:presLayoutVars>
      </dgm:prSet>
      <dgm:spPr/>
    </dgm:pt>
    <dgm:pt modelId="{69531702-8AD2-4319-B73D-CF4E9BDE4987}" type="pres">
      <dgm:prSet presAssocID="{151DE653-E377-4EBE-A1D3-233F9C050362}" presName="nodeFollowingNodes" presStyleLbl="node1" presStyleIdx="3" presStyleCnt="4" custScaleY="90637" custRadScaleRad="187863" custRadScaleInc="3430">
        <dgm:presLayoutVars>
          <dgm:bulletEnabled val="1"/>
        </dgm:presLayoutVars>
      </dgm:prSet>
      <dgm:spPr/>
    </dgm:pt>
  </dgm:ptLst>
  <dgm:cxnLst>
    <dgm:cxn modelId="{5235181F-35BD-44D8-BE32-16ECF817C999}" srcId="{FBED920C-B6C9-4A9A-8E94-EF753BC43542}" destId="{67126C0A-8B2E-49C3-8A22-D58AEA4F3AF5}" srcOrd="2" destOrd="0" parTransId="{B68BD960-89D6-4A84-AFC0-1ABC5E9BC05D}" sibTransId="{745202B6-7116-4737-A0C9-AD7E4FC8DA68}"/>
    <dgm:cxn modelId="{800CD66D-05AD-44BF-BEEE-5C4798C3AD1E}" type="presOf" srcId="{151DE653-E377-4EBE-A1D3-233F9C050362}" destId="{69531702-8AD2-4319-B73D-CF4E9BDE4987}" srcOrd="0" destOrd="0" presId="urn:microsoft.com/office/officeart/2005/8/layout/cycle3"/>
    <dgm:cxn modelId="{529D774F-19F3-49E8-BE9F-AAD26A2F61E5}" srcId="{FBED920C-B6C9-4A9A-8E94-EF753BC43542}" destId="{0C0110FF-5FEE-4920-80AB-3F8C39CBEDCB}" srcOrd="0" destOrd="0" parTransId="{A2643DB9-F8A7-4F15-9F5D-41BA9048F0D0}" sibTransId="{C94ECF71-038A-4087-9866-3D55CFCB25FD}"/>
    <dgm:cxn modelId="{739A4553-5C62-494E-8B35-BD63E410FA66}" srcId="{FBED920C-B6C9-4A9A-8E94-EF753BC43542}" destId="{151DE653-E377-4EBE-A1D3-233F9C050362}" srcOrd="3" destOrd="0" parTransId="{725863A0-AADB-49DA-A9A2-13F3F833C29F}" sibTransId="{1AB8A554-9C69-4CE4-8241-B08AA9E0D637}"/>
    <dgm:cxn modelId="{4F0FBC54-727C-4A51-AC43-EF8373B43A33}" type="presOf" srcId="{4CF86EF5-754C-4598-BEE8-E9FA23CAD44F}" destId="{B5FC9F27-16BB-41D5-B9D2-1B7D27A223C6}" srcOrd="0" destOrd="0" presId="urn:microsoft.com/office/officeart/2005/8/layout/cycle3"/>
    <dgm:cxn modelId="{DE18EAC2-172C-4596-8F81-CEAA6A5F6CAE}" type="presOf" srcId="{67126C0A-8B2E-49C3-8A22-D58AEA4F3AF5}" destId="{D39D7756-C68F-4AEC-B454-7C366FCCD5A6}" srcOrd="0" destOrd="0" presId="urn:microsoft.com/office/officeart/2005/8/layout/cycle3"/>
    <dgm:cxn modelId="{5A329FC3-FC83-42BC-B113-99883FE3CC83}" type="presOf" srcId="{C94ECF71-038A-4087-9866-3D55CFCB25FD}" destId="{2F6C0DF0-4438-4EB2-B06D-5BB2B9D7C964}" srcOrd="0" destOrd="0" presId="urn:microsoft.com/office/officeart/2005/8/layout/cycle3"/>
    <dgm:cxn modelId="{F364CAD9-6C6D-4E78-8656-692C8BA00CE2}" srcId="{FBED920C-B6C9-4A9A-8E94-EF753BC43542}" destId="{4CF86EF5-754C-4598-BEE8-E9FA23CAD44F}" srcOrd="1" destOrd="0" parTransId="{DF9FE43B-C2DD-42BA-B623-AFDFC87EA905}" sibTransId="{B3A0D984-D0D2-4E88-8AFF-92E40E680286}"/>
    <dgm:cxn modelId="{C2B714ED-531E-4B7B-9B47-98434BD80ED3}" type="presOf" srcId="{0C0110FF-5FEE-4920-80AB-3F8C39CBEDCB}" destId="{2C19D11C-AFC2-49BF-839A-E68251CBF74F}" srcOrd="0" destOrd="0" presId="urn:microsoft.com/office/officeart/2005/8/layout/cycle3"/>
    <dgm:cxn modelId="{0FE745F2-81C9-442A-B820-24AEE8B0B5F3}" type="presOf" srcId="{FBED920C-B6C9-4A9A-8E94-EF753BC43542}" destId="{758E420A-9613-4C38-B0A0-B4EE82DF4EFD}" srcOrd="0" destOrd="0" presId="urn:microsoft.com/office/officeart/2005/8/layout/cycle3"/>
    <dgm:cxn modelId="{9BEEA3E1-5EC6-4351-AE06-D072F848113A}" type="presParOf" srcId="{758E420A-9613-4C38-B0A0-B4EE82DF4EFD}" destId="{B39B5240-EA03-4291-BE2C-B35CF9FCEE0B}" srcOrd="0" destOrd="0" presId="urn:microsoft.com/office/officeart/2005/8/layout/cycle3"/>
    <dgm:cxn modelId="{082BE9D2-F504-4821-90C6-8990DFAE6629}" type="presParOf" srcId="{B39B5240-EA03-4291-BE2C-B35CF9FCEE0B}" destId="{2C19D11C-AFC2-49BF-839A-E68251CBF74F}" srcOrd="0" destOrd="0" presId="urn:microsoft.com/office/officeart/2005/8/layout/cycle3"/>
    <dgm:cxn modelId="{51A61BE3-3B42-4985-B5D9-ACB7AE8643BC}" type="presParOf" srcId="{B39B5240-EA03-4291-BE2C-B35CF9FCEE0B}" destId="{2F6C0DF0-4438-4EB2-B06D-5BB2B9D7C964}" srcOrd="1" destOrd="0" presId="urn:microsoft.com/office/officeart/2005/8/layout/cycle3"/>
    <dgm:cxn modelId="{81F62683-F03B-4478-A936-03AC7F151B67}" type="presParOf" srcId="{B39B5240-EA03-4291-BE2C-B35CF9FCEE0B}" destId="{B5FC9F27-16BB-41D5-B9D2-1B7D27A223C6}" srcOrd="2" destOrd="0" presId="urn:microsoft.com/office/officeart/2005/8/layout/cycle3"/>
    <dgm:cxn modelId="{C285EA5D-81C2-4367-BF9F-98E4BCEC892A}" type="presParOf" srcId="{B39B5240-EA03-4291-BE2C-B35CF9FCEE0B}" destId="{D39D7756-C68F-4AEC-B454-7C366FCCD5A6}" srcOrd="3" destOrd="0" presId="urn:microsoft.com/office/officeart/2005/8/layout/cycle3"/>
    <dgm:cxn modelId="{597C6EEF-BD78-404D-B8BD-5512F11061AC}" type="presParOf" srcId="{B39B5240-EA03-4291-BE2C-B35CF9FCEE0B}" destId="{69531702-8AD2-4319-B73D-CF4E9BDE4987}"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ED920C-B6C9-4A9A-8E94-EF753BC43542}" type="doc">
      <dgm:prSet loTypeId="urn:microsoft.com/office/officeart/2005/8/layout/cycle3" loCatId="cycle" qsTypeId="urn:microsoft.com/office/officeart/2005/8/quickstyle/simple1" qsCatId="simple" csTypeId="urn:microsoft.com/office/officeart/2005/8/colors/accent0_2" csCatId="mainScheme" phldr="1"/>
      <dgm:spPr/>
      <dgm:t>
        <a:bodyPr/>
        <a:lstStyle/>
        <a:p>
          <a:endParaRPr lang="en-US"/>
        </a:p>
      </dgm:t>
    </dgm:pt>
    <dgm:pt modelId="{758E420A-9613-4C38-B0A0-B4EE82DF4EFD}" type="pres">
      <dgm:prSet presAssocID="{FBED920C-B6C9-4A9A-8E94-EF753BC43542}" presName="Name0" presStyleCnt="0">
        <dgm:presLayoutVars>
          <dgm:dir/>
          <dgm:resizeHandles val="exact"/>
        </dgm:presLayoutVars>
      </dgm:prSet>
      <dgm:spPr/>
    </dgm:pt>
    <dgm:pt modelId="{8D03A0FB-87B7-4325-AAFF-2EB4E465CC9C}" type="pres">
      <dgm:prSet presAssocID="{FBED920C-B6C9-4A9A-8E94-EF753BC43542}" presName="cycle" presStyleCnt="0"/>
      <dgm:spPr/>
    </dgm:pt>
  </dgm:ptLst>
  <dgm:cxnLst>
    <dgm:cxn modelId="{0FE745F2-81C9-442A-B820-24AEE8B0B5F3}" type="presOf" srcId="{FBED920C-B6C9-4A9A-8E94-EF753BC43542}" destId="{758E420A-9613-4C38-B0A0-B4EE82DF4EFD}" srcOrd="0" destOrd="0" presId="urn:microsoft.com/office/officeart/2005/8/layout/cycle3"/>
    <dgm:cxn modelId="{8D85654F-82EF-48DE-A60B-A8FBE73C8360}" type="presParOf" srcId="{758E420A-9613-4C38-B0A0-B4EE82DF4EFD}" destId="{8D03A0FB-87B7-4325-AAFF-2EB4E465CC9C}" srcOrd="0"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6C0DF0-4438-4EB2-B06D-5BB2B9D7C964}">
      <dsp:nvSpPr>
        <dsp:cNvPr id="0" name=""/>
        <dsp:cNvSpPr/>
      </dsp:nvSpPr>
      <dsp:spPr>
        <a:xfrm>
          <a:off x="2251921" y="-242038"/>
          <a:ext cx="4187139" cy="4187139"/>
        </a:xfrm>
        <a:prstGeom prst="circularArrow">
          <a:avLst>
            <a:gd name="adj1" fmla="val 4668"/>
            <a:gd name="adj2" fmla="val 272909"/>
            <a:gd name="adj3" fmla="val 12873431"/>
            <a:gd name="adj4" fmla="val 18002239"/>
            <a:gd name="adj5" fmla="val 4847"/>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19D11C-AFC2-49BF-839A-E68251CBF74F}">
      <dsp:nvSpPr>
        <dsp:cNvPr id="0" name=""/>
        <dsp:cNvSpPr/>
      </dsp:nvSpPr>
      <dsp:spPr>
        <a:xfrm>
          <a:off x="2966306" y="52652"/>
          <a:ext cx="2758368" cy="1000487"/>
        </a:xfrm>
        <a:prstGeom prst="roundRect">
          <a:avLst/>
        </a:prstGeom>
        <a:solidFill>
          <a:schemeClr val="accent1">
            <a:lumMod val="20000"/>
            <a:lumOff val="8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1. Prioritisation of reported features</a:t>
          </a:r>
        </a:p>
      </dsp:txBody>
      <dsp:txXfrm>
        <a:off x="3015146" y="101492"/>
        <a:ext cx="2660688" cy="902807"/>
      </dsp:txXfrm>
    </dsp:sp>
    <dsp:sp modelId="{B5FC9F27-16BB-41D5-B9D2-1B7D27A223C6}">
      <dsp:nvSpPr>
        <dsp:cNvPr id="0" name=""/>
        <dsp:cNvSpPr/>
      </dsp:nvSpPr>
      <dsp:spPr>
        <a:xfrm>
          <a:off x="5932613" y="1478376"/>
          <a:ext cx="2758368" cy="1198359"/>
        </a:xfrm>
        <a:prstGeom prst="roundRect">
          <a:avLst/>
        </a:prstGeom>
        <a:solidFill>
          <a:schemeClr val="accent1">
            <a:lumMod val="20000"/>
            <a:lumOff val="8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2. Target sites for investigation</a:t>
          </a:r>
        </a:p>
      </dsp:txBody>
      <dsp:txXfrm>
        <a:off x="5991112" y="1536875"/>
        <a:ext cx="2641370" cy="1081361"/>
      </dsp:txXfrm>
    </dsp:sp>
    <dsp:sp modelId="{D39D7756-C68F-4AEC-B454-7C366FCCD5A6}">
      <dsp:nvSpPr>
        <dsp:cNvPr id="0" name=""/>
        <dsp:cNvSpPr/>
      </dsp:nvSpPr>
      <dsp:spPr>
        <a:xfrm>
          <a:off x="2966306" y="3281007"/>
          <a:ext cx="2758368" cy="892442"/>
        </a:xfrm>
        <a:prstGeom prst="roundRect">
          <a:avLst/>
        </a:prstGeom>
        <a:solidFill>
          <a:schemeClr val="accent1">
            <a:lumMod val="20000"/>
            <a:lumOff val="8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3. Feature Validation</a:t>
          </a:r>
        </a:p>
      </dsp:txBody>
      <dsp:txXfrm>
        <a:off x="3009871" y="3324572"/>
        <a:ext cx="2671238" cy="805312"/>
      </dsp:txXfrm>
    </dsp:sp>
    <dsp:sp modelId="{69531702-8AD2-4319-B73D-CF4E9BDE4987}">
      <dsp:nvSpPr>
        <dsp:cNvPr id="0" name=""/>
        <dsp:cNvSpPr/>
      </dsp:nvSpPr>
      <dsp:spPr>
        <a:xfrm>
          <a:off x="144483" y="1473339"/>
          <a:ext cx="2758368" cy="1250051"/>
        </a:xfrm>
        <a:prstGeom prst="roundRect">
          <a:avLst/>
        </a:prstGeom>
        <a:solidFill>
          <a:schemeClr val="tx2">
            <a:lumMod val="20000"/>
            <a:lumOff val="8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4. Feedback and refinement</a:t>
          </a:r>
        </a:p>
      </dsp:txBody>
      <dsp:txXfrm>
        <a:off x="205505" y="1534361"/>
        <a:ext cx="2636324" cy="11280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gray">
          <a:xfrm>
            <a:off x="1" y="1"/>
            <a:ext cx="3962400" cy="349014"/>
          </a:xfrm>
          <a:prstGeom prst="rect">
            <a:avLst/>
          </a:prstGeom>
        </p:spPr>
        <p:txBody>
          <a:bodyPr vert="horz" lIns="89715" tIns="44857" rIns="89715" bIns="44857" rtlCol="0"/>
          <a:lstStyle>
            <a:lvl1pPr algn="l">
              <a:defRPr sz="1200"/>
            </a:lvl1pPr>
          </a:lstStyle>
          <a:p>
            <a:endParaRPr lang="en-US" dirty="0"/>
          </a:p>
        </p:txBody>
      </p:sp>
      <p:sp>
        <p:nvSpPr>
          <p:cNvPr id="4" name="Footer Placeholder 3"/>
          <p:cNvSpPr>
            <a:spLocks noGrp="1"/>
          </p:cNvSpPr>
          <p:nvPr>
            <p:ph type="ftr" sz="quarter" idx="2"/>
          </p:nvPr>
        </p:nvSpPr>
        <p:spPr bwMode="gray">
          <a:xfrm>
            <a:off x="1" y="6630018"/>
            <a:ext cx="3962400" cy="349014"/>
          </a:xfrm>
          <a:prstGeom prst="rect">
            <a:avLst/>
          </a:prstGeom>
        </p:spPr>
        <p:txBody>
          <a:bodyPr vert="horz" lIns="89715" tIns="44857" rIns="89715" bIns="44857" rtlCol="0" anchor="b"/>
          <a:lstStyle>
            <a:lvl1pPr algn="l">
              <a:defRPr sz="1200"/>
            </a:lvl1pPr>
          </a:lstStyle>
          <a:p>
            <a:endParaRPr lang="en-US" dirty="0"/>
          </a:p>
        </p:txBody>
      </p:sp>
      <p:sp>
        <p:nvSpPr>
          <p:cNvPr id="5" name="Slide Number Placeholder 4"/>
          <p:cNvSpPr>
            <a:spLocks noGrp="1"/>
          </p:cNvSpPr>
          <p:nvPr>
            <p:ph type="sldNum" sz="quarter" idx="3"/>
          </p:nvPr>
        </p:nvSpPr>
        <p:spPr bwMode="gray">
          <a:xfrm>
            <a:off x="5179485" y="6630018"/>
            <a:ext cx="3962400" cy="349014"/>
          </a:xfrm>
          <a:prstGeom prst="rect">
            <a:avLst/>
          </a:prstGeom>
        </p:spPr>
        <p:txBody>
          <a:bodyPr vert="horz" lIns="89715" tIns="44857" rIns="89715" bIns="44857" rtlCol="0" anchor="b"/>
          <a:lstStyle>
            <a:lvl1pPr algn="r">
              <a:defRPr sz="1200"/>
            </a:lvl1pPr>
          </a:lstStyle>
          <a:p>
            <a:fld id="{467D14E6-C7DB-45DA-AFC8-3AD0FC410323}" type="slidenum">
              <a:rPr lang="en-US" smtClean="0"/>
              <a:pPr/>
              <a:t>‹#›</a:t>
            </a:fld>
            <a:endParaRPr lang="en-US" dirty="0"/>
          </a:p>
        </p:txBody>
      </p:sp>
    </p:spTree>
    <p:extLst>
      <p:ext uri="{BB962C8B-B14F-4D97-AF65-F5344CB8AC3E}">
        <p14:creationId xmlns:p14="http://schemas.microsoft.com/office/powerpoint/2010/main" val="1005884456"/>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199" userDrawn="1">
          <p15:clr>
            <a:srgbClr val="F26B43"/>
          </p15:clr>
        </p15:guide>
        <p15:guide id="2" pos="288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gray">
          <a:xfrm>
            <a:off x="1" y="1"/>
            <a:ext cx="3962400" cy="349014"/>
          </a:xfrm>
          <a:prstGeom prst="rect">
            <a:avLst/>
          </a:prstGeom>
        </p:spPr>
        <p:txBody>
          <a:bodyPr vert="horz" lIns="89715" tIns="44857" rIns="89715" bIns="44857" rtlCol="0"/>
          <a:lstStyle>
            <a:lvl1pPr algn="l">
              <a:defRPr sz="1200"/>
            </a:lvl1pPr>
          </a:lstStyle>
          <a:p>
            <a:endParaRPr lang="en-US" dirty="0"/>
          </a:p>
        </p:txBody>
      </p:sp>
      <p:sp>
        <p:nvSpPr>
          <p:cNvPr id="3" name="Date Placeholder 2"/>
          <p:cNvSpPr>
            <a:spLocks noGrp="1"/>
          </p:cNvSpPr>
          <p:nvPr>
            <p:ph type="dt" idx="1"/>
          </p:nvPr>
        </p:nvSpPr>
        <p:spPr bwMode="gray">
          <a:xfrm>
            <a:off x="5179485" y="1"/>
            <a:ext cx="3962400" cy="349014"/>
          </a:xfrm>
          <a:prstGeom prst="rect">
            <a:avLst/>
          </a:prstGeom>
        </p:spPr>
        <p:txBody>
          <a:bodyPr vert="horz" lIns="89715" tIns="44857" rIns="89715" bIns="44857" rtlCol="0"/>
          <a:lstStyle>
            <a:lvl1pPr algn="r">
              <a:defRPr sz="1200"/>
            </a:lvl1pPr>
          </a:lstStyle>
          <a:p>
            <a:fld id="{1241E5FB-7ECB-468E-8D40-440937A429E3}" type="datetimeFigureOut">
              <a:rPr lang="en-US" smtClean="0"/>
              <a:pPr/>
              <a:t>3/17/2025</a:t>
            </a:fld>
            <a:endParaRPr lang="en-US" dirty="0"/>
          </a:p>
        </p:txBody>
      </p:sp>
      <p:sp>
        <p:nvSpPr>
          <p:cNvPr id="4" name="Slide Image Placeholder 3"/>
          <p:cNvSpPr>
            <a:spLocks noGrp="1" noRot="1" noChangeAspect="1"/>
          </p:cNvSpPr>
          <p:nvPr>
            <p:ph type="sldImg" idx="2"/>
          </p:nvPr>
        </p:nvSpPr>
        <p:spPr bwMode="gray">
          <a:xfrm>
            <a:off x="2246313" y="523875"/>
            <a:ext cx="4651375" cy="2617788"/>
          </a:xfrm>
          <a:prstGeom prst="rect">
            <a:avLst/>
          </a:prstGeom>
          <a:noFill/>
          <a:ln w="12700">
            <a:solidFill>
              <a:prstClr val="black"/>
            </a:solidFill>
          </a:ln>
        </p:spPr>
        <p:txBody>
          <a:bodyPr vert="horz" lIns="89715" tIns="44857" rIns="89715" bIns="44857" rtlCol="0" anchor="ctr"/>
          <a:lstStyle/>
          <a:p>
            <a:endParaRPr lang="en-US" dirty="0"/>
          </a:p>
        </p:txBody>
      </p:sp>
      <p:sp>
        <p:nvSpPr>
          <p:cNvPr id="5" name="Notes Placeholder 4"/>
          <p:cNvSpPr>
            <a:spLocks noGrp="1"/>
          </p:cNvSpPr>
          <p:nvPr>
            <p:ph type="body" sz="quarter" idx="3"/>
          </p:nvPr>
        </p:nvSpPr>
        <p:spPr bwMode="gray">
          <a:xfrm>
            <a:off x="914400" y="3315612"/>
            <a:ext cx="7315200" cy="3141109"/>
          </a:xfrm>
          <a:prstGeom prst="rect">
            <a:avLst/>
          </a:prstGeom>
        </p:spPr>
        <p:txBody>
          <a:bodyPr vert="horz" lIns="89715" tIns="44857" rIns="89715" bIns="4485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bwMode="gray">
          <a:xfrm>
            <a:off x="1" y="6630018"/>
            <a:ext cx="3962400" cy="349014"/>
          </a:xfrm>
          <a:prstGeom prst="rect">
            <a:avLst/>
          </a:prstGeom>
        </p:spPr>
        <p:txBody>
          <a:bodyPr vert="horz" lIns="89715" tIns="44857" rIns="89715" bIns="44857" rtlCol="0" anchor="b"/>
          <a:lstStyle>
            <a:lvl1pPr algn="l">
              <a:defRPr sz="1200"/>
            </a:lvl1pPr>
          </a:lstStyle>
          <a:p>
            <a:endParaRPr lang="en-US" dirty="0"/>
          </a:p>
        </p:txBody>
      </p:sp>
      <p:sp>
        <p:nvSpPr>
          <p:cNvPr id="7" name="Slide Number Placeholder 6"/>
          <p:cNvSpPr>
            <a:spLocks noGrp="1"/>
          </p:cNvSpPr>
          <p:nvPr>
            <p:ph type="sldNum" sz="quarter" idx="5"/>
          </p:nvPr>
        </p:nvSpPr>
        <p:spPr bwMode="gray">
          <a:xfrm>
            <a:off x="5179485" y="6630018"/>
            <a:ext cx="3962400" cy="349014"/>
          </a:xfrm>
          <a:prstGeom prst="rect">
            <a:avLst/>
          </a:prstGeom>
        </p:spPr>
        <p:txBody>
          <a:bodyPr vert="horz" lIns="89715" tIns="44857" rIns="89715" bIns="44857" rtlCol="0" anchor="b"/>
          <a:lstStyle>
            <a:lvl1pPr algn="r">
              <a:defRPr sz="1200"/>
            </a:lvl1pPr>
          </a:lstStyle>
          <a:p>
            <a:fld id="{951FD35F-EA5B-43C9-A3C7-801620E98EF8}" type="slidenum">
              <a:rPr lang="en-US" smtClean="0"/>
              <a:pPr/>
              <a:t>‹#›</a:t>
            </a:fld>
            <a:endParaRPr lang="en-US" dirty="0"/>
          </a:p>
        </p:txBody>
      </p:sp>
    </p:spTree>
    <p:extLst>
      <p:ext uri="{BB962C8B-B14F-4D97-AF65-F5344CB8AC3E}">
        <p14:creationId xmlns:p14="http://schemas.microsoft.com/office/powerpoint/2010/main" val="2685629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p:spTree>
      <p:nvGrpSpPr>
        <p:cNvPr id="1" name=""/>
        <p:cNvGrpSpPr/>
        <p:nvPr/>
      </p:nvGrpSpPr>
      <p:grpSpPr>
        <a:xfrm>
          <a:off x="0" y="0"/>
          <a:ext cx="0" cy="0"/>
          <a:chOff x="0" y="0"/>
          <a:chExt cx="0" cy="0"/>
        </a:xfrm>
      </p:grpSpPr>
      <p:sp>
        <p:nvSpPr>
          <p:cNvPr id="21" name="Bildplatzhalter 3">
            <a:extLst>
              <a:ext uri="{FF2B5EF4-FFF2-40B4-BE49-F238E27FC236}">
                <a16:creationId xmlns:a16="http://schemas.microsoft.com/office/drawing/2014/main" id="{EF03581C-D1C6-1EC4-783E-B01B25C80B1B}"/>
              </a:ext>
            </a:extLst>
          </p:cNvPr>
          <p:cNvSpPr>
            <a:spLocks noGrp="1" noChangeAspect="1"/>
          </p:cNvSpPr>
          <p:nvPr>
            <p:ph type="pic" sz="quarter" idx="22" hasCustomPrompt="1"/>
          </p:nvPr>
        </p:nvSpPr>
        <p:spPr bwMode="gray">
          <a:xfrm>
            <a:off x="0" y="0"/>
            <a:ext cx="12193200" cy="6858000"/>
          </a:xfrm>
          <a:solidFill>
            <a:schemeClr val="bg1">
              <a:lumMod val="95000"/>
            </a:schemeClr>
          </a:solidFill>
          <a:ln w="9525" cap="flat">
            <a:noFill/>
            <a:prstDash val="solid"/>
            <a:miter/>
          </a:ln>
        </p:spPr>
        <p:txBody>
          <a:bodyPr lIns="0" tIns="0" rIns="0" bIns="0" rtlCol="0" anchor="ctr" anchorCtr="0"/>
          <a:lstStyle>
            <a:lvl1pPr marL="0" indent="0" algn="ctr">
              <a:buNone/>
              <a:defRPr lang="en-US" b="0" baseline="0" noProof="0" dirty="0">
                <a:solidFill>
                  <a:schemeClr val="bg2"/>
                </a:solidFill>
              </a:defRPr>
            </a:lvl1pPr>
          </a:lstStyle>
          <a:p>
            <a:pPr marL="0" marR="0" lvl="0" indent="0" algn="ctr" defTabSz="914400" rtl="0" eaLnBrk="1" fontAlgn="base" latinLnBrk="0" hangingPunct="1">
              <a:lnSpc>
                <a:spcPct val="110000"/>
              </a:lnSpc>
              <a:spcBef>
                <a:spcPts val="0"/>
              </a:spcBef>
              <a:spcAft>
                <a:spcPts val="1200"/>
              </a:spcAft>
              <a:buClr>
                <a:srgbClr val="506491"/>
              </a:buClr>
              <a:buSzTx/>
              <a:buFont typeface="Arial" panose="020B0604020202020204" pitchFamily="34" charset="0"/>
              <a:buNone/>
              <a:tabLst>
                <a:tab pos="266700" algn="l"/>
                <a:tab pos="542925" algn="l"/>
                <a:tab pos="809625" algn="l"/>
                <a:tab pos="1076325" algn="l"/>
              </a:tabLst>
              <a:defRPr/>
            </a:pPr>
            <a:r>
              <a:rPr lang="en-US" noProof="0" dirty="0"/>
              <a:t>image</a:t>
            </a:r>
          </a:p>
        </p:txBody>
      </p:sp>
      <p:sp>
        <p:nvSpPr>
          <p:cNvPr id="30" name="Textplatzhalter 29">
            <a:extLst>
              <a:ext uri="{FF2B5EF4-FFF2-40B4-BE49-F238E27FC236}">
                <a16:creationId xmlns:a16="http://schemas.microsoft.com/office/drawing/2014/main" id="{AD6A1B58-C497-6F2B-F3FD-0B14D7235632}"/>
              </a:ext>
            </a:extLst>
          </p:cNvPr>
          <p:cNvSpPr>
            <a:spLocks noGrp="1" noChangeAspect="1"/>
          </p:cNvSpPr>
          <p:nvPr>
            <p:ph type="body" sz="quarter" idx="12" hasCustomPrompt="1"/>
          </p:nvPr>
        </p:nvSpPr>
        <p:spPr bwMode="gray">
          <a:xfrm>
            <a:off x="0" y="0"/>
            <a:ext cx="12193200" cy="6858000"/>
          </a:xfrm>
          <a:gradFill>
            <a:gsLst>
              <a:gs pos="42000">
                <a:schemeClr val="tx1">
                  <a:alpha val="50000"/>
                </a:schemeClr>
              </a:gs>
              <a:gs pos="25000">
                <a:schemeClr val="tx1">
                  <a:alpha val="0"/>
                </a:schemeClr>
              </a:gs>
            </a:gsLst>
            <a:lin ang="10800000" scaled="0"/>
          </a:gradFill>
        </p:spPr>
        <p:txBody>
          <a:bodyPr lIns="0" tIns="0" rIns="0" bIns="0"/>
          <a:lstStyle>
            <a:lvl1pPr marL="0" indent="0">
              <a:buNone/>
              <a:defRPr/>
            </a:lvl1pPr>
          </a:lstStyle>
          <a:p>
            <a:pPr lvl="0"/>
            <a:r>
              <a:rPr lang="en-US" noProof="0" dirty="0"/>
              <a:t>  </a:t>
            </a:r>
          </a:p>
        </p:txBody>
      </p:sp>
      <p:sp>
        <p:nvSpPr>
          <p:cNvPr id="5" name="Textplatzhalter 4">
            <a:extLst>
              <a:ext uri="{FF2B5EF4-FFF2-40B4-BE49-F238E27FC236}">
                <a16:creationId xmlns:a16="http://schemas.microsoft.com/office/drawing/2014/main" id="{D579B87D-1F16-2DB0-BC03-96E15C897E4D}"/>
              </a:ext>
            </a:extLst>
          </p:cNvPr>
          <p:cNvSpPr>
            <a:spLocks noGrp="1" noChangeAspect="1"/>
          </p:cNvSpPr>
          <p:nvPr>
            <p:ph type="body" sz="quarter" idx="28" hasCustomPrompt="1"/>
          </p:nvPr>
        </p:nvSpPr>
        <p:spPr bwMode="gray">
          <a:xfrm>
            <a:off x="2400" y="2761200"/>
            <a:ext cx="12189600" cy="4096800"/>
          </a:xfrm>
          <a:gradFill>
            <a:gsLst>
              <a:gs pos="82000">
                <a:schemeClr val="tx1">
                  <a:alpha val="25000"/>
                </a:schemeClr>
              </a:gs>
              <a:gs pos="40000">
                <a:schemeClr val="tx1">
                  <a:alpha val="0"/>
                </a:schemeClr>
              </a:gs>
            </a:gsLst>
            <a:lin ang="5400000" scaled="0"/>
          </a:gradFill>
        </p:spPr>
        <p:txBody>
          <a:bodyPr vert="horz" lIns="0" tIns="0" rIns="0" bIns="0" rtlCol="0">
            <a:noAutofit/>
          </a:bodyPr>
          <a:lstStyle>
            <a:lvl1pPr>
              <a:defRPr lang="de-DE" smtClean="0"/>
            </a:lvl1pPr>
            <a:lvl2pPr>
              <a:defRPr lang="de-DE" smtClean="0"/>
            </a:lvl2pPr>
            <a:lvl3pPr>
              <a:defRPr lang="de-DE" smtClean="0"/>
            </a:lvl3pPr>
            <a:lvl4pPr>
              <a:defRPr lang="de-DE" smtClean="0"/>
            </a:lvl4pPr>
            <a:lvl5pPr>
              <a:defRPr lang="en-US"/>
            </a:lvl5pPr>
          </a:lstStyle>
          <a:p>
            <a:pPr marL="0" lvl="0" indent="0">
              <a:buNone/>
            </a:pPr>
            <a:r>
              <a:rPr lang="en-US" dirty="0"/>
              <a:t>  </a:t>
            </a:r>
          </a:p>
        </p:txBody>
      </p:sp>
      <p:sp>
        <p:nvSpPr>
          <p:cNvPr id="34" name="Textplatzhalter 32">
            <a:extLst>
              <a:ext uri="{FF2B5EF4-FFF2-40B4-BE49-F238E27FC236}">
                <a16:creationId xmlns:a16="http://schemas.microsoft.com/office/drawing/2014/main" id="{24998587-6E80-DBD2-3FF0-85EABDD5B6F4}"/>
              </a:ext>
            </a:extLst>
          </p:cNvPr>
          <p:cNvSpPr>
            <a:spLocks noGrp="1"/>
          </p:cNvSpPr>
          <p:nvPr>
            <p:ph type="body" sz="quarter" idx="14" hasCustomPrompt="1"/>
          </p:nvPr>
        </p:nvSpPr>
        <p:spPr bwMode="gray">
          <a:xfrm>
            <a:off x="509587" y="3563937"/>
            <a:ext cx="10656000" cy="1019175"/>
          </a:xfrm>
        </p:spPr>
        <p:txBody>
          <a:bodyPr lIns="0" tIns="0" rIns="0" bIns="0">
            <a:noAutofit/>
          </a:bodyPr>
          <a:lstStyle>
            <a:lvl1pPr marL="0" indent="0">
              <a:buNone/>
              <a:defRPr lang="de-DE" sz="2800" kern="1200" dirty="0" smtClean="0">
                <a:solidFill>
                  <a:schemeClr val="bg1"/>
                </a:solidFill>
                <a:latin typeface="+mj-lt"/>
                <a:ea typeface="+mj-ea"/>
                <a:cs typeface="+mj-cs"/>
              </a:defRPr>
            </a:lvl1pPr>
          </a:lstStyle>
          <a:p>
            <a:pPr lvl="0"/>
            <a:r>
              <a:rPr lang="en-US" noProof="0" dirty="0"/>
              <a:t>Enter your </a:t>
            </a:r>
            <a:r>
              <a:rPr lang="en-US" noProof="0" dirty="0" err="1"/>
              <a:t>Subheadline</a:t>
            </a:r>
            <a:endParaRPr lang="en-US" noProof="0" dirty="0"/>
          </a:p>
        </p:txBody>
      </p:sp>
      <p:sp>
        <p:nvSpPr>
          <p:cNvPr id="35" name="Textplatzhalter 32">
            <a:extLst>
              <a:ext uri="{FF2B5EF4-FFF2-40B4-BE49-F238E27FC236}">
                <a16:creationId xmlns:a16="http://schemas.microsoft.com/office/drawing/2014/main" id="{EFEADA38-FD69-DA2A-2481-156C80019D2C}"/>
              </a:ext>
            </a:extLst>
          </p:cNvPr>
          <p:cNvSpPr>
            <a:spLocks noGrp="1"/>
          </p:cNvSpPr>
          <p:nvPr>
            <p:ph type="body" sz="quarter" idx="13" hasCustomPrompt="1"/>
          </p:nvPr>
        </p:nvSpPr>
        <p:spPr bwMode="gray">
          <a:xfrm>
            <a:off x="509588" y="1580786"/>
            <a:ext cx="10656000" cy="1841864"/>
          </a:xfrm>
        </p:spPr>
        <p:txBody>
          <a:bodyPr lIns="0" tIns="0" rIns="0" bIns="0" anchor="b" anchorCtr="0">
            <a:noAutofit/>
          </a:bodyPr>
          <a:lstStyle>
            <a:lvl1pPr marL="0" indent="0">
              <a:spcBef>
                <a:spcPts val="0"/>
              </a:spcBef>
              <a:spcAft>
                <a:spcPts val="0"/>
              </a:spcAft>
              <a:buNone/>
              <a:defRPr lang="de-DE" sz="4400" b="1" kern="1200" dirty="0" smtClean="0">
                <a:solidFill>
                  <a:schemeClr val="bg1"/>
                </a:solidFill>
                <a:latin typeface="+mn-lt"/>
                <a:ea typeface="+mn-ea"/>
                <a:cs typeface="+mn-cs"/>
              </a:defRPr>
            </a:lvl1pPr>
          </a:lstStyle>
          <a:p>
            <a:pPr lvl="0"/>
            <a:r>
              <a:rPr lang="en-US" noProof="0" dirty="0"/>
              <a:t>Click to edit Master </a:t>
            </a:r>
            <a:br>
              <a:rPr lang="en-US" noProof="0" dirty="0"/>
            </a:br>
            <a:r>
              <a:rPr lang="en-US" noProof="0" dirty="0"/>
              <a:t>title style</a:t>
            </a:r>
          </a:p>
        </p:txBody>
      </p:sp>
      <p:sp>
        <p:nvSpPr>
          <p:cNvPr id="22" name="Textplatzhalter 32">
            <a:extLst>
              <a:ext uri="{FF2B5EF4-FFF2-40B4-BE49-F238E27FC236}">
                <a16:creationId xmlns:a16="http://schemas.microsoft.com/office/drawing/2014/main" id="{E88B5FF5-BC16-8D9E-2E8E-D2E88EABF537}"/>
              </a:ext>
            </a:extLst>
          </p:cNvPr>
          <p:cNvSpPr>
            <a:spLocks noGrp="1"/>
          </p:cNvSpPr>
          <p:nvPr>
            <p:ph type="body" sz="quarter" idx="23" hasCustomPrompt="1"/>
          </p:nvPr>
        </p:nvSpPr>
        <p:spPr bwMode="gray">
          <a:xfrm>
            <a:off x="509587" y="4593653"/>
            <a:ext cx="10656000" cy="781050"/>
          </a:xfrm>
        </p:spPr>
        <p:txBody>
          <a:bodyPr lIns="0" tIns="0" rIns="0" bIns="0" anchor="b" anchorCtr="0">
            <a:noAutofit/>
          </a:bodyPr>
          <a:lstStyle>
            <a:lvl1pPr marL="0" indent="0">
              <a:buNone/>
              <a:defRPr lang="de-DE" sz="1200" kern="1200" dirty="0" smtClean="0">
                <a:solidFill>
                  <a:schemeClr val="bg1"/>
                </a:solidFill>
                <a:latin typeface="+mj-lt"/>
                <a:ea typeface="+mj-ea"/>
                <a:cs typeface="+mj-cs"/>
              </a:defRPr>
            </a:lvl1pPr>
          </a:lstStyle>
          <a:p>
            <a:pPr lvl="0"/>
            <a:r>
              <a:rPr lang="en-US" noProof="0" dirty="0"/>
              <a:t>Author Name | Event | Location | Date</a:t>
            </a:r>
          </a:p>
        </p:txBody>
      </p:sp>
      <p:sp>
        <p:nvSpPr>
          <p:cNvPr id="31" name="Textplatzhalter 15">
            <a:extLst>
              <a:ext uri="{FF2B5EF4-FFF2-40B4-BE49-F238E27FC236}">
                <a16:creationId xmlns:a16="http://schemas.microsoft.com/office/drawing/2014/main" id="{D2D14163-93F7-52E1-B9CD-D4D40A61EB0D}"/>
              </a:ext>
            </a:extLst>
          </p:cNvPr>
          <p:cNvSpPr>
            <a:spLocks noGrp="1" noChangeAspect="1"/>
          </p:cNvSpPr>
          <p:nvPr>
            <p:ph type="body" sz="quarter" idx="17" hasCustomPrompt="1"/>
          </p:nvPr>
        </p:nvSpPr>
        <p:spPr bwMode="gray">
          <a:xfrm>
            <a:off x="8314799" y="0"/>
            <a:ext cx="3877200" cy="6858000"/>
          </a:xfrm>
          <a:blipFill dpi="0" rotWithShape="1">
            <a:blip r:embed="rId2" cstate="email">
              <a:alphaModFix amt="50000"/>
              <a:extLst>
                <a:ext uri="{28A0092B-C50C-407E-A947-70E740481C1C}">
                  <a14:useLocalDpi xmlns:a14="http://schemas.microsoft.com/office/drawing/2010/main"/>
                </a:ext>
              </a:extLst>
            </a:blip>
            <a:srcRect/>
            <a:stretch>
              <a:fillRect t="-29" b="-29"/>
            </a:stretch>
          </a:blipFill>
        </p:spPr>
        <p:txBody>
          <a:bodyPr/>
          <a:lstStyle>
            <a:lvl1pPr marL="0" indent="0">
              <a:buNone/>
              <a:defRPr/>
            </a:lvl1pPr>
          </a:lstStyle>
          <a:p>
            <a:pPr lvl="0"/>
            <a:r>
              <a:rPr lang="en-US" noProof="0" dirty="0"/>
              <a:t>  </a:t>
            </a:r>
          </a:p>
        </p:txBody>
      </p:sp>
      <p:sp>
        <p:nvSpPr>
          <p:cNvPr id="59" name="Bildplatzhalter 3">
            <a:extLst>
              <a:ext uri="{FF2B5EF4-FFF2-40B4-BE49-F238E27FC236}">
                <a16:creationId xmlns:a16="http://schemas.microsoft.com/office/drawing/2014/main" id="{E2DF4F14-EC3F-C669-D326-AAE6153DA3F1}"/>
              </a:ext>
            </a:extLst>
          </p:cNvPr>
          <p:cNvSpPr>
            <a:spLocks noGrp="1" noChangeAspect="1"/>
          </p:cNvSpPr>
          <p:nvPr>
            <p:ph type="pic" sz="quarter" idx="24" hasCustomPrompt="1"/>
          </p:nvPr>
        </p:nvSpPr>
        <p:spPr bwMode="gray">
          <a:xfrm>
            <a:off x="9969627" y="410328"/>
            <a:ext cx="1706400" cy="493200"/>
          </a:xfrm>
          <a:blipFill>
            <a:blip r:embed="rId3" cstate="email">
              <a:extLst>
                <a:ext uri="{28A0092B-C50C-407E-A947-70E740481C1C}">
                  <a14:useLocalDpi xmlns:a14="http://schemas.microsoft.com/office/drawing/2010/main"/>
                </a:ext>
              </a:extLst>
            </a:blip>
            <a:srcRect/>
            <a:stretch>
              <a:fillRect/>
            </a:stretch>
          </a:blipFill>
        </p:spPr>
        <p:txBody>
          <a:bodyPr lIns="0" tIns="0" rIns="0" bIns="0" anchor="ctr" anchorCtr="0"/>
          <a:lstStyle>
            <a:lvl1pPr marL="0" indent="0" algn="ctr">
              <a:buNone/>
              <a:defRPr>
                <a:solidFill>
                  <a:schemeClr val="bg2"/>
                </a:solidFill>
              </a:defRPr>
            </a:lvl1pPr>
          </a:lstStyle>
          <a:p>
            <a:r>
              <a:rPr lang="en-US" noProof="0" dirty="0"/>
              <a:t>image</a:t>
            </a:r>
          </a:p>
        </p:txBody>
      </p:sp>
      <p:sp>
        <p:nvSpPr>
          <p:cNvPr id="3" name="Textplatzhalter 2">
            <a:extLst>
              <a:ext uri="{FF2B5EF4-FFF2-40B4-BE49-F238E27FC236}">
                <a16:creationId xmlns:a16="http://schemas.microsoft.com/office/drawing/2014/main" id="{ADF3BCDD-9193-2C95-6293-197F9B44E05D}"/>
              </a:ext>
            </a:extLst>
          </p:cNvPr>
          <p:cNvSpPr>
            <a:spLocks noGrp="1" noRot="1" noMove="1" noResize="1" noEditPoints="1" noAdjustHandles="1" noChangeArrowheads="1" noChangeShapeType="1"/>
          </p:cNvSpPr>
          <p:nvPr>
            <p:ph type="body" sz="quarter" idx="27" hasCustomPrompt="1"/>
          </p:nvPr>
        </p:nvSpPr>
        <p:spPr bwMode="gray">
          <a:xfrm>
            <a:off x="509587" y="5773736"/>
            <a:ext cx="10656000" cy="392237"/>
          </a:xfrm>
        </p:spPr>
        <p:txBody>
          <a:bodyPr anchor="b" anchorCtr="0"/>
          <a:lstStyle>
            <a:lvl1pPr marL="0" indent="0">
              <a:buNone/>
              <a:defRPr sz="800">
                <a:solidFill>
                  <a:schemeClr val="accent4"/>
                </a:solidFill>
              </a:defRPr>
            </a:lvl1pPr>
          </a:lstStyle>
          <a:p>
            <a:pPr lvl="0"/>
            <a:r>
              <a:rPr lang="en-US" dirty="0"/>
              <a:t>This is a placeholder for the disclaimer</a:t>
            </a:r>
          </a:p>
        </p:txBody>
      </p:sp>
      <p:grpSp>
        <p:nvGrpSpPr>
          <p:cNvPr id="79" name="Gruppieren 78">
            <a:extLst>
              <a:ext uri="{FF2B5EF4-FFF2-40B4-BE49-F238E27FC236}">
                <a16:creationId xmlns:a16="http://schemas.microsoft.com/office/drawing/2014/main" id="{D4385FAD-CFAD-F019-4975-BA172DB984A5}"/>
              </a:ext>
            </a:extLst>
          </p:cNvPr>
          <p:cNvGrpSpPr>
            <a:grpSpLocks noChangeAspect="1"/>
          </p:cNvGrpSpPr>
          <p:nvPr userDrawn="1"/>
        </p:nvGrpSpPr>
        <p:grpSpPr bwMode="gray">
          <a:xfrm>
            <a:off x="-727238" y="-724762"/>
            <a:ext cx="13639332" cy="8305937"/>
            <a:chOff x="-727238" y="-724762"/>
            <a:chExt cx="13639332" cy="8305937"/>
          </a:xfrm>
        </p:grpSpPr>
        <p:grpSp>
          <p:nvGrpSpPr>
            <p:cNvPr id="67" name="Gruppieren 66">
              <a:extLst>
                <a:ext uri="{FF2B5EF4-FFF2-40B4-BE49-F238E27FC236}">
                  <a16:creationId xmlns:a16="http://schemas.microsoft.com/office/drawing/2014/main" id="{E669695F-2707-0308-69E4-E0048A94E532}"/>
                </a:ext>
              </a:extLst>
            </p:cNvPr>
            <p:cNvGrpSpPr>
              <a:grpSpLocks noChangeAspect="1"/>
            </p:cNvGrpSpPr>
            <p:nvPr userDrawn="1"/>
          </p:nvGrpSpPr>
          <p:grpSpPr bwMode="gray">
            <a:xfrm>
              <a:off x="-727238" y="-724762"/>
              <a:ext cx="13639332" cy="8305937"/>
              <a:chOff x="-727238" y="-724762"/>
              <a:chExt cx="13639332" cy="8305937"/>
            </a:xfrm>
          </p:grpSpPr>
          <p:cxnSp>
            <p:nvCxnSpPr>
              <p:cNvPr id="68" name="Line">
                <a:extLst>
                  <a:ext uri="{FF2B5EF4-FFF2-40B4-BE49-F238E27FC236}">
                    <a16:creationId xmlns:a16="http://schemas.microsoft.com/office/drawing/2014/main" id="{FB8FD898-75FC-F904-FB1E-F8C26DC2207D}"/>
                  </a:ext>
                </a:extLst>
              </p:cNvPr>
              <p:cNvCxnSpPr/>
              <p:nvPr/>
            </p:nvCxnSpPr>
            <p:spPr bwMode="gray">
              <a:xfrm>
                <a:off x="-727238" y="409575"/>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9" name="Line">
                <a:extLst>
                  <a:ext uri="{FF2B5EF4-FFF2-40B4-BE49-F238E27FC236}">
                    <a16:creationId xmlns:a16="http://schemas.microsoft.com/office/drawing/2014/main" id="{9C47D6E4-A3EF-5ADD-9AA1-3C177D3392AA}"/>
                  </a:ext>
                </a:extLst>
              </p:cNvPr>
              <p:cNvCxnSpPr/>
              <p:nvPr/>
            </p:nvCxnSpPr>
            <p:spPr bwMode="gray">
              <a:xfrm>
                <a:off x="-727238" y="1466850"/>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0" name="Line">
                <a:extLst>
                  <a:ext uri="{FF2B5EF4-FFF2-40B4-BE49-F238E27FC236}">
                    <a16:creationId xmlns:a16="http://schemas.microsoft.com/office/drawing/2014/main" id="{DD4206ED-E19A-BE27-B84C-8B281BA9BE2D}"/>
                  </a:ext>
                </a:extLst>
              </p:cNvPr>
              <p:cNvCxnSpPr/>
              <p:nvPr/>
            </p:nvCxnSpPr>
            <p:spPr bwMode="gray">
              <a:xfrm>
                <a:off x="-727238" y="6156325"/>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1" name="Line">
                <a:extLst>
                  <a:ext uri="{FF2B5EF4-FFF2-40B4-BE49-F238E27FC236}">
                    <a16:creationId xmlns:a16="http://schemas.microsoft.com/office/drawing/2014/main" id="{C3D4AAD2-1C7B-9555-F94B-DCC8CE1E5BDE}"/>
                  </a:ext>
                </a:extLst>
              </p:cNvPr>
              <p:cNvCxnSpPr>
                <a:cxnSpLocks/>
              </p:cNvCxnSpPr>
              <p:nvPr/>
            </p:nvCxnSpPr>
            <p:spPr bwMode="gray">
              <a:xfrm flipV="1">
                <a:off x="508951" y="-724762"/>
                <a:ext cx="0" cy="720000"/>
              </a:xfrm>
              <a:prstGeom prst="line">
                <a:avLst/>
              </a:prstGeom>
              <a:ln w="12700">
                <a:solidFill>
                  <a:srgbClr val="375578"/>
                </a:solidFill>
              </a:ln>
            </p:spPr>
            <p:style>
              <a:lnRef idx="1">
                <a:schemeClr val="accent1"/>
              </a:lnRef>
              <a:fillRef idx="0">
                <a:schemeClr val="accent1"/>
              </a:fillRef>
              <a:effectRef idx="0">
                <a:schemeClr val="accent1"/>
              </a:effectRef>
              <a:fontRef idx="minor">
                <a:schemeClr val="tx1"/>
              </a:fontRef>
            </p:style>
          </p:cxnSp>
          <p:grpSp>
            <p:nvGrpSpPr>
              <p:cNvPr id="72" name="Gruppieren 71">
                <a:extLst>
                  <a:ext uri="{FF2B5EF4-FFF2-40B4-BE49-F238E27FC236}">
                    <a16:creationId xmlns:a16="http://schemas.microsoft.com/office/drawing/2014/main" id="{94F190AF-FCCB-4202-2570-4C6512B0895A}"/>
                  </a:ext>
                </a:extLst>
              </p:cNvPr>
              <p:cNvGrpSpPr/>
              <p:nvPr/>
            </p:nvGrpSpPr>
            <p:grpSpPr bwMode="gray">
              <a:xfrm>
                <a:off x="507603" y="409575"/>
                <a:ext cx="12404491" cy="7171600"/>
                <a:chOff x="507603" y="409575"/>
                <a:chExt cx="12404491" cy="7171600"/>
              </a:xfrm>
            </p:grpSpPr>
            <p:cxnSp>
              <p:nvCxnSpPr>
                <p:cNvPr id="73" name="Line">
                  <a:extLst>
                    <a:ext uri="{FF2B5EF4-FFF2-40B4-BE49-F238E27FC236}">
                      <a16:creationId xmlns:a16="http://schemas.microsoft.com/office/drawing/2014/main" id="{43D3E7E5-7CD2-C23D-7D4B-9A1EDE254914}"/>
                    </a:ext>
                  </a:extLst>
                </p:cNvPr>
                <p:cNvCxnSpPr/>
                <p:nvPr/>
              </p:nvCxnSpPr>
              <p:spPr bwMode="gray">
                <a:xfrm>
                  <a:off x="12192000" y="6148388"/>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4" name="Line">
                  <a:extLst>
                    <a:ext uri="{FF2B5EF4-FFF2-40B4-BE49-F238E27FC236}">
                      <a16:creationId xmlns:a16="http://schemas.microsoft.com/office/drawing/2014/main" id="{81C3B09C-0A31-0DF0-45F2-853743E18403}"/>
                    </a:ext>
                  </a:extLst>
                </p:cNvPr>
                <p:cNvCxnSpPr/>
                <p:nvPr/>
              </p:nvCxnSpPr>
              <p:spPr bwMode="gray">
                <a:xfrm>
                  <a:off x="12192000" y="1466850"/>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5" name="Line">
                  <a:extLst>
                    <a:ext uri="{FF2B5EF4-FFF2-40B4-BE49-F238E27FC236}">
                      <a16:creationId xmlns:a16="http://schemas.microsoft.com/office/drawing/2014/main" id="{B08582D8-12DB-9C8E-C741-8F963E804D06}"/>
                    </a:ext>
                  </a:extLst>
                </p:cNvPr>
                <p:cNvCxnSpPr/>
                <p:nvPr/>
              </p:nvCxnSpPr>
              <p:spPr bwMode="gray">
                <a:xfrm>
                  <a:off x="12192000" y="409575"/>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6" name="Line">
                  <a:extLst>
                    <a:ext uri="{FF2B5EF4-FFF2-40B4-BE49-F238E27FC236}">
                      <a16:creationId xmlns:a16="http://schemas.microsoft.com/office/drawing/2014/main" id="{BB2D04D6-9A69-92E6-8E45-DA76A14E6FF0}"/>
                    </a:ext>
                  </a:extLst>
                </p:cNvPr>
                <p:cNvCxnSpPr>
                  <a:cxnSpLocks/>
                </p:cNvCxnSpPr>
                <p:nvPr/>
              </p:nvCxnSpPr>
              <p:spPr bwMode="gray">
                <a:xfrm flipV="1">
                  <a:off x="11676856" y="6861175"/>
                  <a:ext cx="0" cy="72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7" name="Line">
                  <a:extLst>
                    <a:ext uri="{FF2B5EF4-FFF2-40B4-BE49-F238E27FC236}">
                      <a16:creationId xmlns:a16="http://schemas.microsoft.com/office/drawing/2014/main" id="{12942E90-8243-508C-FEC0-64DED18418AE}"/>
                    </a:ext>
                  </a:extLst>
                </p:cNvPr>
                <p:cNvCxnSpPr>
                  <a:cxnSpLocks/>
                </p:cNvCxnSpPr>
                <p:nvPr/>
              </p:nvCxnSpPr>
              <p:spPr bwMode="gray">
                <a:xfrm flipV="1">
                  <a:off x="507603" y="6861175"/>
                  <a:ext cx="0" cy="72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grpSp>
        <p:cxnSp>
          <p:nvCxnSpPr>
            <p:cNvPr id="78" name="Line">
              <a:extLst>
                <a:ext uri="{FF2B5EF4-FFF2-40B4-BE49-F238E27FC236}">
                  <a16:creationId xmlns:a16="http://schemas.microsoft.com/office/drawing/2014/main" id="{983236B6-B4CD-EB8A-75C0-6A6E63753F3B}"/>
                </a:ext>
              </a:extLst>
            </p:cNvPr>
            <p:cNvCxnSpPr>
              <a:cxnSpLocks noChangeAspect="1"/>
            </p:cNvCxnSpPr>
            <p:nvPr userDrawn="1"/>
          </p:nvCxnSpPr>
          <p:spPr bwMode="gray">
            <a:xfrm flipV="1">
              <a:off x="11676856" y="-724762"/>
              <a:ext cx="0" cy="72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Content Placeholder 5">
            <a:extLst>
              <a:ext uri="{FF2B5EF4-FFF2-40B4-BE49-F238E27FC236}">
                <a16:creationId xmlns:a16="http://schemas.microsoft.com/office/drawing/2014/main" id="{425A4A1C-7A8D-E2E0-1DE5-719688B66557}"/>
              </a:ext>
            </a:extLst>
          </p:cNvPr>
          <p:cNvSpPr>
            <a:spLocks noGrp="1" noChangeAspect="1"/>
          </p:cNvSpPr>
          <p:nvPr>
            <p:ph sz="quarter" idx="30" hasCustomPrompt="1"/>
          </p:nvPr>
        </p:nvSpPr>
        <p:spPr bwMode="gray">
          <a:xfrm>
            <a:off x="0" y="1"/>
            <a:ext cx="12192000" cy="125645"/>
          </a:xfrm>
          <a:gradFill flip="none" rotWithShape="1">
            <a:gsLst>
              <a:gs pos="0">
                <a:srgbClr val="1496D7"/>
              </a:gs>
              <a:gs pos="50000">
                <a:srgbClr val="147D78"/>
              </a:gs>
              <a:gs pos="100000">
                <a:srgbClr val="914B7D"/>
              </a:gs>
            </a:gsLst>
            <a:lin ang="0" scaled="1"/>
            <a:tileRect/>
          </a:gradFill>
        </p:spPr>
        <p:txBody>
          <a:bodyPr/>
          <a:lstStyle>
            <a:lvl1pPr marL="0" indent="0">
              <a:buNone/>
              <a:defRPr sz="800"/>
            </a:lvl1pPr>
          </a:lstStyle>
          <a:p>
            <a:pPr lvl="0"/>
            <a:r>
              <a:rPr lang="en-US" dirty="0"/>
              <a:t> </a:t>
            </a:r>
          </a:p>
        </p:txBody>
      </p:sp>
    </p:spTree>
    <p:extLst>
      <p:ext uri="{BB962C8B-B14F-4D97-AF65-F5344CB8AC3E}">
        <p14:creationId xmlns:p14="http://schemas.microsoft.com/office/powerpoint/2010/main" val="3973314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E7B99F-B252-4409-86FB-5329F7D4A96A}"/>
              </a:ext>
            </a:extLst>
          </p:cNvPr>
          <p:cNvSpPr>
            <a:spLocks noGrp="1"/>
          </p:cNvSpPr>
          <p:nvPr>
            <p:ph type="title" hasCustomPrompt="1"/>
          </p:nvPr>
        </p:nvSpPr>
        <p:spPr bwMode="gray">
          <a:xfrm>
            <a:off x="515938" y="410328"/>
            <a:ext cx="9288000" cy="756000"/>
          </a:xfrm>
        </p:spPr>
        <p:txBody>
          <a:bodyPr>
            <a:noAutofit/>
          </a:bodyPr>
          <a:lstStyle>
            <a:lvl1pPr>
              <a:defRPr sz="2400"/>
            </a:lvl1pPr>
          </a:lstStyle>
          <a:p>
            <a:r>
              <a:rPr lang="en-US" noProof="0" dirty="0"/>
              <a:t>Click to edit Master title style</a:t>
            </a:r>
          </a:p>
        </p:txBody>
      </p:sp>
      <p:sp>
        <p:nvSpPr>
          <p:cNvPr id="22" name="Inhaltsplatzhalter 8">
            <a:extLst>
              <a:ext uri="{FF2B5EF4-FFF2-40B4-BE49-F238E27FC236}">
                <a16:creationId xmlns:a16="http://schemas.microsoft.com/office/drawing/2014/main" id="{19E76867-0A9C-A247-DA2B-BD605CFF3BF1}"/>
              </a:ext>
            </a:extLst>
          </p:cNvPr>
          <p:cNvSpPr>
            <a:spLocks noGrp="1"/>
          </p:cNvSpPr>
          <p:nvPr>
            <p:ph sz="quarter" idx="18" hasCustomPrompt="1"/>
          </p:nvPr>
        </p:nvSpPr>
        <p:spPr bwMode="gray">
          <a:xfrm>
            <a:off x="511584" y="1476325"/>
            <a:ext cx="3546000" cy="4680000"/>
          </a:xfrm>
        </p:spPr>
        <p:txBody>
          <a:bodyPr rIns="0"/>
          <a:lstStyle>
            <a:lvl1pPr marL="180000" indent="-180000">
              <a:lnSpc>
                <a:spcPct val="110000"/>
              </a:lnSpc>
              <a:spcBef>
                <a:spcPts val="0"/>
              </a:spcBef>
              <a:spcAft>
                <a:spcPts val="1200"/>
              </a:spcAft>
              <a:buClr>
                <a:srgbClr val="506491"/>
              </a:buClr>
              <a:buSzPct val="90000"/>
              <a:buFont typeface="Arial" panose="020B0604020202020204" pitchFamily="34" charset="0"/>
              <a:buChar char="•"/>
              <a:defRPr sz="1600">
                <a:solidFill>
                  <a:schemeClr val="tx1"/>
                </a:solidFill>
              </a:defRPr>
            </a:lvl1pPr>
            <a:lvl2pPr marL="360000" indent="-180000">
              <a:lnSpc>
                <a:spcPct val="110000"/>
              </a:lnSpc>
              <a:spcBef>
                <a:spcPts val="0"/>
              </a:spcBef>
              <a:spcAft>
                <a:spcPts val="1200"/>
              </a:spcAft>
              <a:buClr>
                <a:srgbClr val="506491"/>
              </a:buClr>
              <a:buSzPct val="90000"/>
              <a:buFont typeface="Arial" panose="020B0604020202020204" pitchFamily="34" charset="0"/>
              <a:buChar char="•"/>
              <a:defRPr sz="1400">
                <a:solidFill>
                  <a:schemeClr val="tx1"/>
                </a:solidFill>
              </a:defRPr>
            </a:lvl2pPr>
            <a:lvl3pPr marL="540000" indent="-180000">
              <a:lnSpc>
                <a:spcPct val="110000"/>
              </a:lnSpc>
              <a:spcBef>
                <a:spcPts val="0"/>
              </a:spcBef>
              <a:spcAft>
                <a:spcPts val="1200"/>
              </a:spcAft>
              <a:buClr>
                <a:srgbClr val="506491"/>
              </a:buClr>
              <a:buSzPct val="90000"/>
              <a:buFont typeface="Arial" panose="020B0604020202020204" pitchFamily="34" charset="0"/>
              <a:buChar char="•"/>
              <a:defRPr sz="1200">
                <a:solidFill>
                  <a:schemeClr val="tx1"/>
                </a:solidFill>
              </a:defRPr>
            </a:lvl3pPr>
            <a:lvl4pPr marL="720000" indent="-180000">
              <a:lnSpc>
                <a:spcPct val="110000"/>
              </a:lnSpc>
              <a:spcBef>
                <a:spcPts val="0"/>
              </a:spcBef>
              <a:spcAft>
                <a:spcPts val="1200"/>
              </a:spcAft>
              <a:buClr>
                <a:srgbClr val="506491"/>
              </a:buClr>
              <a:buSzPct val="90000"/>
              <a:buFont typeface="Arial" panose="020B0604020202020204" pitchFamily="34" charset="0"/>
              <a:buChar char="•"/>
              <a:defRPr sz="1100">
                <a:solidFill>
                  <a:schemeClr val="tx1"/>
                </a:solidFill>
              </a:defRPr>
            </a:lvl4pPr>
            <a:lvl5pPr marL="900000" indent="-180000">
              <a:lnSpc>
                <a:spcPct val="110000"/>
              </a:lnSpc>
              <a:spcBef>
                <a:spcPts val="0"/>
              </a:spcBef>
              <a:spcAft>
                <a:spcPts val="1200"/>
              </a:spcAft>
              <a:buClr>
                <a:srgbClr val="506491"/>
              </a:buClr>
              <a:buSzPct val="90000"/>
              <a:buFont typeface="Arial" panose="020B0604020202020204" pitchFamily="34" charset="0"/>
              <a:buChar char="•"/>
              <a:defRPr sz="1000">
                <a:solidFill>
                  <a:schemeClr val="tx1"/>
                </a:solidFill>
              </a:defRPr>
            </a:lvl5pPr>
          </a:lstStyle>
          <a:p>
            <a:pPr lvl="0"/>
            <a:r>
              <a:rPr lang="en-US" noProof="0" dirty="0"/>
              <a:t>Click to edit Master title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5" name="Inhaltsplatzhalter 8">
            <a:extLst>
              <a:ext uri="{FF2B5EF4-FFF2-40B4-BE49-F238E27FC236}">
                <a16:creationId xmlns:a16="http://schemas.microsoft.com/office/drawing/2014/main" id="{A0EE9B5B-3D8B-0AEC-291D-3934675071E8}"/>
              </a:ext>
            </a:extLst>
          </p:cNvPr>
          <p:cNvSpPr>
            <a:spLocks noGrp="1"/>
          </p:cNvSpPr>
          <p:nvPr>
            <p:ph sz="quarter" idx="20" hasCustomPrompt="1"/>
          </p:nvPr>
        </p:nvSpPr>
        <p:spPr bwMode="gray">
          <a:xfrm>
            <a:off x="4318583" y="1476325"/>
            <a:ext cx="3546000" cy="4680000"/>
          </a:xfrm>
        </p:spPr>
        <p:txBody>
          <a:bodyPr rIns="0"/>
          <a:lstStyle>
            <a:lvl1pPr marL="180000" indent="-180000">
              <a:lnSpc>
                <a:spcPct val="110000"/>
              </a:lnSpc>
              <a:spcBef>
                <a:spcPts val="0"/>
              </a:spcBef>
              <a:spcAft>
                <a:spcPts val="1200"/>
              </a:spcAft>
              <a:buClr>
                <a:srgbClr val="506491"/>
              </a:buClr>
              <a:buSzPct val="90000"/>
              <a:buFont typeface="Arial" panose="020B0604020202020204" pitchFamily="34" charset="0"/>
              <a:buChar char="•"/>
              <a:defRPr sz="1600">
                <a:solidFill>
                  <a:schemeClr val="tx1"/>
                </a:solidFill>
              </a:defRPr>
            </a:lvl1pPr>
            <a:lvl2pPr marL="360000" indent="-180000">
              <a:lnSpc>
                <a:spcPct val="110000"/>
              </a:lnSpc>
              <a:spcBef>
                <a:spcPts val="0"/>
              </a:spcBef>
              <a:spcAft>
                <a:spcPts val="1200"/>
              </a:spcAft>
              <a:buClr>
                <a:srgbClr val="506491"/>
              </a:buClr>
              <a:buSzPct val="90000"/>
              <a:buFont typeface="Arial" panose="020B0604020202020204" pitchFamily="34" charset="0"/>
              <a:buChar char="•"/>
              <a:defRPr sz="1400">
                <a:solidFill>
                  <a:schemeClr val="tx1"/>
                </a:solidFill>
              </a:defRPr>
            </a:lvl2pPr>
            <a:lvl3pPr marL="540000" indent="-180000">
              <a:lnSpc>
                <a:spcPct val="110000"/>
              </a:lnSpc>
              <a:spcBef>
                <a:spcPts val="0"/>
              </a:spcBef>
              <a:spcAft>
                <a:spcPts val="1200"/>
              </a:spcAft>
              <a:buClr>
                <a:srgbClr val="506491"/>
              </a:buClr>
              <a:buSzPct val="90000"/>
              <a:buFont typeface="Arial" panose="020B0604020202020204" pitchFamily="34" charset="0"/>
              <a:buChar char="•"/>
              <a:defRPr sz="1200">
                <a:solidFill>
                  <a:schemeClr val="tx1"/>
                </a:solidFill>
              </a:defRPr>
            </a:lvl3pPr>
            <a:lvl4pPr marL="720000" indent="-180000">
              <a:lnSpc>
                <a:spcPct val="110000"/>
              </a:lnSpc>
              <a:spcBef>
                <a:spcPts val="0"/>
              </a:spcBef>
              <a:spcAft>
                <a:spcPts val="1200"/>
              </a:spcAft>
              <a:buClr>
                <a:srgbClr val="506491"/>
              </a:buClr>
              <a:buSzPct val="90000"/>
              <a:buFont typeface="Arial" panose="020B0604020202020204" pitchFamily="34" charset="0"/>
              <a:buChar char="•"/>
              <a:defRPr sz="1100">
                <a:solidFill>
                  <a:schemeClr val="tx1"/>
                </a:solidFill>
              </a:defRPr>
            </a:lvl4pPr>
            <a:lvl5pPr marL="900000" indent="-180000">
              <a:lnSpc>
                <a:spcPct val="110000"/>
              </a:lnSpc>
              <a:spcBef>
                <a:spcPts val="0"/>
              </a:spcBef>
              <a:spcAft>
                <a:spcPts val="1200"/>
              </a:spcAft>
              <a:buClr>
                <a:srgbClr val="506491"/>
              </a:buClr>
              <a:buSzPct val="90000"/>
              <a:buFont typeface="Arial" panose="020B0604020202020204" pitchFamily="34" charset="0"/>
              <a:buChar char="•"/>
              <a:defRPr sz="1000">
                <a:solidFill>
                  <a:schemeClr val="tx1"/>
                </a:solidFill>
              </a:defRPr>
            </a:lvl5pPr>
          </a:lstStyle>
          <a:p>
            <a:pPr lvl="0"/>
            <a:r>
              <a:rPr lang="en-US" noProof="0" dirty="0"/>
              <a:t>Click to edit Master title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 name="Inhaltsplatzhalter 8">
            <a:extLst>
              <a:ext uri="{FF2B5EF4-FFF2-40B4-BE49-F238E27FC236}">
                <a16:creationId xmlns:a16="http://schemas.microsoft.com/office/drawing/2014/main" id="{5A323055-A589-90D5-4B6B-68A427C1D411}"/>
              </a:ext>
            </a:extLst>
          </p:cNvPr>
          <p:cNvSpPr>
            <a:spLocks noGrp="1"/>
          </p:cNvSpPr>
          <p:nvPr>
            <p:ph sz="quarter" idx="21" hasCustomPrompt="1"/>
          </p:nvPr>
        </p:nvSpPr>
        <p:spPr bwMode="gray">
          <a:xfrm>
            <a:off x="8125583" y="1476325"/>
            <a:ext cx="3546000" cy="4680000"/>
          </a:xfrm>
        </p:spPr>
        <p:txBody>
          <a:bodyPr rIns="0"/>
          <a:lstStyle>
            <a:lvl1pPr marL="180000" indent="-180000">
              <a:lnSpc>
                <a:spcPct val="110000"/>
              </a:lnSpc>
              <a:spcBef>
                <a:spcPts val="0"/>
              </a:spcBef>
              <a:spcAft>
                <a:spcPts val="1200"/>
              </a:spcAft>
              <a:buClr>
                <a:srgbClr val="506491"/>
              </a:buClr>
              <a:buSzPct val="90000"/>
              <a:buFont typeface="Arial" panose="020B0604020202020204" pitchFamily="34" charset="0"/>
              <a:buChar char="•"/>
              <a:defRPr sz="1600">
                <a:solidFill>
                  <a:schemeClr val="tx1"/>
                </a:solidFill>
              </a:defRPr>
            </a:lvl1pPr>
            <a:lvl2pPr marL="360000" indent="-180000">
              <a:lnSpc>
                <a:spcPct val="110000"/>
              </a:lnSpc>
              <a:spcBef>
                <a:spcPts val="0"/>
              </a:spcBef>
              <a:spcAft>
                <a:spcPts val="1200"/>
              </a:spcAft>
              <a:buClr>
                <a:srgbClr val="506491"/>
              </a:buClr>
              <a:buSzPct val="90000"/>
              <a:buFont typeface="Arial" panose="020B0604020202020204" pitchFamily="34" charset="0"/>
              <a:buChar char="•"/>
              <a:defRPr sz="1400">
                <a:solidFill>
                  <a:schemeClr val="tx1"/>
                </a:solidFill>
              </a:defRPr>
            </a:lvl2pPr>
            <a:lvl3pPr marL="540000" indent="-180000">
              <a:lnSpc>
                <a:spcPct val="110000"/>
              </a:lnSpc>
              <a:spcBef>
                <a:spcPts val="0"/>
              </a:spcBef>
              <a:spcAft>
                <a:spcPts val="1200"/>
              </a:spcAft>
              <a:buClr>
                <a:srgbClr val="506491"/>
              </a:buClr>
              <a:buSzPct val="90000"/>
              <a:buFont typeface="Arial" panose="020B0604020202020204" pitchFamily="34" charset="0"/>
              <a:buChar char="•"/>
              <a:defRPr sz="1200">
                <a:solidFill>
                  <a:schemeClr val="tx1"/>
                </a:solidFill>
              </a:defRPr>
            </a:lvl3pPr>
            <a:lvl4pPr marL="720000" indent="-180000">
              <a:lnSpc>
                <a:spcPct val="110000"/>
              </a:lnSpc>
              <a:spcBef>
                <a:spcPts val="0"/>
              </a:spcBef>
              <a:spcAft>
                <a:spcPts val="1200"/>
              </a:spcAft>
              <a:buClr>
                <a:srgbClr val="506491"/>
              </a:buClr>
              <a:buSzPct val="90000"/>
              <a:buFont typeface="Arial" panose="020B0604020202020204" pitchFamily="34" charset="0"/>
              <a:buChar char="•"/>
              <a:defRPr sz="1100">
                <a:solidFill>
                  <a:schemeClr val="tx1"/>
                </a:solidFill>
              </a:defRPr>
            </a:lvl4pPr>
            <a:lvl5pPr marL="900000" indent="-180000">
              <a:lnSpc>
                <a:spcPct val="110000"/>
              </a:lnSpc>
              <a:spcBef>
                <a:spcPts val="0"/>
              </a:spcBef>
              <a:spcAft>
                <a:spcPts val="1200"/>
              </a:spcAft>
              <a:buClr>
                <a:srgbClr val="506491"/>
              </a:buClr>
              <a:buSzPct val="90000"/>
              <a:buFont typeface="Arial" panose="020B0604020202020204" pitchFamily="34" charset="0"/>
              <a:buChar char="•"/>
              <a:defRPr sz="1000">
                <a:solidFill>
                  <a:schemeClr val="tx1"/>
                </a:solidFill>
              </a:defRPr>
            </a:lvl5pPr>
          </a:lstStyle>
          <a:p>
            <a:pPr lvl="0"/>
            <a:r>
              <a:rPr lang="en-US" noProof="0" dirty="0"/>
              <a:t>Click to edit Master title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liennummernplatzhalter 2">
            <a:extLst>
              <a:ext uri="{FF2B5EF4-FFF2-40B4-BE49-F238E27FC236}">
                <a16:creationId xmlns:a16="http://schemas.microsoft.com/office/drawing/2014/main" id="{3FC70093-F3FC-71AA-E372-9CE4274C26F0}"/>
              </a:ext>
            </a:extLst>
          </p:cNvPr>
          <p:cNvSpPr>
            <a:spLocks noGrp="1"/>
          </p:cNvSpPr>
          <p:nvPr>
            <p:ph type="sldNum" sz="quarter" idx="4"/>
          </p:nvPr>
        </p:nvSpPr>
        <p:spPr bwMode="gray">
          <a:xfrm>
            <a:off x="515542" y="6498000"/>
            <a:ext cx="230400" cy="360000"/>
          </a:xfrm>
          <a:prstGeom prst="rect">
            <a:avLst/>
          </a:prstGeom>
          <a:noFill/>
        </p:spPr>
        <p:txBody>
          <a:bodyPr vert="horz" lIns="0" tIns="0" rIns="0" bIns="0" rtlCol="0" anchor="ctr" anchorCtr="0"/>
          <a:lstStyle>
            <a:lvl1pPr algn="r">
              <a:defRPr lang="en-US" sz="1000" b="1" kern="1200" smtClean="0">
                <a:solidFill>
                  <a:schemeClr val="bg2"/>
                </a:solidFill>
                <a:latin typeface="+mn-lt"/>
                <a:ea typeface="+mn-ea"/>
                <a:cs typeface="+mn-cs"/>
              </a:defRPr>
            </a:lvl1pPr>
          </a:lstStyle>
          <a:p>
            <a:fld id="{175B214D-6BE7-42B0-9C13-90FEE9B2482C}" type="slidenum">
              <a:rPr lang="de-DE" smtClean="0"/>
              <a:pPr/>
              <a:t>‹#›</a:t>
            </a:fld>
            <a:endParaRPr lang="de-DE" b="0" dirty="0"/>
          </a:p>
        </p:txBody>
      </p:sp>
      <p:sp>
        <p:nvSpPr>
          <p:cNvPr id="5" name="Fußzeilenplatzhalter 5">
            <a:extLst>
              <a:ext uri="{FF2B5EF4-FFF2-40B4-BE49-F238E27FC236}">
                <a16:creationId xmlns:a16="http://schemas.microsoft.com/office/drawing/2014/main" id="{A81E3FA4-4B04-5D5E-6EA2-6A9C644FFCBA}"/>
              </a:ext>
            </a:extLst>
          </p:cNvPr>
          <p:cNvSpPr>
            <a:spLocks noGrp="1"/>
          </p:cNvSpPr>
          <p:nvPr>
            <p:ph type="ftr" sz="quarter" idx="3"/>
          </p:nvPr>
        </p:nvSpPr>
        <p:spPr bwMode="gray">
          <a:xfrm>
            <a:off x="907685" y="6498000"/>
            <a:ext cx="10768335" cy="360000"/>
          </a:xfrm>
          <a:prstGeom prst="rect">
            <a:avLst/>
          </a:prstGeom>
        </p:spPr>
        <p:txBody>
          <a:bodyPr vert="horz" lIns="0" tIns="0" rIns="0" bIns="0" rtlCol="0" anchor="ctr">
            <a:noAutofit/>
          </a:bodyPr>
          <a:lstStyle>
            <a:lvl1pPr algn="l">
              <a:defRPr sz="1000">
                <a:solidFill>
                  <a:schemeClr val="bg2"/>
                </a:solidFill>
              </a:defRPr>
            </a:lvl1pPr>
          </a:lstStyle>
          <a:p>
            <a:r>
              <a:rPr lang="en-GB" dirty="0"/>
              <a:t>Finding the Needle in the Haystack</a:t>
            </a:r>
            <a:r>
              <a:rPr lang="en-US" dirty="0"/>
              <a:t> | © ROSEN Group 2025</a:t>
            </a:r>
          </a:p>
        </p:txBody>
      </p:sp>
    </p:spTree>
    <p:extLst>
      <p:ext uri="{BB962C8B-B14F-4D97-AF65-F5344CB8AC3E}">
        <p14:creationId xmlns:p14="http://schemas.microsoft.com/office/powerpoint/2010/main" val="354118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 columns subheadlin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E7B99F-B252-4409-86FB-5329F7D4A96A}"/>
              </a:ext>
            </a:extLst>
          </p:cNvPr>
          <p:cNvSpPr>
            <a:spLocks noGrp="1"/>
          </p:cNvSpPr>
          <p:nvPr>
            <p:ph type="title" hasCustomPrompt="1"/>
          </p:nvPr>
        </p:nvSpPr>
        <p:spPr bwMode="gray">
          <a:xfrm>
            <a:off x="515938" y="410328"/>
            <a:ext cx="9288000" cy="756000"/>
          </a:xfrm>
        </p:spPr>
        <p:txBody>
          <a:bodyPr>
            <a:noAutofit/>
          </a:bodyPr>
          <a:lstStyle>
            <a:lvl1pPr>
              <a:defRPr sz="2400"/>
            </a:lvl1pPr>
          </a:lstStyle>
          <a:p>
            <a:r>
              <a:rPr lang="en-US" noProof="0" dirty="0"/>
              <a:t>Click to edit Master title style</a:t>
            </a:r>
          </a:p>
        </p:txBody>
      </p:sp>
      <p:sp>
        <p:nvSpPr>
          <p:cNvPr id="22" name="Inhaltsplatzhalter 8">
            <a:extLst>
              <a:ext uri="{FF2B5EF4-FFF2-40B4-BE49-F238E27FC236}">
                <a16:creationId xmlns:a16="http://schemas.microsoft.com/office/drawing/2014/main" id="{19E76867-0A9C-A247-DA2B-BD605CFF3BF1}"/>
              </a:ext>
            </a:extLst>
          </p:cNvPr>
          <p:cNvSpPr>
            <a:spLocks noGrp="1"/>
          </p:cNvSpPr>
          <p:nvPr>
            <p:ph sz="quarter" idx="18" hasCustomPrompt="1"/>
          </p:nvPr>
        </p:nvSpPr>
        <p:spPr bwMode="gray">
          <a:xfrm>
            <a:off x="511584" y="2047609"/>
            <a:ext cx="3546000" cy="4104000"/>
          </a:xfrm>
        </p:spPr>
        <p:txBody>
          <a:bodyPr rIns="0"/>
          <a:lstStyle>
            <a:lvl1pPr marL="180000" indent="-180000">
              <a:lnSpc>
                <a:spcPct val="110000"/>
              </a:lnSpc>
              <a:spcBef>
                <a:spcPts val="0"/>
              </a:spcBef>
              <a:spcAft>
                <a:spcPts val="1200"/>
              </a:spcAft>
              <a:buClr>
                <a:srgbClr val="506491"/>
              </a:buClr>
              <a:buSzPct val="90000"/>
              <a:buFont typeface="Arial" panose="020B0604020202020204" pitchFamily="34" charset="0"/>
              <a:buChar char="•"/>
              <a:defRPr sz="1600">
                <a:solidFill>
                  <a:schemeClr val="tx1"/>
                </a:solidFill>
              </a:defRPr>
            </a:lvl1pPr>
            <a:lvl2pPr marL="360000" indent="-180000">
              <a:lnSpc>
                <a:spcPct val="110000"/>
              </a:lnSpc>
              <a:spcBef>
                <a:spcPts val="0"/>
              </a:spcBef>
              <a:spcAft>
                <a:spcPts val="1200"/>
              </a:spcAft>
              <a:buClr>
                <a:srgbClr val="506491"/>
              </a:buClr>
              <a:buSzPct val="90000"/>
              <a:buFont typeface="Arial" panose="020B0604020202020204" pitchFamily="34" charset="0"/>
              <a:buChar char="•"/>
              <a:defRPr sz="1400">
                <a:solidFill>
                  <a:schemeClr val="tx1"/>
                </a:solidFill>
              </a:defRPr>
            </a:lvl2pPr>
            <a:lvl3pPr marL="540000" indent="-180000">
              <a:lnSpc>
                <a:spcPct val="110000"/>
              </a:lnSpc>
              <a:spcBef>
                <a:spcPts val="0"/>
              </a:spcBef>
              <a:spcAft>
                <a:spcPts val="1200"/>
              </a:spcAft>
              <a:buClr>
                <a:srgbClr val="506491"/>
              </a:buClr>
              <a:buSzPct val="90000"/>
              <a:buFont typeface="Arial" panose="020B0604020202020204" pitchFamily="34" charset="0"/>
              <a:buChar char="•"/>
              <a:defRPr sz="1200">
                <a:solidFill>
                  <a:schemeClr val="tx1"/>
                </a:solidFill>
              </a:defRPr>
            </a:lvl3pPr>
            <a:lvl4pPr marL="720000" indent="-180000">
              <a:lnSpc>
                <a:spcPct val="110000"/>
              </a:lnSpc>
              <a:spcBef>
                <a:spcPts val="0"/>
              </a:spcBef>
              <a:spcAft>
                <a:spcPts val="1200"/>
              </a:spcAft>
              <a:buClr>
                <a:srgbClr val="506491"/>
              </a:buClr>
              <a:buSzPct val="90000"/>
              <a:buFont typeface="Arial" panose="020B0604020202020204" pitchFamily="34" charset="0"/>
              <a:buChar char="•"/>
              <a:defRPr sz="1100">
                <a:solidFill>
                  <a:schemeClr val="tx1"/>
                </a:solidFill>
              </a:defRPr>
            </a:lvl4pPr>
            <a:lvl5pPr marL="900000" indent="-180000">
              <a:lnSpc>
                <a:spcPct val="110000"/>
              </a:lnSpc>
              <a:spcBef>
                <a:spcPts val="0"/>
              </a:spcBef>
              <a:spcAft>
                <a:spcPts val="1200"/>
              </a:spcAft>
              <a:buClr>
                <a:srgbClr val="506491"/>
              </a:buClr>
              <a:buSzPct val="90000"/>
              <a:buFont typeface="Arial" panose="020B0604020202020204" pitchFamily="34" charset="0"/>
              <a:buChar char="•"/>
              <a:defRPr sz="1000">
                <a:solidFill>
                  <a:schemeClr val="tx1"/>
                </a:solidFill>
              </a:defRPr>
            </a:lvl5pPr>
          </a:lstStyle>
          <a:p>
            <a:pPr lvl="0"/>
            <a:r>
              <a:rPr lang="en-US" noProof="0" dirty="0"/>
              <a:t>Click to edit Master title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5" name="Inhaltsplatzhalter 8">
            <a:extLst>
              <a:ext uri="{FF2B5EF4-FFF2-40B4-BE49-F238E27FC236}">
                <a16:creationId xmlns:a16="http://schemas.microsoft.com/office/drawing/2014/main" id="{A0EE9B5B-3D8B-0AEC-291D-3934675071E8}"/>
              </a:ext>
            </a:extLst>
          </p:cNvPr>
          <p:cNvSpPr>
            <a:spLocks noGrp="1"/>
          </p:cNvSpPr>
          <p:nvPr>
            <p:ph sz="quarter" idx="20" hasCustomPrompt="1"/>
          </p:nvPr>
        </p:nvSpPr>
        <p:spPr bwMode="gray">
          <a:xfrm>
            <a:off x="4318583" y="2047609"/>
            <a:ext cx="3546000" cy="4104000"/>
          </a:xfrm>
        </p:spPr>
        <p:txBody>
          <a:bodyPr rIns="0"/>
          <a:lstStyle>
            <a:lvl1pPr marL="180000" indent="-180000">
              <a:lnSpc>
                <a:spcPct val="110000"/>
              </a:lnSpc>
              <a:spcBef>
                <a:spcPts val="0"/>
              </a:spcBef>
              <a:spcAft>
                <a:spcPts val="1200"/>
              </a:spcAft>
              <a:buClr>
                <a:srgbClr val="506491"/>
              </a:buClr>
              <a:buSzPct val="90000"/>
              <a:buFont typeface="Arial" panose="020B0604020202020204" pitchFamily="34" charset="0"/>
              <a:buChar char="•"/>
              <a:defRPr sz="1600">
                <a:solidFill>
                  <a:schemeClr val="tx1"/>
                </a:solidFill>
              </a:defRPr>
            </a:lvl1pPr>
            <a:lvl2pPr marL="360000" indent="-180000">
              <a:lnSpc>
                <a:spcPct val="110000"/>
              </a:lnSpc>
              <a:spcBef>
                <a:spcPts val="0"/>
              </a:spcBef>
              <a:spcAft>
                <a:spcPts val="1200"/>
              </a:spcAft>
              <a:buClr>
                <a:srgbClr val="506491"/>
              </a:buClr>
              <a:buSzPct val="90000"/>
              <a:buFont typeface="Arial" panose="020B0604020202020204" pitchFamily="34" charset="0"/>
              <a:buChar char="•"/>
              <a:defRPr sz="1400">
                <a:solidFill>
                  <a:schemeClr val="tx1"/>
                </a:solidFill>
              </a:defRPr>
            </a:lvl2pPr>
            <a:lvl3pPr marL="540000" indent="-180000">
              <a:lnSpc>
                <a:spcPct val="110000"/>
              </a:lnSpc>
              <a:spcBef>
                <a:spcPts val="0"/>
              </a:spcBef>
              <a:spcAft>
                <a:spcPts val="1200"/>
              </a:spcAft>
              <a:buClr>
                <a:srgbClr val="506491"/>
              </a:buClr>
              <a:buSzPct val="90000"/>
              <a:buFont typeface="Arial" panose="020B0604020202020204" pitchFamily="34" charset="0"/>
              <a:buChar char="•"/>
              <a:defRPr sz="1200">
                <a:solidFill>
                  <a:schemeClr val="tx1"/>
                </a:solidFill>
              </a:defRPr>
            </a:lvl3pPr>
            <a:lvl4pPr marL="720000" indent="-180000">
              <a:lnSpc>
                <a:spcPct val="110000"/>
              </a:lnSpc>
              <a:spcBef>
                <a:spcPts val="0"/>
              </a:spcBef>
              <a:spcAft>
                <a:spcPts val="1200"/>
              </a:spcAft>
              <a:buClr>
                <a:srgbClr val="506491"/>
              </a:buClr>
              <a:buSzPct val="90000"/>
              <a:buFont typeface="Arial" panose="020B0604020202020204" pitchFamily="34" charset="0"/>
              <a:buChar char="•"/>
              <a:defRPr sz="1100">
                <a:solidFill>
                  <a:schemeClr val="tx1"/>
                </a:solidFill>
              </a:defRPr>
            </a:lvl4pPr>
            <a:lvl5pPr marL="900000" indent="-180000">
              <a:lnSpc>
                <a:spcPct val="110000"/>
              </a:lnSpc>
              <a:spcBef>
                <a:spcPts val="0"/>
              </a:spcBef>
              <a:spcAft>
                <a:spcPts val="1200"/>
              </a:spcAft>
              <a:buClr>
                <a:srgbClr val="506491"/>
              </a:buClr>
              <a:buSzPct val="90000"/>
              <a:buFont typeface="Arial" panose="020B0604020202020204" pitchFamily="34" charset="0"/>
              <a:buChar char="•"/>
              <a:defRPr sz="1000">
                <a:solidFill>
                  <a:schemeClr val="tx1"/>
                </a:solidFill>
              </a:defRPr>
            </a:lvl5pPr>
          </a:lstStyle>
          <a:p>
            <a:pPr lvl="0"/>
            <a:r>
              <a:rPr lang="en-US" noProof="0" dirty="0"/>
              <a:t>Click to edit Master title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 name="Inhaltsplatzhalter 8">
            <a:extLst>
              <a:ext uri="{FF2B5EF4-FFF2-40B4-BE49-F238E27FC236}">
                <a16:creationId xmlns:a16="http://schemas.microsoft.com/office/drawing/2014/main" id="{5A323055-A589-90D5-4B6B-68A427C1D411}"/>
              </a:ext>
            </a:extLst>
          </p:cNvPr>
          <p:cNvSpPr>
            <a:spLocks noGrp="1"/>
          </p:cNvSpPr>
          <p:nvPr>
            <p:ph sz="quarter" idx="21" hasCustomPrompt="1"/>
          </p:nvPr>
        </p:nvSpPr>
        <p:spPr bwMode="gray">
          <a:xfrm>
            <a:off x="8125583" y="2047609"/>
            <a:ext cx="3546000" cy="4104000"/>
          </a:xfrm>
        </p:spPr>
        <p:txBody>
          <a:bodyPr rIns="0"/>
          <a:lstStyle>
            <a:lvl1pPr marL="180000" indent="-180000">
              <a:lnSpc>
                <a:spcPct val="110000"/>
              </a:lnSpc>
              <a:spcBef>
                <a:spcPts val="0"/>
              </a:spcBef>
              <a:spcAft>
                <a:spcPts val="1200"/>
              </a:spcAft>
              <a:buClr>
                <a:srgbClr val="506491"/>
              </a:buClr>
              <a:buSzPct val="90000"/>
              <a:buFont typeface="Arial" panose="020B0604020202020204" pitchFamily="34" charset="0"/>
              <a:buChar char="•"/>
              <a:defRPr sz="1600">
                <a:solidFill>
                  <a:schemeClr val="tx1"/>
                </a:solidFill>
              </a:defRPr>
            </a:lvl1pPr>
            <a:lvl2pPr marL="360000" indent="-180000">
              <a:lnSpc>
                <a:spcPct val="110000"/>
              </a:lnSpc>
              <a:spcBef>
                <a:spcPts val="0"/>
              </a:spcBef>
              <a:spcAft>
                <a:spcPts val="1200"/>
              </a:spcAft>
              <a:buClr>
                <a:srgbClr val="506491"/>
              </a:buClr>
              <a:buSzPct val="90000"/>
              <a:buFont typeface="Arial" panose="020B0604020202020204" pitchFamily="34" charset="0"/>
              <a:buChar char="•"/>
              <a:defRPr sz="1400">
                <a:solidFill>
                  <a:schemeClr val="tx1"/>
                </a:solidFill>
              </a:defRPr>
            </a:lvl2pPr>
            <a:lvl3pPr marL="540000" indent="-180000">
              <a:lnSpc>
                <a:spcPct val="110000"/>
              </a:lnSpc>
              <a:spcBef>
                <a:spcPts val="0"/>
              </a:spcBef>
              <a:spcAft>
                <a:spcPts val="1200"/>
              </a:spcAft>
              <a:buClr>
                <a:srgbClr val="506491"/>
              </a:buClr>
              <a:buSzPct val="90000"/>
              <a:buFont typeface="Arial" panose="020B0604020202020204" pitchFamily="34" charset="0"/>
              <a:buChar char="•"/>
              <a:defRPr sz="1200">
                <a:solidFill>
                  <a:schemeClr val="tx1"/>
                </a:solidFill>
              </a:defRPr>
            </a:lvl3pPr>
            <a:lvl4pPr marL="720000" indent="-180000">
              <a:lnSpc>
                <a:spcPct val="110000"/>
              </a:lnSpc>
              <a:spcBef>
                <a:spcPts val="0"/>
              </a:spcBef>
              <a:spcAft>
                <a:spcPts val="1200"/>
              </a:spcAft>
              <a:buClr>
                <a:srgbClr val="506491"/>
              </a:buClr>
              <a:buSzPct val="90000"/>
              <a:buFont typeface="Arial" panose="020B0604020202020204" pitchFamily="34" charset="0"/>
              <a:buChar char="•"/>
              <a:defRPr sz="1100">
                <a:solidFill>
                  <a:schemeClr val="tx1"/>
                </a:solidFill>
              </a:defRPr>
            </a:lvl4pPr>
            <a:lvl5pPr marL="900000" indent="-180000">
              <a:lnSpc>
                <a:spcPct val="110000"/>
              </a:lnSpc>
              <a:spcBef>
                <a:spcPts val="0"/>
              </a:spcBef>
              <a:spcAft>
                <a:spcPts val="1200"/>
              </a:spcAft>
              <a:buClr>
                <a:srgbClr val="506491"/>
              </a:buClr>
              <a:buSzPct val="90000"/>
              <a:buFont typeface="Arial" panose="020B0604020202020204" pitchFamily="34" charset="0"/>
              <a:buChar char="•"/>
              <a:defRPr sz="1000">
                <a:solidFill>
                  <a:schemeClr val="tx1"/>
                </a:solidFill>
              </a:defRPr>
            </a:lvl5pPr>
          </a:lstStyle>
          <a:p>
            <a:pPr lvl="0"/>
            <a:r>
              <a:rPr lang="en-US" noProof="0" dirty="0"/>
              <a:t>Click to edit Master title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Textplatzhalter 7">
            <a:extLst>
              <a:ext uri="{FF2B5EF4-FFF2-40B4-BE49-F238E27FC236}">
                <a16:creationId xmlns:a16="http://schemas.microsoft.com/office/drawing/2014/main" id="{C5B292B8-3AE5-A624-D2C3-3BF63FA433B2}"/>
              </a:ext>
            </a:extLst>
          </p:cNvPr>
          <p:cNvSpPr>
            <a:spLocks noGrp="1"/>
          </p:cNvSpPr>
          <p:nvPr>
            <p:ph type="body" sz="quarter" idx="24" hasCustomPrompt="1"/>
          </p:nvPr>
        </p:nvSpPr>
        <p:spPr bwMode="gray">
          <a:xfrm>
            <a:off x="515937" y="1470026"/>
            <a:ext cx="11160126" cy="392112"/>
          </a:xfrm>
        </p:spPr>
        <p:txBody>
          <a:bodyPr/>
          <a:lstStyle>
            <a:lvl1pPr marL="0" indent="0">
              <a:buNone/>
              <a:defRPr lang="en-US" sz="1800" b="1" kern="1200" dirty="0" smtClean="0">
                <a:solidFill>
                  <a:schemeClr val="bg2"/>
                </a:solidFill>
                <a:latin typeface="+mn-lt"/>
                <a:ea typeface="+mn-ea"/>
                <a:cs typeface="+mn-cs"/>
              </a:defRPr>
            </a:lvl1pPr>
          </a:lstStyle>
          <a:p>
            <a:pPr lvl="0"/>
            <a:r>
              <a:rPr lang="en-US" dirty="0"/>
              <a:t>Click to edit Master title style</a:t>
            </a:r>
          </a:p>
        </p:txBody>
      </p:sp>
      <p:sp>
        <p:nvSpPr>
          <p:cNvPr id="5" name="Foliennummernplatzhalter 2">
            <a:extLst>
              <a:ext uri="{FF2B5EF4-FFF2-40B4-BE49-F238E27FC236}">
                <a16:creationId xmlns:a16="http://schemas.microsoft.com/office/drawing/2014/main" id="{F8B578F5-8B85-C1E4-FD6D-CF60625A8317}"/>
              </a:ext>
            </a:extLst>
          </p:cNvPr>
          <p:cNvSpPr>
            <a:spLocks noGrp="1"/>
          </p:cNvSpPr>
          <p:nvPr>
            <p:ph type="sldNum" sz="quarter" idx="4"/>
          </p:nvPr>
        </p:nvSpPr>
        <p:spPr bwMode="gray">
          <a:xfrm>
            <a:off x="515542" y="6498000"/>
            <a:ext cx="230400" cy="360000"/>
          </a:xfrm>
          <a:prstGeom prst="rect">
            <a:avLst/>
          </a:prstGeom>
          <a:noFill/>
        </p:spPr>
        <p:txBody>
          <a:bodyPr vert="horz" lIns="0" tIns="0" rIns="0" bIns="0" rtlCol="0" anchor="ctr" anchorCtr="0"/>
          <a:lstStyle>
            <a:lvl1pPr algn="r">
              <a:defRPr lang="en-US" sz="1000" b="1" kern="1200" smtClean="0">
                <a:solidFill>
                  <a:schemeClr val="bg2"/>
                </a:solidFill>
                <a:latin typeface="+mn-lt"/>
                <a:ea typeface="+mn-ea"/>
                <a:cs typeface="+mn-cs"/>
              </a:defRPr>
            </a:lvl1pPr>
          </a:lstStyle>
          <a:p>
            <a:fld id="{175B214D-6BE7-42B0-9C13-90FEE9B2482C}" type="slidenum">
              <a:rPr lang="de-DE" smtClean="0"/>
              <a:pPr/>
              <a:t>‹#›</a:t>
            </a:fld>
            <a:endParaRPr lang="de-DE" b="0" dirty="0"/>
          </a:p>
        </p:txBody>
      </p:sp>
      <p:sp>
        <p:nvSpPr>
          <p:cNvPr id="6" name="Fußzeilenplatzhalter 5">
            <a:extLst>
              <a:ext uri="{FF2B5EF4-FFF2-40B4-BE49-F238E27FC236}">
                <a16:creationId xmlns:a16="http://schemas.microsoft.com/office/drawing/2014/main" id="{83239336-1B00-DDCC-3D21-4E3D1DCAEDB5}"/>
              </a:ext>
            </a:extLst>
          </p:cNvPr>
          <p:cNvSpPr>
            <a:spLocks noGrp="1"/>
          </p:cNvSpPr>
          <p:nvPr>
            <p:ph type="ftr" sz="quarter" idx="3"/>
          </p:nvPr>
        </p:nvSpPr>
        <p:spPr bwMode="gray">
          <a:xfrm>
            <a:off x="907685" y="6498000"/>
            <a:ext cx="10768335" cy="360000"/>
          </a:xfrm>
          <a:prstGeom prst="rect">
            <a:avLst/>
          </a:prstGeom>
        </p:spPr>
        <p:txBody>
          <a:bodyPr vert="horz" lIns="0" tIns="0" rIns="0" bIns="0" rtlCol="0" anchor="ctr">
            <a:noAutofit/>
          </a:bodyPr>
          <a:lstStyle>
            <a:lvl1pPr algn="l">
              <a:defRPr sz="1000">
                <a:solidFill>
                  <a:schemeClr val="bg2"/>
                </a:solidFill>
              </a:defRPr>
            </a:lvl1pPr>
          </a:lstStyle>
          <a:p>
            <a:r>
              <a:rPr lang="en-GB" dirty="0"/>
              <a:t>Finding the Needle in the Haystack</a:t>
            </a:r>
            <a:r>
              <a:rPr lang="en-US" dirty="0"/>
              <a:t> | © ROSEN Group 2025</a:t>
            </a:r>
          </a:p>
        </p:txBody>
      </p:sp>
    </p:spTree>
    <p:extLst>
      <p:ext uri="{BB962C8B-B14F-4D97-AF65-F5344CB8AC3E}">
        <p14:creationId xmlns:p14="http://schemas.microsoft.com/office/powerpoint/2010/main" val="1440786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E7B99F-B252-4409-86FB-5329F7D4A96A}"/>
              </a:ext>
            </a:extLst>
          </p:cNvPr>
          <p:cNvSpPr>
            <a:spLocks noGrp="1"/>
          </p:cNvSpPr>
          <p:nvPr>
            <p:ph type="title" hasCustomPrompt="1"/>
          </p:nvPr>
        </p:nvSpPr>
        <p:spPr bwMode="gray">
          <a:xfrm>
            <a:off x="515938" y="410328"/>
            <a:ext cx="9288000" cy="756000"/>
          </a:xfrm>
        </p:spPr>
        <p:txBody>
          <a:bodyPr>
            <a:noAutofit/>
          </a:bodyPr>
          <a:lstStyle>
            <a:lvl1pPr>
              <a:defRPr sz="2400"/>
            </a:lvl1pPr>
          </a:lstStyle>
          <a:p>
            <a:r>
              <a:rPr lang="en-US" noProof="0" dirty="0"/>
              <a:t>Click to edit Master title style</a:t>
            </a:r>
          </a:p>
        </p:txBody>
      </p:sp>
      <p:sp>
        <p:nvSpPr>
          <p:cNvPr id="22" name="Inhaltsplatzhalter 8">
            <a:extLst>
              <a:ext uri="{FF2B5EF4-FFF2-40B4-BE49-F238E27FC236}">
                <a16:creationId xmlns:a16="http://schemas.microsoft.com/office/drawing/2014/main" id="{19E76867-0A9C-A247-DA2B-BD605CFF3BF1}"/>
              </a:ext>
            </a:extLst>
          </p:cNvPr>
          <p:cNvSpPr>
            <a:spLocks noGrp="1"/>
          </p:cNvSpPr>
          <p:nvPr>
            <p:ph sz="quarter" idx="18" hasCustomPrompt="1"/>
          </p:nvPr>
        </p:nvSpPr>
        <p:spPr bwMode="gray">
          <a:xfrm>
            <a:off x="511584" y="1476325"/>
            <a:ext cx="2595600" cy="4680000"/>
          </a:xfrm>
        </p:spPr>
        <p:txBody>
          <a:bodyPr rIns="0"/>
          <a:lstStyle>
            <a:lvl1pPr marL="180000" indent="-180000">
              <a:lnSpc>
                <a:spcPct val="110000"/>
              </a:lnSpc>
              <a:spcBef>
                <a:spcPts val="0"/>
              </a:spcBef>
              <a:spcAft>
                <a:spcPts val="1200"/>
              </a:spcAft>
              <a:buClr>
                <a:srgbClr val="506491"/>
              </a:buClr>
              <a:buSzPct val="90000"/>
              <a:buFont typeface="Arial" panose="020B0604020202020204" pitchFamily="34" charset="0"/>
              <a:buChar char="•"/>
              <a:defRPr sz="1600">
                <a:solidFill>
                  <a:schemeClr val="tx1"/>
                </a:solidFill>
              </a:defRPr>
            </a:lvl1pPr>
            <a:lvl2pPr marL="360000" indent="-180000">
              <a:lnSpc>
                <a:spcPct val="110000"/>
              </a:lnSpc>
              <a:spcBef>
                <a:spcPts val="0"/>
              </a:spcBef>
              <a:spcAft>
                <a:spcPts val="1200"/>
              </a:spcAft>
              <a:buClr>
                <a:srgbClr val="506491"/>
              </a:buClr>
              <a:buSzPct val="90000"/>
              <a:buFont typeface="Arial" panose="020B0604020202020204" pitchFamily="34" charset="0"/>
              <a:buChar char="•"/>
              <a:defRPr sz="1400">
                <a:solidFill>
                  <a:schemeClr val="tx1"/>
                </a:solidFill>
              </a:defRPr>
            </a:lvl2pPr>
            <a:lvl3pPr marL="540000" indent="-180000">
              <a:lnSpc>
                <a:spcPct val="110000"/>
              </a:lnSpc>
              <a:spcBef>
                <a:spcPts val="0"/>
              </a:spcBef>
              <a:spcAft>
                <a:spcPts val="1200"/>
              </a:spcAft>
              <a:buClr>
                <a:srgbClr val="506491"/>
              </a:buClr>
              <a:buSzPct val="90000"/>
              <a:buFont typeface="Arial" panose="020B0604020202020204" pitchFamily="34" charset="0"/>
              <a:buChar char="•"/>
              <a:defRPr sz="1200">
                <a:solidFill>
                  <a:schemeClr val="tx1"/>
                </a:solidFill>
              </a:defRPr>
            </a:lvl3pPr>
            <a:lvl4pPr marL="720000" indent="-180000">
              <a:lnSpc>
                <a:spcPct val="110000"/>
              </a:lnSpc>
              <a:spcBef>
                <a:spcPts val="0"/>
              </a:spcBef>
              <a:spcAft>
                <a:spcPts val="1200"/>
              </a:spcAft>
              <a:buClr>
                <a:srgbClr val="506491"/>
              </a:buClr>
              <a:buSzPct val="90000"/>
              <a:buFont typeface="Arial" panose="020B0604020202020204" pitchFamily="34" charset="0"/>
              <a:buChar char="•"/>
              <a:defRPr sz="1100">
                <a:solidFill>
                  <a:schemeClr val="tx1"/>
                </a:solidFill>
              </a:defRPr>
            </a:lvl4pPr>
            <a:lvl5pPr marL="900000" indent="-180000">
              <a:lnSpc>
                <a:spcPct val="110000"/>
              </a:lnSpc>
              <a:spcBef>
                <a:spcPts val="0"/>
              </a:spcBef>
              <a:spcAft>
                <a:spcPts val="1200"/>
              </a:spcAft>
              <a:buClr>
                <a:srgbClr val="506491"/>
              </a:buClr>
              <a:buSzPct val="90000"/>
              <a:buFont typeface="Arial" panose="020B0604020202020204" pitchFamily="34" charset="0"/>
              <a:buChar char="•"/>
              <a:defRPr sz="1000">
                <a:solidFill>
                  <a:schemeClr val="tx1"/>
                </a:solidFill>
              </a:defRPr>
            </a:lvl5pPr>
          </a:lstStyle>
          <a:p>
            <a:pPr lvl="0"/>
            <a:r>
              <a:rPr lang="en-US" noProof="0" dirty="0"/>
              <a:t>Click to edit Master title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5" name="Inhaltsplatzhalter 8">
            <a:extLst>
              <a:ext uri="{FF2B5EF4-FFF2-40B4-BE49-F238E27FC236}">
                <a16:creationId xmlns:a16="http://schemas.microsoft.com/office/drawing/2014/main" id="{A0EE9B5B-3D8B-0AEC-291D-3934675071E8}"/>
              </a:ext>
            </a:extLst>
          </p:cNvPr>
          <p:cNvSpPr>
            <a:spLocks noGrp="1"/>
          </p:cNvSpPr>
          <p:nvPr>
            <p:ph sz="quarter" idx="20" hasCustomPrompt="1"/>
          </p:nvPr>
        </p:nvSpPr>
        <p:spPr bwMode="gray">
          <a:xfrm>
            <a:off x="3366384" y="1476325"/>
            <a:ext cx="2595600" cy="4680000"/>
          </a:xfrm>
        </p:spPr>
        <p:txBody>
          <a:bodyPr rIns="0"/>
          <a:lstStyle>
            <a:lvl1pPr marL="180000" indent="-180000">
              <a:lnSpc>
                <a:spcPct val="110000"/>
              </a:lnSpc>
              <a:spcBef>
                <a:spcPts val="0"/>
              </a:spcBef>
              <a:spcAft>
                <a:spcPts val="1200"/>
              </a:spcAft>
              <a:buClr>
                <a:srgbClr val="506491"/>
              </a:buClr>
              <a:buSzPct val="90000"/>
              <a:buFont typeface="Arial" panose="020B0604020202020204" pitchFamily="34" charset="0"/>
              <a:buChar char="•"/>
              <a:defRPr sz="1600">
                <a:solidFill>
                  <a:schemeClr val="tx1"/>
                </a:solidFill>
              </a:defRPr>
            </a:lvl1pPr>
            <a:lvl2pPr marL="360000" indent="-180000">
              <a:lnSpc>
                <a:spcPct val="110000"/>
              </a:lnSpc>
              <a:spcBef>
                <a:spcPts val="0"/>
              </a:spcBef>
              <a:spcAft>
                <a:spcPts val="1200"/>
              </a:spcAft>
              <a:buClr>
                <a:srgbClr val="506491"/>
              </a:buClr>
              <a:buSzPct val="90000"/>
              <a:buFont typeface="Arial" panose="020B0604020202020204" pitchFamily="34" charset="0"/>
              <a:buChar char="•"/>
              <a:defRPr sz="1400">
                <a:solidFill>
                  <a:schemeClr val="tx1"/>
                </a:solidFill>
              </a:defRPr>
            </a:lvl2pPr>
            <a:lvl3pPr marL="540000" indent="-180000">
              <a:lnSpc>
                <a:spcPct val="110000"/>
              </a:lnSpc>
              <a:spcBef>
                <a:spcPts val="0"/>
              </a:spcBef>
              <a:spcAft>
                <a:spcPts val="1200"/>
              </a:spcAft>
              <a:buClr>
                <a:srgbClr val="506491"/>
              </a:buClr>
              <a:buSzPct val="90000"/>
              <a:buFont typeface="Arial" panose="020B0604020202020204" pitchFamily="34" charset="0"/>
              <a:buChar char="•"/>
              <a:defRPr sz="1200">
                <a:solidFill>
                  <a:schemeClr val="tx1"/>
                </a:solidFill>
              </a:defRPr>
            </a:lvl3pPr>
            <a:lvl4pPr marL="720000" indent="-180000">
              <a:lnSpc>
                <a:spcPct val="110000"/>
              </a:lnSpc>
              <a:spcBef>
                <a:spcPts val="0"/>
              </a:spcBef>
              <a:spcAft>
                <a:spcPts val="1200"/>
              </a:spcAft>
              <a:buClr>
                <a:srgbClr val="506491"/>
              </a:buClr>
              <a:buSzPct val="90000"/>
              <a:buFont typeface="Arial" panose="020B0604020202020204" pitchFamily="34" charset="0"/>
              <a:buChar char="•"/>
              <a:defRPr sz="1100">
                <a:solidFill>
                  <a:schemeClr val="tx1"/>
                </a:solidFill>
              </a:defRPr>
            </a:lvl4pPr>
            <a:lvl5pPr marL="900000" indent="-180000">
              <a:lnSpc>
                <a:spcPct val="110000"/>
              </a:lnSpc>
              <a:spcBef>
                <a:spcPts val="0"/>
              </a:spcBef>
              <a:spcAft>
                <a:spcPts val="1200"/>
              </a:spcAft>
              <a:buClr>
                <a:srgbClr val="506491"/>
              </a:buClr>
              <a:buSzPct val="90000"/>
              <a:buFont typeface="Arial" panose="020B0604020202020204" pitchFamily="34" charset="0"/>
              <a:buChar char="•"/>
              <a:defRPr sz="1000">
                <a:solidFill>
                  <a:schemeClr val="tx1"/>
                </a:solidFill>
              </a:defRPr>
            </a:lvl5pPr>
          </a:lstStyle>
          <a:p>
            <a:pPr lvl="0"/>
            <a:r>
              <a:rPr lang="en-US" noProof="0" dirty="0"/>
              <a:t>Click to edit Master title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 name="Inhaltsplatzhalter 8">
            <a:extLst>
              <a:ext uri="{FF2B5EF4-FFF2-40B4-BE49-F238E27FC236}">
                <a16:creationId xmlns:a16="http://schemas.microsoft.com/office/drawing/2014/main" id="{5A323055-A589-90D5-4B6B-68A427C1D411}"/>
              </a:ext>
            </a:extLst>
          </p:cNvPr>
          <p:cNvSpPr>
            <a:spLocks noGrp="1"/>
          </p:cNvSpPr>
          <p:nvPr>
            <p:ph sz="quarter" idx="21" hasCustomPrompt="1"/>
          </p:nvPr>
        </p:nvSpPr>
        <p:spPr bwMode="gray">
          <a:xfrm>
            <a:off x="6221184" y="1476325"/>
            <a:ext cx="2595600" cy="4680000"/>
          </a:xfrm>
        </p:spPr>
        <p:txBody>
          <a:bodyPr rIns="0"/>
          <a:lstStyle>
            <a:lvl1pPr marL="180000" indent="-180000">
              <a:lnSpc>
                <a:spcPct val="110000"/>
              </a:lnSpc>
              <a:spcBef>
                <a:spcPts val="0"/>
              </a:spcBef>
              <a:spcAft>
                <a:spcPts val="1200"/>
              </a:spcAft>
              <a:buClr>
                <a:srgbClr val="506491"/>
              </a:buClr>
              <a:buSzPct val="90000"/>
              <a:buFont typeface="Arial" panose="020B0604020202020204" pitchFamily="34" charset="0"/>
              <a:buChar char="•"/>
              <a:defRPr sz="1600">
                <a:solidFill>
                  <a:schemeClr val="tx1"/>
                </a:solidFill>
              </a:defRPr>
            </a:lvl1pPr>
            <a:lvl2pPr marL="360000" indent="-180000">
              <a:lnSpc>
                <a:spcPct val="110000"/>
              </a:lnSpc>
              <a:spcBef>
                <a:spcPts val="0"/>
              </a:spcBef>
              <a:spcAft>
                <a:spcPts val="1200"/>
              </a:spcAft>
              <a:buClr>
                <a:srgbClr val="506491"/>
              </a:buClr>
              <a:buSzPct val="90000"/>
              <a:buFont typeface="Arial" panose="020B0604020202020204" pitchFamily="34" charset="0"/>
              <a:buChar char="•"/>
              <a:defRPr sz="1400">
                <a:solidFill>
                  <a:schemeClr val="tx1"/>
                </a:solidFill>
              </a:defRPr>
            </a:lvl2pPr>
            <a:lvl3pPr marL="540000" indent="-180000">
              <a:lnSpc>
                <a:spcPct val="110000"/>
              </a:lnSpc>
              <a:spcBef>
                <a:spcPts val="0"/>
              </a:spcBef>
              <a:spcAft>
                <a:spcPts val="1200"/>
              </a:spcAft>
              <a:buClr>
                <a:srgbClr val="506491"/>
              </a:buClr>
              <a:buSzPct val="90000"/>
              <a:buFont typeface="Arial" panose="020B0604020202020204" pitchFamily="34" charset="0"/>
              <a:buChar char="•"/>
              <a:defRPr sz="1200">
                <a:solidFill>
                  <a:schemeClr val="tx1"/>
                </a:solidFill>
              </a:defRPr>
            </a:lvl3pPr>
            <a:lvl4pPr marL="720000" indent="-180000">
              <a:lnSpc>
                <a:spcPct val="110000"/>
              </a:lnSpc>
              <a:spcBef>
                <a:spcPts val="0"/>
              </a:spcBef>
              <a:spcAft>
                <a:spcPts val="1200"/>
              </a:spcAft>
              <a:buClr>
                <a:srgbClr val="506491"/>
              </a:buClr>
              <a:buSzPct val="90000"/>
              <a:buFont typeface="Arial" panose="020B0604020202020204" pitchFamily="34" charset="0"/>
              <a:buChar char="•"/>
              <a:defRPr sz="1100">
                <a:solidFill>
                  <a:schemeClr val="tx1"/>
                </a:solidFill>
              </a:defRPr>
            </a:lvl4pPr>
            <a:lvl5pPr marL="900000" indent="-180000">
              <a:lnSpc>
                <a:spcPct val="110000"/>
              </a:lnSpc>
              <a:spcBef>
                <a:spcPts val="0"/>
              </a:spcBef>
              <a:spcAft>
                <a:spcPts val="1200"/>
              </a:spcAft>
              <a:buClr>
                <a:srgbClr val="506491"/>
              </a:buClr>
              <a:buSzPct val="90000"/>
              <a:buFont typeface="Arial" panose="020B0604020202020204" pitchFamily="34" charset="0"/>
              <a:buChar char="•"/>
              <a:defRPr sz="1000">
                <a:solidFill>
                  <a:schemeClr val="tx1"/>
                </a:solidFill>
              </a:defRPr>
            </a:lvl5pPr>
          </a:lstStyle>
          <a:p>
            <a:pPr lvl="0"/>
            <a:r>
              <a:rPr lang="en-US" noProof="0" dirty="0"/>
              <a:t>Click to edit Master title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Inhaltsplatzhalter 8">
            <a:extLst>
              <a:ext uri="{FF2B5EF4-FFF2-40B4-BE49-F238E27FC236}">
                <a16:creationId xmlns:a16="http://schemas.microsoft.com/office/drawing/2014/main" id="{2772C510-14AD-AC3B-1EAE-12EF30815BFB}"/>
              </a:ext>
            </a:extLst>
          </p:cNvPr>
          <p:cNvSpPr>
            <a:spLocks noGrp="1"/>
          </p:cNvSpPr>
          <p:nvPr>
            <p:ph sz="quarter" idx="22" hasCustomPrompt="1"/>
          </p:nvPr>
        </p:nvSpPr>
        <p:spPr bwMode="gray">
          <a:xfrm>
            <a:off x="9075983" y="1476325"/>
            <a:ext cx="2595600" cy="4680000"/>
          </a:xfrm>
        </p:spPr>
        <p:txBody>
          <a:bodyPr rIns="0"/>
          <a:lstStyle>
            <a:lvl1pPr marL="180000" indent="-180000">
              <a:lnSpc>
                <a:spcPct val="110000"/>
              </a:lnSpc>
              <a:spcBef>
                <a:spcPts val="0"/>
              </a:spcBef>
              <a:spcAft>
                <a:spcPts val="1200"/>
              </a:spcAft>
              <a:buClr>
                <a:srgbClr val="506491"/>
              </a:buClr>
              <a:buSzPct val="90000"/>
              <a:buFont typeface="Arial" panose="020B0604020202020204" pitchFamily="34" charset="0"/>
              <a:buChar char="•"/>
              <a:defRPr sz="1600">
                <a:solidFill>
                  <a:schemeClr val="tx1"/>
                </a:solidFill>
              </a:defRPr>
            </a:lvl1pPr>
            <a:lvl2pPr marL="360000" indent="-180000">
              <a:lnSpc>
                <a:spcPct val="110000"/>
              </a:lnSpc>
              <a:spcBef>
                <a:spcPts val="0"/>
              </a:spcBef>
              <a:spcAft>
                <a:spcPts val="1200"/>
              </a:spcAft>
              <a:buClr>
                <a:srgbClr val="506491"/>
              </a:buClr>
              <a:buSzPct val="90000"/>
              <a:buFont typeface="Arial" panose="020B0604020202020204" pitchFamily="34" charset="0"/>
              <a:buChar char="•"/>
              <a:defRPr sz="1400">
                <a:solidFill>
                  <a:schemeClr val="tx1"/>
                </a:solidFill>
              </a:defRPr>
            </a:lvl2pPr>
            <a:lvl3pPr marL="540000" indent="-180000">
              <a:lnSpc>
                <a:spcPct val="110000"/>
              </a:lnSpc>
              <a:spcBef>
                <a:spcPts val="0"/>
              </a:spcBef>
              <a:spcAft>
                <a:spcPts val="1200"/>
              </a:spcAft>
              <a:buClr>
                <a:srgbClr val="506491"/>
              </a:buClr>
              <a:buSzPct val="90000"/>
              <a:buFont typeface="Arial" panose="020B0604020202020204" pitchFamily="34" charset="0"/>
              <a:buChar char="•"/>
              <a:defRPr sz="1200">
                <a:solidFill>
                  <a:schemeClr val="tx1"/>
                </a:solidFill>
              </a:defRPr>
            </a:lvl3pPr>
            <a:lvl4pPr marL="720000" indent="-180000">
              <a:lnSpc>
                <a:spcPct val="110000"/>
              </a:lnSpc>
              <a:spcBef>
                <a:spcPts val="0"/>
              </a:spcBef>
              <a:spcAft>
                <a:spcPts val="1200"/>
              </a:spcAft>
              <a:buClr>
                <a:srgbClr val="506491"/>
              </a:buClr>
              <a:buSzPct val="90000"/>
              <a:buFont typeface="Arial" panose="020B0604020202020204" pitchFamily="34" charset="0"/>
              <a:buChar char="•"/>
              <a:defRPr sz="1100">
                <a:solidFill>
                  <a:schemeClr val="tx1"/>
                </a:solidFill>
              </a:defRPr>
            </a:lvl4pPr>
            <a:lvl5pPr marL="900000" indent="-180000">
              <a:lnSpc>
                <a:spcPct val="110000"/>
              </a:lnSpc>
              <a:spcBef>
                <a:spcPts val="0"/>
              </a:spcBef>
              <a:spcAft>
                <a:spcPts val="1200"/>
              </a:spcAft>
              <a:buClr>
                <a:srgbClr val="506491"/>
              </a:buClr>
              <a:buSzPct val="90000"/>
              <a:buFont typeface="Arial" panose="020B0604020202020204" pitchFamily="34" charset="0"/>
              <a:buChar char="•"/>
              <a:defRPr sz="1000">
                <a:solidFill>
                  <a:schemeClr val="tx1"/>
                </a:solidFill>
              </a:defRPr>
            </a:lvl5pPr>
          </a:lstStyle>
          <a:p>
            <a:pPr lvl="0"/>
            <a:r>
              <a:rPr lang="en-US" noProof="0" dirty="0"/>
              <a:t>Click to edit Master title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Foliennummernplatzhalter 2">
            <a:extLst>
              <a:ext uri="{FF2B5EF4-FFF2-40B4-BE49-F238E27FC236}">
                <a16:creationId xmlns:a16="http://schemas.microsoft.com/office/drawing/2014/main" id="{E76B8B8F-3D25-FA17-496B-73E55955EBE8}"/>
              </a:ext>
            </a:extLst>
          </p:cNvPr>
          <p:cNvSpPr>
            <a:spLocks noGrp="1"/>
          </p:cNvSpPr>
          <p:nvPr>
            <p:ph type="sldNum" sz="quarter" idx="4"/>
          </p:nvPr>
        </p:nvSpPr>
        <p:spPr bwMode="gray">
          <a:xfrm>
            <a:off x="515542" y="6498000"/>
            <a:ext cx="230400" cy="360000"/>
          </a:xfrm>
          <a:prstGeom prst="rect">
            <a:avLst/>
          </a:prstGeom>
          <a:noFill/>
        </p:spPr>
        <p:txBody>
          <a:bodyPr vert="horz" lIns="0" tIns="0" rIns="0" bIns="0" rtlCol="0" anchor="ctr" anchorCtr="0"/>
          <a:lstStyle>
            <a:lvl1pPr algn="r">
              <a:defRPr lang="en-US" sz="1000" b="1" kern="1200" smtClean="0">
                <a:solidFill>
                  <a:schemeClr val="bg2"/>
                </a:solidFill>
                <a:latin typeface="+mn-lt"/>
                <a:ea typeface="+mn-ea"/>
                <a:cs typeface="+mn-cs"/>
              </a:defRPr>
            </a:lvl1pPr>
          </a:lstStyle>
          <a:p>
            <a:fld id="{175B214D-6BE7-42B0-9C13-90FEE9B2482C}" type="slidenum">
              <a:rPr lang="de-DE" smtClean="0"/>
              <a:pPr/>
              <a:t>‹#›</a:t>
            </a:fld>
            <a:endParaRPr lang="de-DE" b="0" dirty="0"/>
          </a:p>
        </p:txBody>
      </p:sp>
      <p:sp>
        <p:nvSpPr>
          <p:cNvPr id="6" name="Fußzeilenplatzhalter 5">
            <a:extLst>
              <a:ext uri="{FF2B5EF4-FFF2-40B4-BE49-F238E27FC236}">
                <a16:creationId xmlns:a16="http://schemas.microsoft.com/office/drawing/2014/main" id="{F6672124-20D4-4E78-894C-81BD73750422}"/>
              </a:ext>
            </a:extLst>
          </p:cNvPr>
          <p:cNvSpPr>
            <a:spLocks noGrp="1"/>
          </p:cNvSpPr>
          <p:nvPr>
            <p:ph type="ftr" sz="quarter" idx="3"/>
          </p:nvPr>
        </p:nvSpPr>
        <p:spPr bwMode="gray">
          <a:xfrm>
            <a:off x="907685" y="6498000"/>
            <a:ext cx="10768335" cy="360000"/>
          </a:xfrm>
          <a:prstGeom prst="rect">
            <a:avLst/>
          </a:prstGeom>
        </p:spPr>
        <p:txBody>
          <a:bodyPr vert="horz" lIns="0" tIns="0" rIns="0" bIns="0" rtlCol="0" anchor="ctr">
            <a:noAutofit/>
          </a:bodyPr>
          <a:lstStyle>
            <a:lvl1pPr algn="l">
              <a:defRPr sz="1000">
                <a:solidFill>
                  <a:schemeClr val="bg2"/>
                </a:solidFill>
              </a:defRPr>
            </a:lvl1pPr>
          </a:lstStyle>
          <a:p>
            <a:r>
              <a:rPr lang="en-GB" dirty="0"/>
              <a:t>Finding the Needle in the Haystack</a:t>
            </a:r>
            <a:r>
              <a:rPr lang="en-US" dirty="0"/>
              <a:t> | © ROSEN Group 2025</a:t>
            </a:r>
          </a:p>
        </p:txBody>
      </p:sp>
    </p:spTree>
    <p:extLst>
      <p:ext uri="{BB962C8B-B14F-4D97-AF65-F5344CB8AC3E}">
        <p14:creationId xmlns:p14="http://schemas.microsoft.com/office/powerpoint/2010/main" val="3723734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 columns + subheadlin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E7B99F-B252-4409-86FB-5329F7D4A96A}"/>
              </a:ext>
            </a:extLst>
          </p:cNvPr>
          <p:cNvSpPr>
            <a:spLocks noGrp="1"/>
          </p:cNvSpPr>
          <p:nvPr>
            <p:ph type="title" hasCustomPrompt="1"/>
          </p:nvPr>
        </p:nvSpPr>
        <p:spPr bwMode="gray">
          <a:xfrm>
            <a:off x="515938" y="410328"/>
            <a:ext cx="9288000" cy="756000"/>
          </a:xfrm>
        </p:spPr>
        <p:txBody>
          <a:bodyPr>
            <a:noAutofit/>
          </a:bodyPr>
          <a:lstStyle>
            <a:lvl1pPr>
              <a:defRPr sz="2400"/>
            </a:lvl1pPr>
          </a:lstStyle>
          <a:p>
            <a:r>
              <a:rPr lang="en-US" noProof="0" dirty="0"/>
              <a:t>Click to edit Master title style</a:t>
            </a:r>
          </a:p>
        </p:txBody>
      </p:sp>
      <p:sp>
        <p:nvSpPr>
          <p:cNvPr id="22" name="Inhaltsplatzhalter 8">
            <a:extLst>
              <a:ext uri="{FF2B5EF4-FFF2-40B4-BE49-F238E27FC236}">
                <a16:creationId xmlns:a16="http://schemas.microsoft.com/office/drawing/2014/main" id="{19E76867-0A9C-A247-DA2B-BD605CFF3BF1}"/>
              </a:ext>
            </a:extLst>
          </p:cNvPr>
          <p:cNvSpPr>
            <a:spLocks noGrp="1"/>
          </p:cNvSpPr>
          <p:nvPr>
            <p:ph sz="quarter" idx="18" hasCustomPrompt="1"/>
          </p:nvPr>
        </p:nvSpPr>
        <p:spPr bwMode="gray">
          <a:xfrm>
            <a:off x="511584" y="2047609"/>
            <a:ext cx="2595600" cy="4104000"/>
          </a:xfrm>
        </p:spPr>
        <p:txBody>
          <a:bodyPr rIns="0"/>
          <a:lstStyle>
            <a:lvl1pPr marL="180000" indent="-180000">
              <a:lnSpc>
                <a:spcPct val="110000"/>
              </a:lnSpc>
              <a:spcBef>
                <a:spcPts val="0"/>
              </a:spcBef>
              <a:spcAft>
                <a:spcPts val="1200"/>
              </a:spcAft>
              <a:buClr>
                <a:srgbClr val="506491"/>
              </a:buClr>
              <a:buSzPct val="90000"/>
              <a:buFont typeface="Arial" panose="020B0604020202020204" pitchFamily="34" charset="0"/>
              <a:buChar char="•"/>
              <a:defRPr sz="1600">
                <a:solidFill>
                  <a:schemeClr val="tx1"/>
                </a:solidFill>
              </a:defRPr>
            </a:lvl1pPr>
            <a:lvl2pPr marL="360000" indent="-180000">
              <a:lnSpc>
                <a:spcPct val="110000"/>
              </a:lnSpc>
              <a:spcBef>
                <a:spcPts val="0"/>
              </a:spcBef>
              <a:spcAft>
                <a:spcPts val="1200"/>
              </a:spcAft>
              <a:buClr>
                <a:srgbClr val="506491"/>
              </a:buClr>
              <a:buSzPct val="90000"/>
              <a:buFont typeface="Arial" panose="020B0604020202020204" pitchFamily="34" charset="0"/>
              <a:buChar char="•"/>
              <a:defRPr sz="1400">
                <a:solidFill>
                  <a:schemeClr val="tx1"/>
                </a:solidFill>
              </a:defRPr>
            </a:lvl2pPr>
            <a:lvl3pPr marL="540000" indent="-180000">
              <a:lnSpc>
                <a:spcPct val="110000"/>
              </a:lnSpc>
              <a:spcBef>
                <a:spcPts val="0"/>
              </a:spcBef>
              <a:spcAft>
                <a:spcPts val="1200"/>
              </a:spcAft>
              <a:buClr>
                <a:srgbClr val="506491"/>
              </a:buClr>
              <a:buSzPct val="90000"/>
              <a:buFont typeface="Arial" panose="020B0604020202020204" pitchFamily="34" charset="0"/>
              <a:buChar char="•"/>
              <a:defRPr sz="1200">
                <a:solidFill>
                  <a:schemeClr val="tx1"/>
                </a:solidFill>
              </a:defRPr>
            </a:lvl3pPr>
            <a:lvl4pPr marL="720000" indent="-180000">
              <a:lnSpc>
                <a:spcPct val="110000"/>
              </a:lnSpc>
              <a:spcBef>
                <a:spcPts val="0"/>
              </a:spcBef>
              <a:spcAft>
                <a:spcPts val="1200"/>
              </a:spcAft>
              <a:buClr>
                <a:srgbClr val="506491"/>
              </a:buClr>
              <a:buSzPct val="90000"/>
              <a:buFont typeface="Arial" panose="020B0604020202020204" pitchFamily="34" charset="0"/>
              <a:buChar char="•"/>
              <a:defRPr sz="1100">
                <a:solidFill>
                  <a:schemeClr val="tx1"/>
                </a:solidFill>
              </a:defRPr>
            </a:lvl4pPr>
            <a:lvl5pPr marL="900000" indent="-180000">
              <a:lnSpc>
                <a:spcPct val="110000"/>
              </a:lnSpc>
              <a:spcBef>
                <a:spcPts val="0"/>
              </a:spcBef>
              <a:spcAft>
                <a:spcPts val="1200"/>
              </a:spcAft>
              <a:buClr>
                <a:srgbClr val="506491"/>
              </a:buClr>
              <a:buSzPct val="90000"/>
              <a:buFont typeface="Arial" panose="020B0604020202020204" pitchFamily="34" charset="0"/>
              <a:buChar char="•"/>
              <a:defRPr sz="1000">
                <a:solidFill>
                  <a:schemeClr val="tx1"/>
                </a:solidFill>
              </a:defRPr>
            </a:lvl5pPr>
          </a:lstStyle>
          <a:p>
            <a:pPr lvl="0"/>
            <a:r>
              <a:rPr lang="en-US" noProof="0" dirty="0"/>
              <a:t>Click to edit Master title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5" name="Inhaltsplatzhalter 8">
            <a:extLst>
              <a:ext uri="{FF2B5EF4-FFF2-40B4-BE49-F238E27FC236}">
                <a16:creationId xmlns:a16="http://schemas.microsoft.com/office/drawing/2014/main" id="{A0EE9B5B-3D8B-0AEC-291D-3934675071E8}"/>
              </a:ext>
            </a:extLst>
          </p:cNvPr>
          <p:cNvSpPr>
            <a:spLocks noGrp="1"/>
          </p:cNvSpPr>
          <p:nvPr>
            <p:ph sz="quarter" idx="20" hasCustomPrompt="1"/>
          </p:nvPr>
        </p:nvSpPr>
        <p:spPr bwMode="gray">
          <a:xfrm>
            <a:off x="3366384" y="2047609"/>
            <a:ext cx="2595600" cy="4104000"/>
          </a:xfrm>
        </p:spPr>
        <p:txBody>
          <a:bodyPr rIns="0"/>
          <a:lstStyle>
            <a:lvl1pPr marL="180000" indent="-180000">
              <a:lnSpc>
                <a:spcPct val="110000"/>
              </a:lnSpc>
              <a:spcBef>
                <a:spcPts val="0"/>
              </a:spcBef>
              <a:spcAft>
                <a:spcPts val="1200"/>
              </a:spcAft>
              <a:buClr>
                <a:srgbClr val="506491"/>
              </a:buClr>
              <a:buSzPct val="90000"/>
              <a:buFont typeface="Arial" panose="020B0604020202020204" pitchFamily="34" charset="0"/>
              <a:buChar char="•"/>
              <a:defRPr sz="1600">
                <a:solidFill>
                  <a:schemeClr val="tx1"/>
                </a:solidFill>
              </a:defRPr>
            </a:lvl1pPr>
            <a:lvl2pPr marL="360000" indent="-180000">
              <a:lnSpc>
                <a:spcPct val="110000"/>
              </a:lnSpc>
              <a:spcBef>
                <a:spcPts val="0"/>
              </a:spcBef>
              <a:spcAft>
                <a:spcPts val="1200"/>
              </a:spcAft>
              <a:buClr>
                <a:srgbClr val="506491"/>
              </a:buClr>
              <a:buSzPct val="90000"/>
              <a:buFont typeface="Arial" panose="020B0604020202020204" pitchFamily="34" charset="0"/>
              <a:buChar char="•"/>
              <a:defRPr sz="1400">
                <a:solidFill>
                  <a:schemeClr val="tx1"/>
                </a:solidFill>
              </a:defRPr>
            </a:lvl2pPr>
            <a:lvl3pPr marL="540000" indent="-180000">
              <a:lnSpc>
                <a:spcPct val="110000"/>
              </a:lnSpc>
              <a:spcBef>
                <a:spcPts val="0"/>
              </a:spcBef>
              <a:spcAft>
                <a:spcPts val="1200"/>
              </a:spcAft>
              <a:buClr>
                <a:srgbClr val="506491"/>
              </a:buClr>
              <a:buSzPct val="90000"/>
              <a:buFont typeface="Arial" panose="020B0604020202020204" pitchFamily="34" charset="0"/>
              <a:buChar char="•"/>
              <a:defRPr sz="1200">
                <a:solidFill>
                  <a:schemeClr val="tx1"/>
                </a:solidFill>
              </a:defRPr>
            </a:lvl3pPr>
            <a:lvl4pPr marL="720000" indent="-180000">
              <a:lnSpc>
                <a:spcPct val="110000"/>
              </a:lnSpc>
              <a:spcBef>
                <a:spcPts val="0"/>
              </a:spcBef>
              <a:spcAft>
                <a:spcPts val="1200"/>
              </a:spcAft>
              <a:buClr>
                <a:srgbClr val="506491"/>
              </a:buClr>
              <a:buSzPct val="90000"/>
              <a:buFont typeface="Arial" panose="020B0604020202020204" pitchFamily="34" charset="0"/>
              <a:buChar char="•"/>
              <a:defRPr sz="1100">
                <a:solidFill>
                  <a:schemeClr val="tx1"/>
                </a:solidFill>
              </a:defRPr>
            </a:lvl4pPr>
            <a:lvl5pPr marL="900000" indent="-180000">
              <a:lnSpc>
                <a:spcPct val="110000"/>
              </a:lnSpc>
              <a:spcBef>
                <a:spcPts val="0"/>
              </a:spcBef>
              <a:spcAft>
                <a:spcPts val="1200"/>
              </a:spcAft>
              <a:buClr>
                <a:srgbClr val="506491"/>
              </a:buClr>
              <a:buSzPct val="90000"/>
              <a:buFont typeface="Arial" panose="020B0604020202020204" pitchFamily="34" charset="0"/>
              <a:buChar char="•"/>
              <a:defRPr sz="1000">
                <a:solidFill>
                  <a:schemeClr val="tx1"/>
                </a:solidFill>
              </a:defRPr>
            </a:lvl5pPr>
          </a:lstStyle>
          <a:p>
            <a:pPr lvl="0"/>
            <a:r>
              <a:rPr lang="en-US" noProof="0" dirty="0"/>
              <a:t>Click to edit Master title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 name="Inhaltsplatzhalter 8">
            <a:extLst>
              <a:ext uri="{FF2B5EF4-FFF2-40B4-BE49-F238E27FC236}">
                <a16:creationId xmlns:a16="http://schemas.microsoft.com/office/drawing/2014/main" id="{5A323055-A589-90D5-4B6B-68A427C1D411}"/>
              </a:ext>
            </a:extLst>
          </p:cNvPr>
          <p:cNvSpPr>
            <a:spLocks noGrp="1"/>
          </p:cNvSpPr>
          <p:nvPr>
            <p:ph sz="quarter" idx="21" hasCustomPrompt="1"/>
          </p:nvPr>
        </p:nvSpPr>
        <p:spPr bwMode="gray">
          <a:xfrm>
            <a:off x="6221184" y="2047609"/>
            <a:ext cx="2595600" cy="4104000"/>
          </a:xfrm>
        </p:spPr>
        <p:txBody>
          <a:bodyPr rIns="0"/>
          <a:lstStyle>
            <a:lvl1pPr marL="180000" indent="-180000">
              <a:lnSpc>
                <a:spcPct val="110000"/>
              </a:lnSpc>
              <a:spcBef>
                <a:spcPts val="0"/>
              </a:spcBef>
              <a:spcAft>
                <a:spcPts val="1200"/>
              </a:spcAft>
              <a:buClr>
                <a:srgbClr val="506491"/>
              </a:buClr>
              <a:buSzPct val="90000"/>
              <a:buFont typeface="Arial" panose="020B0604020202020204" pitchFamily="34" charset="0"/>
              <a:buChar char="•"/>
              <a:defRPr sz="1600">
                <a:solidFill>
                  <a:schemeClr val="tx1"/>
                </a:solidFill>
              </a:defRPr>
            </a:lvl1pPr>
            <a:lvl2pPr marL="360000" indent="-180000">
              <a:lnSpc>
                <a:spcPct val="110000"/>
              </a:lnSpc>
              <a:spcBef>
                <a:spcPts val="0"/>
              </a:spcBef>
              <a:spcAft>
                <a:spcPts val="1200"/>
              </a:spcAft>
              <a:buClr>
                <a:srgbClr val="506491"/>
              </a:buClr>
              <a:buSzPct val="90000"/>
              <a:buFont typeface="Arial" panose="020B0604020202020204" pitchFamily="34" charset="0"/>
              <a:buChar char="•"/>
              <a:defRPr sz="1400">
                <a:solidFill>
                  <a:schemeClr val="tx1"/>
                </a:solidFill>
              </a:defRPr>
            </a:lvl2pPr>
            <a:lvl3pPr marL="540000" indent="-180000">
              <a:lnSpc>
                <a:spcPct val="110000"/>
              </a:lnSpc>
              <a:spcBef>
                <a:spcPts val="0"/>
              </a:spcBef>
              <a:spcAft>
                <a:spcPts val="1200"/>
              </a:spcAft>
              <a:buClr>
                <a:srgbClr val="506491"/>
              </a:buClr>
              <a:buSzPct val="90000"/>
              <a:buFont typeface="Arial" panose="020B0604020202020204" pitchFamily="34" charset="0"/>
              <a:buChar char="•"/>
              <a:defRPr sz="1200">
                <a:solidFill>
                  <a:schemeClr val="tx1"/>
                </a:solidFill>
              </a:defRPr>
            </a:lvl3pPr>
            <a:lvl4pPr marL="720000" indent="-180000">
              <a:lnSpc>
                <a:spcPct val="110000"/>
              </a:lnSpc>
              <a:spcBef>
                <a:spcPts val="0"/>
              </a:spcBef>
              <a:spcAft>
                <a:spcPts val="1200"/>
              </a:spcAft>
              <a:buClr>
                <a:srgbClr val="506491"/>
              </a:buClr>
              <a:buSzPct val="90000"/>
              <a:buFont typeface="Arial" panose="020B0604020202020204" pitchFamily="34" charset="0"/>
              <a:buChar char="•"/>
              <a:defRPr sz="1100">
                <a:solidFill>
                  <a:schemeClr val="tx1"/>
                </a:solidFill>
              </a:defRPr>
            </a:lvl4pPr>
            <a:lvl5pPr marL="900000" indent="-180000">
              <a:lnSpc>
                <a:spcPct val="110000"/>
              </a:lnSpc>
              <a:spcBef>
                <a:spcPts val="0"/>
              </a:spcBef>
              <a:spcAft>
                <a:spcPts val="1200"/>
              </a:spcAft>
              <a:buClr>
                <a:srgbClr val="506491"/>
              </a:buClr>
              <a:buSzPct val="90000"/>
              <a:buFont typeface="Arial" panose="020B0604020202020204" pitchFamily="34" charset="0"/>
              <a:buChar char="•"/>
              <a:defRPr sz="1000">
                <a:solidFill>
                  <a:schemeClr val="tx1"/>
                </a:solidFill>
              </a:defRPr>
            </a:lvl5pPr>
          </a:lstStyle>
          <a:p>
            <a:pPr lvl="0"/>
            <a:r>
              <a:rPr lang="en-US" noProof="0" dirty="0"/>
              <a:t>Click to edit Master title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Inhaltsplatzhalter 8">
            <a:extLst>
              <a:ext uri="{FF2B5EF4-FFF2-40B4-BE49-F238E27FC236}">
                <a16:creationId xmlns:a16="http://schemas.microsoft.com/office/drawing/2014/main" id="{2772C510-14AD-AC3B-1EAE-12EF30815BFB}"/>
              </a:ext>
            </a:extLst>
          </p:cNvPr>
          <p:cNvSpPr>
            <a:spLocks noGrp="1"/>
          </p:cNvSpPr>
          <p:nvPr>
            <p:ph sz="quarter" idx="22" hasCustomPrompt="1"/>
          </p:nvPr>
        </p:nvSpPr>
        <p:spPr bwMode="gray">
          <a:xfrm>
            <a:off x="9075983" y="2047609"/>
            <a:ext cx="2595600" cy="4104000"/>
          </a:xfrm>
        </p:spPr>
        <p:txBody>
          <a:bodyPr rIns="0"/>
          <a:lstStyle>
            <a:lvl1pPr marL="180000" indent="-180000">
              <a:lnSpc>
                <a:spcPct val="110000"/>
              </a:lnSpc>
              <a:spcBef>
                <a:spcPts val="0"/>
              </a:spcBef>
              <a:spcAft>
                <a:spcPts val="1200"/>
              </a:spcAft>
              <a:buClr>
                <a:srgbClr val="506491"/>
              </a:buClr>
              <a:buSzPct val="90000"/>
              <a:buFont typeface="Arial" panose="020B0604020202020204" pitchFamily="34" charset="0"/>
              <a:buChar char="•"/>
              <a:defRPr sz="1600">
                <a:solidFill>
                  <a:schemeClr val="tx1"/>
                </a:solidFill>
              </a:defRPr>
            </a:lvl1pPr>
            <a:lvl2pPr marL="360000" indent="-180000">
              <a:lnSpc>
                <a:spcPct val="110000"/>
              </a:lnSpc>
              <a:spcBef>
                <a:spcPts val="0"/>
              </a:spcBef>
              <a:spcAft>
                <a:spcPts val="1200"/>
              </a:spcAft>
              <a:buClr>
                <a:srgbClr val="506491"/>
              </a:buClr>
              <a:buSzPct val="90000"/>
              <a:buFont typeface="Arial" panose="020B0604020202020204" pitchFamily="34" charset="0"/>
              <a:buChar char="•"/>
              <a:defRPr sz="1400">
                <a:solidFill>
                  <a:schemeClr val="tx1"/>
                </a:solidFill>
              </a:defRPr>
            </a:lvl2pPr>
            <a:lvl3pPr marL="540000" indent="-180000">
              <a:lnSpc>
                <a:spcPct val="110000"/>
              </a:lnSpc>
              <a:spcBef>
                <a:spcPts val="0"/>
              </a:spcBef>
              <a:spcAft>
                <a:spcPts val="1200"/>
              </a:spcAft>
              <a:buClr>
                <a:srgbClr val="506491"/>
              </a:buClr>
              <a:buSzPct val="90000"/>
              <a:buFont typeface="Arial" panose="020B0604020202020204" pitchFamily="34" charset="0"/>
              <a:buChar char="•"/>
              <a:defRPr sz="1200">
                <a:solidFill>
                  <a:schemeClr val="tx1"/>
                </a:solidFill>
              </a:defRPr>
            </a:lvl3pPr>
            <a:lvl4pPr marL="720000" indent="-180000">
              <a:lnSpc>
                <a:spcPct val="110000"/>
              </a:lnSpc>
              <a:spcBef>
                <a:spcPts val="0"/>
              </a:spcBef>
              <a:spcAft>
                <a:spcPts val="1200"/>
              </a:spcAft>
              <a:buClr>
                <a:srgbClr val="506491"/>
              </a:buClr>
              <a:buSzPct val="90000"/>
              <a:buFont typeface="Arial" panose="020B0604020202020204" pitchFamily="34" charset="0"/>
              <a:buChar char="•"/>
              <a:defRPr sz="1100">
                <a:solidFill>
                  <a:schemeClr val="tx1"/>
                </a:solidFill>
              </a:defRPr>
            </a:lvl4pPr>
            <a:lvl5pPr marL="900000" indent="-180000">
              <a:lnSpc>
                <a:spcPct val="110000"/>
              </a:lnSpc>
              <a:spcBef>
                <a:spcPts val="0"/>
              </a:spcBef>
              <a:spcAft>
                <a:spcPts val="1200"/>
              </a:spcAft>
              <a:buClr>
                <a:srgbClr val="506491"/>
              </a:buClr>
              <a:buSzPct val="90000"/>
              <a:buFont typeface="Arial" panose="020B0604020202020204" pitchFamily="34" charset="0"/>
              <a:buChar char="•"/>
              <a:defRPr sz="1000">
                <a:solidFill>
                  <a:schemeClr val="tx1"/>
                </a:solidFill>
              </a:defRPr>
            </a:lvl5pPr>
          </a:lstStyle>
          <a:p>
            <a:pPr lvl="0"/>
            <a:r>
              <a:rPr lang="en-US" noProof="0" dirty="0"/>
              <a:t>Click to edit Master title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Textplatzhalter 7">
            <a:extLst>
              <a:ext uri="{FF2B5EF4-FFF2-40B4-BE49-F238E27FC236}">
                <a16:creationId xmlns:a16="http://schemas.microsoft.com/office/drawing/2014/main" id="{0AEB9186-2494-91FE-DCF4-9692A3D1D168}"/>
              </a:ext>
            </a:extLst>
          </p:cNvPr>
          <p:cNvSpPr>
            <a:spLocks noGrp="1"/>
          </p:cNvSpPr>
          <p:nvPr>
            <p:ph type="body" sz="quarter" idx="24" hasCustomPrompt="1"/>
          </p:nvPr>
        </p:nvSpPr>
        <p:spPr bwMode="gray">
          <a:xfrm>
            <a:off x="515937" y="1470026"/>
            <a:ext cx="11160126" cy="392112"/>
          </a:xfrm>
        </p:spPr>
        <p:txBody>
          <a:bodyPr/>
          <a:lstStyle>
            <a:lvl1pPr marL="0" indent="0">
              <a:buNone/>
              <a:defRPr lang="en-US" sz="1800" b="1" kern="1200" dirty="0" smtClean="0">
                <a:solidFill>
                  <a:schemeClr val="bg2"/>
                </a:solidFill>
                <a:latin typeface="+mn-lt"/>
                <a:ea typeface="+mn-ea"/>
                <a:cs typeface="+mn-cs"/>
              </a:defRPr>
            </a:lvl1pPr>
          </a:lstStyle>
          <a:p>
            <a:pPr lvl="0"/>
            <a:r>
              <a:rPr lang="en-US" dirty="0"/>
              <a:t>Click to edit Master title style</a:t>
            </a:r>
          </a:p>
        </p:txBody>
      </p:sp>
      <p:sp>
        <p:nvSpPr>
          <p:cNvPr id="6" name="Foliennummernplatzhalter 2">
            <a:extLst>
              <a:ext uri="{FF2B5EF4-FFF2-40B4-BE49-F238E27FC236}">
                <a16:creationId xmlns:a16="http://schemas.microsoft.com/office/drawing/2014/main" id="{DBD24475-3301-01D3-51E4-8E1C4969FAED}"/>
              </a:ext>
            </a:extLst>
          </p:cNvPr>
          <p:cNvSpPr>
            <a:spLocks noGrp="1"/>
          </p:cNvSpPr>
          <p:nvPr>
            <p:ph type="sldNum" sz="quarter" idx="4"/>
          </p:nvPr>
        </p:nvSpPr>
        <p:spPr bwMode="gray">
          <a:xfrm>
            <a:off x="515542" y="6498000"/>
            <a:ext cx="230400" cy="360000"/>
          </a:xfrm>
          <a:prstGeom prst="rect">
            <a:avLst/>
          </a:prstGeom>
          <a:noFill/>
        </p:spPr>
        <p:txBody>
          <a:bodyPr vert="horz" lIns="0" tIns="0" rIns="0" bIns="0" rtlCol="0" anchor="ctr" anchorCtr="0"/>
          <a:lstStyle>
            <a:lvl1pPr algn="r">
              <a:defRPr lang="en-US" sz="1000" b="1" kern="1200" smtClean="0">
                <a:solidFill>
                  <a:schemeClr val="bg2"/>
                </a:solidFill>
                <a:latin typeface="+mn-lt"/>
                <a:ea typeface="+mn-ea"/>
                <a:cs typeface="+mn-cs"/>
              </a:defRPr>
            </a:lvl1pPr>
          </a:lstStyle>
          <a:p>
            <a:fld id="{175B214D-6BE7-42B0-9C13-90FEE9B2482C}" type="slidenum">
              <a:rPr lang="de-DE" smtClean="0"/>
              <a:pPr/>
              <a:t>‹#›</a:t>
            </a:fld>
            <a:endParaRPr lang="de-DE" b="0" dirty="0"/>
          </a:p>
        </p:txBody>
      </p:sp>
      <p:sp>
        <p:nvSpPr>
          <p:cNvPr id="7" name="Fußzeilenplatzhalter 5">
            <a:extLst>
              <a:ext uri="{FF2B5EF4-FFF2-40B4-BE49-F238E27FC236}">
                <a16:creationId xmlns:a16="http://schemas.microsoft.com/office/drawing/2014/main" id="{DE79ED70-4157-1B36-52C9-01915A9C0DC7}"/>
              </a:ext>
            </a:extLst>
          </p:cNvPr>
          <p:cNvSpPr>
            <a:spLocks noGrp="1"/>
          </p:cNvSpPr>
          <p:nvPr>
            <p:ph type="ftr" sz="quarter" idx="3"/>
          </p:nvPr>
        </p:nvSpPr>
        <p:spPr bwMode="gray">
          <a:xfrm>
            <a:off x="907685" y="6498000"/>
            <a:ext cx="10768335" cy="360000"/>
          </a:xfrm>
          <a:prstGeom prst="rect">
            <a:avLst/>
          </a:prstGeom>
        </p:spPr>
        <p:txBody>
          <a:bodyPr vert="horz" lIns="0" tIns="0" rIns="0" bIns="0" rtlCol="0" anchor="ctr">
            <a:noAutofit/>
          </a:bodyPr>
          <a:lstStyle>
            <a:lvl1pPr algn="l">
              <a:defRPr sz="1000">
                <a:solidFill>
                  <a:schemeClr val="bg2"/>
                </a:solidFill>
              </a:defRPr>
            </a:lvl1pPr>
          </a:lstStyle>
          <a:p>
            <a:r>
              <a:rPr lang="en-GB" dirty="0"/>
              <a:t>Finding the Needle in the Haystack</a:t>
            </a:r>
            <a:r>
              <a:rPr lang="en-US" dirty="0"/>
              <a:t> | © ROSEN Group 2025</a:t>
            </a:r>
          </a:p>
        </p:txBody>
      </p:sp>
    </p:spTree>
    <p:extLst>
      <p:ext uri="{BB962C8B-B14F-4D97-AF65-F5344CB8AC3E}">
        <p14:creationId xmlns:p14="http://schemas.microsoft.com/office/powerpoint/2010/main" val="1762822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E7B99F-B252-4409-86FB-5329F7D4A96A}"/>
              </a:ext>
            </a:extLst>
          </p:cNvPr>
          <p:cNvSpPr>
            <a:spLocks noGrp="1"/>
          </p:cNvSpPr>
          <p:nvPr>
            <p:ph type="title" hasCustomPrompt="1"/>
          </p:nvPr>
        </p:nvSpPr>
        <p:spPr bwMode="gray">
          <a:xfrm>
            <a:off x="515938" y="410328"/>
            <a:ext cx="9288000" cy="756000"/>
          </a:xfrm>
        </p:spPr>
        <p:txBody>
          <a:bodyPr>
            <a:noAutofit/>
          </a:bodyPr>
          <a:lstStyle>
            <a:lvl1pPr>
              <a:defRPr sz="2400"/>
            </a:lvl1pPr>
          </a:lstStyle>
          <a:p>
            <a:r>
              <a:rPr lang="en-US" noProof="0" dirty="0"/>
              <a:t>Click to edit Master title style</a:t>
            </a:r>
          </a:p>
        </p:txBody>
      </p:sp>
      <p:sp>
        <p:nvSpPr>
          <p:cNvPr id="15" name="Inhaltsplatzhalter 8">
            <a:extLst>
              <a:ext uri="{FF2B5EF4-FFF2-40B4-BE49-F238E27FC236}">
                <a16:creationId xmlns:a16="http://schemas.microsoft.com/office/drawing/2014/main" id="{E2034B52-9576-FC5A-52A0-F9B743013E35}"/>
              </a:ext>
            </a:extLst>
          </p:cNvPr>
          <p:cNvSpPr>
            <a:spLocks noGrp="1"/>
          </p:cNvSpPr>
          <p:nvPr>
            <p:ph sz="quarter" idx="18" hasCustomPrompt="1"/>
          </p:nvPr>
        </p:nvSpPr>
        <p:spPr bwMode="gray">
          <a:xfrm>
            <a:off x="511583" y="1476325"/>
            <a:ext cx="2016000" cy="4680000"/>
          </a:xfrm>
        </p:spPr>
        <p:txBody>
          <a:bodyPr rIns="0">
            <a:noAutofit/>
          </a:bodyPr>
          <a:lstStyle>
            <a:lvl1pPr marL="180000" indent="-180000">
              <a:lnSpc>
                <a:spcPct val="110000"/>
              </a:lnSpc>
              <a:spcBef>
                <a:spcPts val="0"/>
              </a:spcBef>
              <a:spcAft>
                <a:spcPts val="1200"/>
              </a:spcAft>
              <a:buClr>
                <a:srgbClr val="506491"/>
              </a:buClr>
              <a:buSzPct val="90000"/>
              <a:buFont typeface="Arial" panose="020B0604020202020204" pitchFamily="34" charset="0"/>
              <a:buChar char="•"/>
              <a:defRPr sz="1600">
                <a:solidFill>
                  <a:schemeClr val="tx1"/>
                </a:solidFill>
              </a:defRPr>
            </a:lvl1pPr>
            <a:lvl2pPr marL="360000" indent="-180000">
              <a:lnSpc>
                <a:spcPct val="110000"/>
              </a:lnSpc>
              <a:spcBef>
                <a:spcPts val="0"/>
              </a:spcBef>
              <a:spcAft>
                <a:spcPts val="1200"/>
              </a:spcAft>
              <a:buClr>
                <a:srgbClr val="506491"/>
              </a:buClr>
              <a:buSzPct val="90000"/>
              <a:buFont typeface="Arial" panose="020B0604020202020204" pitchFamily="34" charset="0"/>
              <a:buChar char="•"/>
              <a:defRPr sz="1400">
                <a:solidFill>
                  <a:schemeClr val="tx1"/>
                </a:solidFill>
              </a:defRPr>
            </a:lvl2pPr>
            <a:lvl3pPr marL="540000" indent="-180000">
              <a:lnSpc>
                <a:spcPct val="110000"/>
              </a:lnSpc>
              <a:spcBef>
                <a:spcPts val="0"/>
              </a:spcBef>
              <a:spcAft>
                <a:spcPts val="1200"/>
              </a:spcAft>
              <a:buClr>
                <a:srgbClr val="506491"/>
              </a:buClr>
              <a:buSzPct val="90000"/>
              <a:buFont typeface="Arial" panose="020B0604020202020204" pitchFamily="34" charset="0"/>
              <a:buChar char="•"/>
              <a:defRPr sz="1200">
                <a:solidFill>
                  <a:schemeClr val="tx1"/>
                </a:solidFill>
              </a:defRPr>
            </a:lvl3pPr>
            <a:lvl4pPr marL="720000" indent="-180000">
              <a:lnSpc>
                <a:spcPct val="110000"/>
              </a:lnSpc>
              <a:spcBef>
                <a:spcPts val="0"/>
              </a:spcBef>
              <a:spcAft>
                <a:spcPts val="1200"/>
              </a:spcAft>
              <a:buClr>
                <a:srgbClr val="506491"/>
              </a:buClr>
              <a:buSzPct val="90000"/>
              <a:buFont typeface="Arial" panose="020B0604020202020204" pitchFamily="34" charset="0"/>
              <a:buChar char="•"/>
              <a:defRPr sz="1100">
                <a:solidFill>
                  <a:schemeClr val="tx1"/>
                </a:solidFill>
              </a:defRPr>
            </a:lvl4pPr>
            <a:lvl5pPr marL="900000" indent="-180000">
              <a:lnSpc>
                <a:spcPct val="110000"/>
              </a:lnSpc>
              <a:spcBef>
                <a:spcPts val="0"/>
              </a:spcBef>
              <a:spcAft>
                <a:spcPts val="1200"/>
              </a:spcAft>
              <a:buClr>
                <a:srgbClr val="506491"/>
              </a:buClr>
              <a:buSzPct val="90000"/>
              <a:buFont typeface="Arial" panose="020B0604020202020204" pitchFamily="34" charset="0"/>
              <a:buChar char="•"/>
              <a:defRPr sz="1000">
                <a:solidFill>
                  <a:schemeClr val="tx1"/>
                </a:solidFill>
              </a:defRPr>
            </a:lvl5pPr>
          </a:lstStyle>
          <a:p>
            <a:pPr lvl="0"/>
            <a:r>
              <a:rPr lang="en-US" noProof="0" dirty="0"/>
              <a:t>Click to edit Master title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6" name="Inhaltsplatzhalter 8">
            <a:extLst>
              <a:ext uri="{FF2B5EF4-FFF2-40B4-BE49-F238E27FC236}">
                <a16:creationId xmlns:a16="http://schemas.microsoft.com/office/drawing/2014/main" id="{81F776D9-3F4B-EC50-882A-46AD579D0BF7}"/>
              </a:ext>
            </a:extLst>
          </p:cNvPr>
          <p:cNvSpPr>
            <a:spLocks noGrp="1"/>
          </p:cNvSpPr>
          <p:nvPr>
            <p:ph sz="quarter" idx="20" hasCustomPrompt="1"/>
          </p:nvPr>
        </p:nvSpPr>
        <p:spPr bwMode="gray">
          <a:xfrm>
            <a:off x="2799100" y="1476325"/>
            <a:ext cx="2016000" cy="4680000"/>
          </a:xfrm>
        </p:spPr>
        <p:txBody>
          <a:bodyPr rIns="0">
            <a:noAutofit/>
          </a:bodyPr>
          <a:lstStyle>
            <a:lvl1pPr marL="180000" indent="-180000">
              <a:lnSpc>
                <a:spcPct val="110000"/>
              </a:lnSpc>
              <a:spcBef>
                <a:spcPts val="0"/>
              </a:spcBef>
              <a:spcAft>
                <a:spcPts val="1200"/>
              </a:spcAft>
              <a:buClr>
                <a:srgbClr val="506491"/>
              </a:buClr>
              <a:buSzPct val="90000"/>
              <a:buFont typeface="Arial" panose="020B0604020202020204" pitchFamily="34" charset="0"/>
              <a:buChar char="•"/>
              <a:defRPr sz="1600">
                <a:solidFill>
                  <a:schemeClr val="tx1"/>
                </a:solidFill>
              </a:defRPr>
            </a:lvl1pPr>
            <a:lvl2pPr marL="360000" indent="-180000">
              <a:lnSpc>
                <a:spcPct val="110000"/>
              </a:lnSpc>
              <a:spcBef>
                <a:spcPts val="0"/>
              </a:spcBef>
              <a:spcAft>
                <a:spcPts val="1200"/>
              </a:spcAft>
              <a:buClr>
                <a:srgbClr val="506491"/>
              </a:buClr>
              <a:buSzPct val="90000"/>
              <a:buFont typeface="Arial" panose="020B0604020202020204" pitchFamily="34" charset="0"/>
              <a:buChar char="•"/>
              <a:defRPr sz="1400">
                <a:solidFill>
                  <a:schemeClr val="tx1"/>
                </a:solidFill>
              </a:defRPr>
            </a:lvl2pPr>
            <a:lvl3pPr marL="540000" indent="-180000">
              <a:lnSpc>
                <a:spcPct val="110000"/>
              </a:lnSpc>
              <a:spcBef>
                <a:spcPts val="0"/>
              </a:spcBef>
              <a:spcAft>
                <a:spcPts val="1200"/>
              </a:spcAft>
              <a:buClr>
                <a:srgbClr val="506491"/>
              </a:buClr>
              <a:buSzPct val="90000"/>
              <a:buFont typeface="Arial" panose="020B0604020202020204" pitchFamily="34" charset="0"/>
              <a:buChar char="•"/>
              <a:defRPr sz="1200">
                <a:solidFill>
                  <a:schemeClr val="tx1"/>
                </a:solidFill>
              </a:defRPr>
            </a:lvl3pPr>
            <a:lvl4pPr marL="720000" indent="-180000">
              <a:lnSpc>
                <a:spcPct val="110000"/>
              </a:lnSpc>
              <a:spcBef>
                <a:spcPts val="0"/>
              </a:spcBef>
              <a:spcAft>
                <a:spcPts val="1200"/>
              </a:spcAft>
              <a:buClr>
                <a:srgbClr val="506491"/>
              </a:buClr>
              <a:buSzPct val="90000"/>
              <a:buFont typeface="Arial" panose="020B0604020202020204" pitchFamily="34" charset="0"/>
              <a:buChar char="•"/>
              <a:defRPr sz="1100">
                <a:solidFill>
                  <a:schemeClr val="tx1"/>
                </a:solidFill>
              </a:defRPr>
            </a:lvl4pPr>
            <a:lvl5pPr marL="900000" indent="-180000">
              <a:lnSpc>
                <a:spcPct val="110000"/>
              </a:lnSpc>
              <a:spcBef>
                <a:spcPts val="0"/>
              </a:spcBef>
              <a:spcAft>
                <a:spcPts val="1200"/>
              </a:spcAft>
              <a:buClr>
                <a:srgbClr val="506491"/>
              </a:buClr>
              <a:buSzPct val="90000"/>
              <a:buFont typeface="Arial" panose="020B0604020202020204" pitchFamily="34" charset="0"/>
              <a:buChar char="•"/>
              <a:defRPr sz="1000">
                <a:solidFill>
                  <a:schemeClr val="tx1"/>
                </a:solidFill>
              </a:defRPr>
            </a:lvl5pPr>
          </a:lstStyle>
          <a:p>
            <a:pPr lvl="0"/>
            <a:r>
              <a:rPr lang="en-US" noProof="0" dirty="0"/>
              <a:t>Click to edit Master title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7" name="Inhaltsplatzhalter 8">
            <a:extLst>
              <a:ext uri="{FF2B5EF4-FFF2-40B4-BE49-F238E27FC236}">
                <a16:creationId xmlns:a16="http://schemas.microsoft.com/office/drawing/2014/main" id="{5AC88338-0883-87A2-5B09-7CCAA08CB8B4}"/>
              </a:ext>
            </a:extLst>
          </p:cNvPr>
          <p:cNvSpPr>
            <a:spLocks noGrp="1"/>
          </p:cNvSpPr>
          <p:nvPr>
            <p:ph sz="quarter" idx="21" hasCustomPrompt="1"/>
          </p:nvPr>
        </p:nvSpPr>
        <p:spPr bwMode="gray">
          <a:xfrm>
            <a:off x="5086617" y="1476325"/>
            <a:ext cx="2016000" cy="4680000"/>
          </a:xfrm>
        </p:spPr>
        <p:txBody>
          <a:bodyPr rIns="0">
            <a:noAutofit/>
          </a:bodyPr>
          <a:lstStyle>
            <a:lvl1pPr marL="180000" indent="-180000">
              <a:lnSpc>
                <a:spcPct val="110000"/>
              </a:lnSpc>
              <a:spcBef>
                <a:spcPts val="0"/>
              </a:spcBef>
              <a:spcAft>
                <a:spcPts val="1200"/>
              </a:spcAft>
              <a:buClr>
                <a:srgbClr val="506491"/>
              </a:buClr>
              <a:buSzPct val="90000"/>
              <a:buFont typeface="Arial" panose="020B0604020202020204" pitchFamily="34" charset="0"/>
              <a:buChar char="•"/>
              <a:defRPr sz="1600">
                <a:solidFill>
                  <a:schemeClr val="tx1"/>
                </a:solidFill>
              </a:defRPr>
            </a:lvl1pPr>
            <a:lvl2pPr marL="360000" indent="-180000">
              <a:lnSpc>
                <a:spcPct val="110000"/>
              </a:lnSpc>
              <a:spcBef>
                <a:spcPts val="0"/>
              </a:spcBef>
              <a:spcAft>
                <a:spcPts val="1200"/>
              </a:spcAft>
              <a:buClr>
                <a:srgbClr val="506491"/>
              </a:buClr>
              <a:buSzPct val="90000"/>
              <a:buFont typeface="Arial" panose="020B0604020202020204" pitchFamily="34" charset="0"/>
              <a:buChar char="•"/>
              <a:defRPr sz="1400">
                <a:solidFill>
                  <a:schemeClr val="tx1"/>
                </a:solidFill>
              </a:defRPr>
            </a:lvl2pPr>
            <a:lvl3pPr marL="540000" indent="-180000">
              <a:lnSpc>
                <a:spcPct val="110000"/>
              </a:lnSpc>
              <a:spcBef>
                <a:spcPts val="0"/>
              </a:spcBef>
              <a:spcAft>
                <a:spcPts val="1200"/>
              </a:spcAft>
              <a:buClr>
                <a:srgbClr val="506491"/>
              </a:buClr>
              <a:buSzPct val="90000"/>
              <a:buFont typeface="Arial" panose="020B0604020202020204" pitchFamily="34" charset="0"/>
              <a:buChar char="•"/>
              <a:defRPr sz="1200">
                <a:solidFill>
                  <a:schemeClr val="tx1"/>
                </a:solidFill>
              </a:defRPr>
            </a:lvl3pPr>
            <a:lvl4pPr marL="720000" indent="-180000">
              <a:lnSpc>
                <a:spcPct val="110000"/>
              </a:lnSpc>
              <a:spcBef>
                <a:spcPts val="0"/>
              </a:spcBef>
              <a:spcAft>
                <a:spcPts val="1200"/>
              </a:spcAft>
              <a:buClr>
                <a:srgbClr val="506491"/>
              </a:buClr>
              <a:buSzPct val="90000"/>
              <a:buFont typeface="Arial" panose="020B0604020202020204" pitchFamily="34" charset="0"/>
              <a:buChar char="•"/>
              <a:defRPr sz="1100">
                <a:solidFill>
                  <a:schemeClr val="tx1"/>
                </a:solidFill>
              </a:defRPr>
            </a:lvl4pPr>
            <a:lvl5pPr marL="900000" indent="-180000">
              <a:lnSpc>
                <a:spcPct val="110000"/>
              </a:lnSpc>
              <a:spcBef>
                <a:spcPts val="0"/>
              </a:spcBef>
              <a:spcAft>
                <a:spcPts val="1200"/>
              </a:spcAft>
              <a:buClr>
                <a:srgbClr val="506491"/>
              </a:buClr>
              <a:buSzPct val="90000"/>
              <a:buFont typeface="Arial" panose="020B0604020202020204" pitchFamily="34" charset="0"/>
              <a:buChar char="•"/>
              <a:defRPr sz="1000">
                <a:solidFill>
                  <a:schemeClr val="tx1"/>
                </a:solidFill>
              </a:defRPr>
            </a:lvl5pPr>
          </a:lstStyle>
          <a:p>
            <a:pPr lvl="0"/>
            <a:r>
              <a:rPr lang="en-US" noProof="0" dirty="0"/>
              <a:t>Click to edit Master title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8" name="Inhaltsplatzhalter 8">
            <a:extLst>
              <a:ext uri="{FF2B5EF4-FFF2-40B4-BE49-F238E27FC236}">
                <a16:creationId xmlns:a16="http://schemas.microsoft.com/office/drawing/2014/main" id="{5143149A-8624-6C8A-29D1-E7A5558A6FE6}"/>
              </a:ext>
            </a:extLst>
          </p:cNvPr>
          <p:cNvSpPr>
            <a:spLocks noGrp="1"/>
          </p:cNvSpPr>
          <p:nvPr>
            <p:ph sz="quarter" idx="23" hasCustomPrompt="1"/>
          </p:nvPr>
        </p:nvSpPr>
        <p:spPr bwMode="gray">
          <a:xfrm>
            <a:off x="7374134" y="1476325"/>
            <a:ext cx="2016000" cy="4680000"/>
          </a:xfrm>
        </p:spPr>
        <p:txBody>
          <a:bodyPr rIns="0">
            <a:noAutofit/>
          </a:bodyPr>
          <a:lstStyle>
            <a:lvl1pPr marL="180000" indent="-180000">
              <a:lnSpc>
                <a:spcPct val="110000"/>
              </a:lnSpc>
              <a:spcBef>
                <a:spcPts val="0"/>
              </a:spcBef>
              <a:spcAft>
                <a:spcPts val="1200"/>
              </a:spcAft>
              <a:buClr>
                <a:srgbClr val="506491"/>
              </a:buClr>
              <a:buSzPct val="90000"/>
              <a:buFont typeface="Arial" panose="020B0604020202020204" pitchFamily="34" charset="0"/>
              <a:buChar char="•"/>
              <a:defRPr sz="1600">
                <a:solidFill>
                  <a:schemeClr val="tx1"/>
                </a:solidFill>
              </a:defRPr>
            </a:lvl1pPr>
            <a:lvl2pPr marL="360000" indent="-180000">
              <a:lnSpc>
                <a:spcPct val="110000"/>
              </a:lnSpc>
              <a:spcBef>
                <a:spcPts val="0"/>
              </a:spcBef>
              <a:spcAft>
                <a:spcPts val="1200"/>
              </a:spcAft>
              <a:buClr>
                <a:srgbClr val="506491"/>
              </a:buClr>
              <a:buSzPct val="90000"/>
              <a:buFont typeface="Arial" panose="020B0604020202020204" pitchFamily="34" charset="0"/>
              <a:buChar char="•"/>
              <a:defRPr sz="1400">
                <a:solidFill>
                  <a:schemeClr val="tx1"/>
                </a:solidFill>
              </a:defRPr>
            </a:lvl2pPr>
            <a:lvl3pPr marL="540000" indent="-180000">
              <a:lnSpc>
                <a:spcPct val="110000"/>
              </a:lnSpc>
              <a:spcBef>
                <a:spcPts val="0"/>
              </a:spcBef>
              <a:spcAft>
                <a:spcPts val="1200"/>
              </a:spcAft>
              <a:buClr>
                <a:srgbClr val="506491"/>
              </a:buClr>
              <a:buSzPct val="90000"/>
              <a:buFont typeface="Arial" panose="020B0604020202020204" pitchFamily="34" charset="0"/>
              <a:buChar char="•"/>
              <a:defRPr sz="1200">
                <a:solidFill>
                  <a:schemeClr val="tx1"/>
                </a:solidFill>
              </a:defRPr>
            </a:lvl3pPr>
            <a:lvl4pPr marL="720000" indent="-180000">
              <a:lnSpc>
                <a:spcPct val="110000"/>
              </a:lnSpc>
              <a:spcBef>
                <a:spcPts val="0"/>
              </a:spcBef>
              <a:spcAft>
                <a:spcPts val="1200"/>
              </a:spcAft>
              <a:buClr>
                <a:srgbClr val="506491"/>
              </a:buClr>
              <a:buSzPct val="90000"/>
              <a:buFont typeface="Arial" panose="020B0604020202020204" pitchFamily="34" charset="0"/>
              <a:buChar char="•"/>
              <a:defRPr sz="1100">
                <a:solidFill>
                  <a:schemeClr val="tx1"/>
                </a:solidFill>
              </a:defRPr>
            </a:lvl4pPr>
            <a:lvl5pPr marL="900000" indent="-180000">
              <a:lnSpc>
                <a:spcPct val="110000"/>
              </a:lnSpc>
              <a:spcBef>
                <a:spcPts val="0"/>
              </a:spcBef>
              <a:spcAft>
                <a:spcPts val="1200"/>
              </a:spcAft>
              <a:buClr>
                <a:srgbClr val="506491"/>
              </a:buClr>
              <a:buSzPct val="90000"/>
              <a:buFont typeface="Arial" panose="020B0604020202020204" pitchFamily="34" charset="0"/>
              <a:buChar char="•"/>
              <a:defRPr sz="1000">
                <a:solidFill>
                  <a:schemeClr val="tx1"/>
                </a:solidFill>
              </a:defRPr>
            </a:lvl5pPr>
          </a:lstStyle>
          <a:p>
            <a:pPr lvl="0"/>
            <a:r>
              <a:rPr lang="en-US" noProof="0" dirty="0"/>
              <a:t>Click to edit Master title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7" name="Inhaltsplatzhalter 8">
            <a:extLst>
              <a:ext uri="{FF2B5EF4-FFF2-40B4-BE49-F238E27FC236}">
                <a16:creationId xmlns:a16="http://schemas.microsoft.com/office/drawing/2014/main" id="{BDA5903B-CA70-E12A-E59E-B644D8A5E68B}"/>
              </a:ext>
            </a:extLst>
          </p:cNvPr>
          <p:cNvSpPr>
            <a:spLocks noGrp="1"/>
          </p:cNvSpPr>
          <p:nvPr>
            <p:ph sz="quarter" idx="25" hasCustomPrompt="1"/>
          </p:nvPr>
        </p:nvSpPr>
        <p:spPr bwMode="gray">
          <a:xfrm>
            <a:off x="9661650" y="1476325"/>
            <a:ext cx="2016000" cy="4680000"/>
          </a:xfrm>
        </p:spPr>
        <p:txBody>
          <a:bodyPr rIns="0">
            <a:noAutofit/>
          </a:bodyPr>
          <a:lstStyle>
            <a:lvl1pPr marL="180000" indent="-180000">
              <a:lnSpc>
                <a:spcPct val="110000"/>
              </a:lnSpc>
              <a:spcBef>
                <a:spcPts val="0"/>
              </a:spcBef>
              <a:spcAft>
                <a:spcPts val="1200"/>
              </a:spcAft>
              <a:buClr>
                <a:srgbClr val="506491"/>
              </a:buClr>
              <a:buSzPct val="90000"/>
              <a:buFont typeface="Arial" panose="020B0604020202020204" pitchFamily="34" charset="0"/>
              <a:buChar char="•"/>
              <a:defRPr sz="1600">
                <a:solidFill>
                  <a:schemeClr val="tx1"/>
                </a:solidFill>
              </a:defRPr>
            </a:lvl1pPr>
            <a:lvl2pPr marL="360000" indent="-180000">
              <a:lnSpc>
                <a:spcPct val="110000"/>
              </a:lnSpc>
              <a:spcBef>
                <a:spcPts val="0"/>
              </a:spcBef>
              <a:spcAft>
                <a:spcPts val="1200"/>
              </a:spcAft>
              <a:buClr>
                <a:srgbClr val="506491"/>
              </a:buClr>
              <a:buSzPct val="90000"/>
              <a:buFont typeface="Arial" panose="020B0604020202020204" pitchFamily="34" charset="0"/>
              <a:buChar char="•"/>
              <a:defRPr sz="1400">
                <a:solidFill>
                  <a:schemeClr val="tx1"/>
                </a:solidFill>
              </a:defRPr>
            </a:lvl2pPr>
            <a:lvl3pPr marL="540000" indent="-180000">
              <a:lnSpc>
                <a:spcPct val="110000"/>
              </a:lnSpc>
              <a:spcBef>
                <a:spcPts val="0"/>
              </a:spcBef>
              <a:spcAft>
                <a:spcPts val="1200"/>
              </a:spcAft>
              <a:buClr>
                <a:srgbClr val="506491"/>
              </a:buClr>
              <a:buSzPct val="90000"/>
              <a:buFont typeface="Arial" panose="020B0604020202020204" pitchFamily="34" charset="0"/>
              <a:buChar char="•"/>
              <a:defRPr sz="1200">
                <a:solidFill>
                  <a:schemeClr val="tx1"/>
                </a:solidFill>
              </a:defRPr>
            </a:lvl3pPr>
            <a:lvl4pPr marL="720000" indent="-180000">
              <a:lnSpc>
                <a:spcPct val="110000"/>
              </a:lnSpc>
              <a:spcBef>
                <a:spcPts val="0"/>
              </a:spcBef>
              <a:spcAft>
                <a:spcPts val="1200"/>
              </a:spcAft>
              <a:buClr>
                <a:srgbClr val="506491"/>
              </a:buClr>
              <a:buSzPct val="90000"/>
              <a:buFont typeface="Arial" panose="020B0604020202020204" pitchFamily="34" charset="0"/>
              <a:buChar char="•"/>
              <a:defRPr sz="1100">
                <a:solidFill>
                  <a:schemeClr val="tx1"/>
                </a:solidFill>
              </a:defRPr>
            </a:lvl4pPr>
            <a:lvl5pPr marL="900000" indent="-180000">
              <a:lnSpc>
                <a:spcPct val="110000"/>
              </a:lnSpc>
              <a:spcBef>
                <a:spcPts val="0"/>
              </a:spcBef>
              <a:spcAft>
                <a:spcPts val="1200"/>
              </a:spcAft>
              <a:buClr>
                <a:srgbClr val="506491"/>
              </a:buClr>
              <a:buSzPct val="90000"/>
              <a:buFont typeface="Arial" panose="020B0604020202020204" pitchFamily="34" charset="0"/>
              <a:buChar char="•"/>
              <a:defRPr sz="1000">
                <a:solidFill>
                  <a:schemeClr val="tx1"/>
                </a:solidFill>
              </a:defRPr>
            </a:lvl5pPr>
          </a:lstStyle>
          <a:p>
            <a:pPr lvl="0"/>
            <a:r>
              <a:rPr lang="en-US" noProof="0" dirty="0"/>
              <a:t>Click to edit Master title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 name="Foliennummernplatzhalter 2">
            <a:extLst>
              <a:ext uri="{FF2B5EF4-FFF2-40B4-BE49-F238E27FC236}">
                <a16:creationId xmlns:a16="http://schemas.microsoft.com/office/drawing/2014/main" id="{E4566048-99E2-10F2-D5CF-AAB7876FB366}"/>
              </a:ext>
            </a:extLst>
          </p:cNvPr>
          <p:cNvSpPr>
            <a:spLocks noGrp="1"/>
          </p:cNvSpPr>
          <p:nvPr>
            <p:ph type="sldNum" sz="quarter" idx="4"/>
          </p:nvPr>
        </p:nvSpPr>
        <p:spPr bwMode="gray">
          <a:xfrm>
            <a:off x="515542" y="6498000"/>
            <a:ext cx="230400" cy="360000"/>
          </a:xfrm>
          <a:prstGeom prst="rect">
            <a:avLst/>
          </a:prstGeom>
          <a:noFill/>
        </p:spPr>
        <p:txBody>
          <a:bodyPr vert="horz" lIns="0" tIns="0" rIns="0" bIns="0" rtlCol="0" anchor="ctr" anchorCtr="0"/>
          <a:lstStyle>
            <a:lvl1pPr algn="r">
              <a:defRPr lang="en-US" sz="1000" b="1" kern="1200" smtClean="0">
                <a:solidFill>
                  <a:schemeClr val="bg2"/>
                </a:solidFill>
                <a:latin typeface="+mn-lt"/>
                <a:ea typeface="+mn-ea"/>
                <a:cs typeface="+mn-cs"/>
              </a:defRPr>
            </a:lvl1pPr>
          </a:lstStyle>
          <a:p>
            <a:fld id="{175B214D-6BE7-42B0-9C13-90FEE9B2482C}" type="slidenum">
              <a:rPr lang="de-DE" smtClean="0"/>
              <a:pPr/>
              <a:t>‹#›</a:t>
            </a:fld>
            <a:endParaRPr lang="de-DE" b="0" dirty="0"/>
          </a:p>
        </p:txBody>
      </p:sp>
      <p:sp>
        <p:nvSpPr>
          <p:cNvPr id="4" name="Fußzeilenplatzhalter 5">
            <a:extLst>
              <a:ext uri="{FF2B5EF4-FFF2-40B4-BE49-F238E27FC236}">
                <a16:creationId xmlns:a16="http://schemas.microsoft.com/office/drawing/2014/main" id="{617F61EF-EF64-BF22-B941-2E8AE4DA3B63}"/>
              </a:ext>
            </a:extLst>
          </p:cNvPr>
          <p:cNvSpPr>
            <a:spLocks noGrp="1"/>
          </p:cNvSpPr>
          <p:nvPr>
            <p:ph type="ftr" sz="quarter" idx="3"/>
          </p:nvPr>
        </p:nvSpPr>
        <p:spPr bwMode="gray">
          <a:xfrm>
            <a:off x="907685" y="6498000"/>
            <a:ext cx="10768335" cy="360000"/>
          </a:xfrm>
          <a:prstGeom prst="rect">
            <a:avLst/>
          </a:prstGeom>
        </p:spPr>
        <p:txBody>
          <a:bodyPr vert="horz" lIns="0" tIns="0" rIns="0" bIns="0" rtlCol="0" anchor="ctr">
            <a:noAutofit/>
          </a:bodyPr>
          <a:lstStyle>
            <a:lvl1pPr algn="l">
              <a:defRPr sz="1000">
                <a:solidFill>
                  <a:schemeClr val="bg2"/>
                </a:solidFill>
              </a:defRPr>
            </a:lvl1pPr>
          </a:lstStyle>
          <a:p>
            <a:r>
              <a:rPr lang="en-GB" dirty="0"/>
              <a:t>Finding the Needle in the Haystack</a:t>
            </a:r>
            <a:r>
              <a:rPr lang="en-US" dirty="0"/>
              <a:t> | © ROSEN Group 2025</a:t>
            </a:r>
          </a:p>
        </p:txBody>
      </p:sp>
    </p:spTree>
    <p:extLst>
      <p:ext uri="{BB962C8B-B14F-4D97-AF65-F5344CB8AC3E}">
        <p14:creationId xmlns:p14="http://schemas.microsoft.com/office/powerpoint/2010/main" val="1344345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 columns + subheadlin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E7B99F-B252-4409-86FB-5329F7D4A96A}"/>
              </a:ext>
            </a:extLst>
          </p:cNvPr>
          <p:cNvSpPr>
            <a:spLocks noGrp="1"/>
          </p:cNvSpPr>
          <p:nvPr>
            <p:ph type="title" hasCustomPrompt="1"/>
          </p:nvPr>
        </p:nvSpPr>
        <p:spPr bwMode="gray">
          <a:xfrm>
            <a:off x="515938" y="410328"/>
            <a:ext cx="9288000" cy="756000"/>
          </a:xfrm>
        </p:spPr>
        <p:txBody>
          <a:bodyPr>
            <a:noAutofit/>
          </a:bodyPr>
          <a:lstStyle>
            <a:lvl1pPr>
              <a:defRPr sz="2400"/>
            </a:lvl1pPr>
          </a:lstStyle>
          <a:p>
            <a:r>
              <a:rPr lang="en-US" noProof="0" dirty="0"/>
              <a:t>Click to edit Master title style</a:t>
            </a:r>
          </a:p>
        </p:txBody>
      </p:sp>
      <p:sp>
        <p:nvSpPr>
          <p:cNvPr id="15" name="Inhaltsplatzhalter 8">
            <a:extLst>
              <a:ext uri="{FF2B5EF4-FFF2-40B4-BE49-F238E27FC236}">
                <a16:creationId xmlns:a16="http://schemas.microsoft.com/office/drawing/2014/main" id="{E2034B52-9576-FC5A-52A0-F9B743013E35}"/>
              </a:ext>
            </a:extLst>
          </p:cNvPr>
          <p:cNvSpPr>
            <a:spLocks noGrp="1"/>
          </p:cNvSpPr>
          <p:nvPr>
            <p:ph sz="quarter" idx="18" hasCustomPrompt="1"/>
          </p:nvPr>
        </p:nvSpPr>
        <p:spPr bwMode="gray">
          <a:xfrm>
            <a:off x="511583" y="2047609"/>
            <a:ext cx="2016000" cy="4104000"/>
          </a:xfrm>
        </p:spPr>
        <p:txBody>
          <a:bodyPr rIns="0">
            <a:noAutofit/>
          </a:bodyPr>
          <a:lstStyle>
            <a:lvl1pPr marL="180000" indent="-180000">
              <a:lnSpc>
                <a:spcPct val="110000"/>
              </a:lnSpc>
              <a:spcBef>
                <a:spcPts val="0"/>
              </a:spcBef>
              <a:spcAft>
                <a:spcPts val="1200"/>
              </a:spcAft>
              <a:buClr>
                <a:srgbClr val="506491"/>
              </a:buClr>
              <a:buSzPct val="90000"/>
              <a:buFont typeface="Arial" panose="020B0604020202020204" pitchFamily="34" charset="0"/>
              <a:buChar char="•"/>
              <a:defRPr sz="1600">
                <a:solidFill>
                  <a:schemeClr val="tx1"/>
                </a:solidFill>
              </a:defRPr>
            </a:lvl1pPr>
            <a:lvl2pPr marL="360000" indent="-180000">
              <a:lnSpc>
                <a:spcPct val="110000"/>
              </a:lnSpc>
              <a:spcBef>
                <a:spcPts val="0"/>
              </a:spcBef>
              <a:spcAft>
                <a:spcPts val="1200"/>
              </a:spcAft>
              <a:buClr>
                <a:srgbClr val="506491"/>
              </a:buClr>
              <a:buSzPct val="90000"/>
              <a:buFont typeface="Arial" panose="020B0604020202020204" pitchFamily="34" charset="0"/>
              <a:buChar char="•"/>
              <a:defRPr sz="1400">
                <a:solidFill>
                  <a:schemeClr val="tx1"/>
                </a:solidFill>
              </a:defRPr>
            </a:lvl2pPr>
            <a:lvl3pPr marL="540000" indent="-180000">
              <a:lnSpc>
                <a:spcPct val="110000"/>
              </a:lnSpc>
              <a:spcBef>
                <a:spcPts val="0"/>
              </a:spcBef>
              <a:spcAft>
                <a:spcPts val="1200"/>
              </a:spcAft>
              <a:buClr>
                <a:srgbClr val="506491"/>
              </a:buClr>
              <a:buSzPct val="90000"/>
              <a:buFont typeface="Arial" panose="020B0604020202020204" pitchFamily="34" charset="0"/>
              <a:buChar char="•"/>
              <a:defRPr sz="1200">
                <a:solidFill>
                  <a:schemeClr val="tx1"/>
                </a:solidFill>
              </a:defRPr>
            </a:lvl3pPr>
            <a:lvl4pPr marL="720000" indent="-180000">
              <a:lnSpc>
                <a:spcPct val="110000"/>
              </a:lnSpc>
              <a:spcBef>
                <a:spcPts val="0"/>
              </a:spcBef>
              <a:spcAft>
                <a:spcPts val="1200"/>
              </a:spcAft>
              <a:buClr>
                <a:srgbClr val="506491"/>
              </a:buClr>
              <a:buSzPct val="90000"/>
              <a:buFont typeface="Arial" panose="020B0604020202020204" pitchFamily="34" charset="0"/>
              <a:buChar char="•"/>
              <a:defRPr sz="1100">
                <a:solidFill>
                  <a:schemeClr val="tx1"/>
                </a:solidFill>
              </a:defRPr>
            </a:lvl4pPr>
            <a:lvl5pPr marL="900000" indent="-180000">
              <a:lnSpc>
                <a:spcPct val="110000"/>
              </a:lnSpc>
              <a:spcBef>
                <a:spcPts val="0"/>
              </a:spcBef>
              <a:spcAft>
                <a:spcPts val="1200"/>
              </a:spcAft>
              <a:buClr>
                <a:srgbClr val="506491"/>
              </a:buClr>
              <a:buSzPct val="90000"/>
              <a:buFont typeface="Arial" panose="020B0604020202020204" pitchFamily="34" charset="0"/>
              <a:buChar char="•"/>
              <a:defRPr sz="1000">
                <a:solidFill>
                  <a:schemeClr val="tx1"/>
                </a:solidFill>
              </a:defRPr>
            </a:lvl5pPr>
          </a:lstStyle>
          <a:p>
            <a:pPr lvl="0"/>
            <a:r>
              <a:rPr lang="en-US" noProof="0" dirty="0"/>
              <a:t>Click to edit Master title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6" name="Inhaltsplatzhalter 8">
            <a:extLst>
              <a:ext uri="{FF2B5EF4-FFF2-40B4-BE49-F238E27FC236}">
                <a16:creationId xmlns:a16="http://schemas.microsoft.com/office/drawing/2014/main" id="{81F776D9-3F4B-EC50-882A-46AD579D0BF7}"/>
              </a:ext>
            </a:extLst>
          </p:cNvPr>
          <p:cNvSpPr>
            <a:spLocks noGrp="1"/>
          </p:cNvSpPr>
          <p:nvPr>
            <p:ph sz="quarter" idx="20" hasCustomPrompt="1"/>
          </p:nvPr>
        </p:nvSpPr>
        <p:spPr bwMode="gray">
          <a:xfrm>
            <a:off x="2799100" y="2047609"/>
            <a:ext cx="2016000" cy="4104000"/>
          </a:xfrm>
        </p:spPr>
        <p:txBody>
          <a:bodyPr rIns="0">
            <a:noAutofit/>
          </a:bodyPr>
          <a:lstStyle>
            <a:lvl1pPr marL="180000" indent="-180000">
              <a:lnSpc>
                <a:spcPct val="110000"/>
              </a:lnSpc>
              <a:spcBef>
                <a:spcPts val="0"/>
              </a:spcBef>
              <a:spcAft>
                <a:spcPts val="1200"/>
              </a:spcAft>
              <a:buClr>
                <a:srgbClr val="506491"/>
              </a:buClr>
              <a:buSzPct val="90000"/>
              <a:buFont typeface="Arial" panose="020B0604020202020204" pitchFamily="34" charset="0"/>
              <a:buChar char="•"/>
              <a:defRPr sz="1600">
                <a:solidFill>
                  <a:schemeClr val="tx1"/>
                </a:solidFill>
              </a:defRPr>
            </a:lvl1pPr>
            <a:lvl2pPr marL="360000" indent="-180000">
              <a:lnSpc>
                <a:spcPct val="110000"/>
              </a:lnSpc>
              <a:spcBef>
                <a:spcPts val="0"/>
              </a:spcBef>
              <a:spcAft>
                <a:spcPts val="1200"/>
              </a:spcAft>
              <a:buClr>
                <a:srgbClr val="506491"/>
              </a:buClr>
              <a:buSzPct val="90000"/>
              <a:buFont typeface="Arial" panose="020B0604020202020204" pitchFamily="34" charset="0"/>
              <a:buChar char="•"/>
              <a:defRPr sz="1400">
                <a:solidFill>
                  <a:schemeClr val="tx1"/>
                </a:solidFill>
              </a:defRPr>
            </a:lvl2pPr>
            <a:lvl3pPr marL="540000" indent="-180000">
              <a:lnSpc>
                <a:spcPct val="110000"/>
              </a:lnSpc>
              <a:spcBef>
                <a:spcPts val="0"/>
              </a:spcBef>
              <a:spcAft>
                <a:spcPts val="1200"/>
              </a:spcAft>
              <a:buClr>
                <a:srgbClr val="506491"/>
              </a:buClr>
              <a:buSzPct val="90000"/>
              <a:buFont typeface="Arial" panose="020B0604020202020204" pitchFamily="34" charset="0"/>
              <a:buChar char="•"/>
              <a:defRPr sz="1200">
                <a:solidFill>
                  <a:schemeClr val="tx1"/>
                </a:solidFill>
              </a:defRPr>
            </a:lvl3pPr>
            <a:lvl4pPr marL="720000" indent="-180000">
              <a:lnSpc>
                <a:spcPct val="110000"/>
              </a:lnSpc>
              <a:spcBef>
                <a:spcPts val="0"/>
              </a:spcBef>
              <a:spcAft>
                <a:spcPts val="1200"/>
              </a:spcAft>
              <a:buClr>
                <a:srgbClr val="506491"/>
              </a:buClr>
              <a:buSzPct val="90000"/>
              <a:buFont typeface="Arial" panose="020B0604020202020204" pitchFamily="34" charset="0"/>
              <a:buChar char="•"/>
              <a:defRPr sz="1100">
                <a:solidFill>
                  <a:schemeClr val="tx1"/>
                </a:solidFill>
              </a:defRPr>
            </a:lvl4pPr>
            <a:lvl5pPr marL="900000" indent="-180000">
              <a:lnSpc>
                <a:spcPct val="110000"/>
              </a:lnSpc>
              <a:spcBef>
                <a:spcPts val="0"/>
              </a:spcBef>
              <a:spcAft>
                <a:spcPts val="1200"/>
              </a:spcAft>
              <a:buClr>
                <a:srgbClr val="506491"/>
              </a:buClr>
              <a:buSzPct val="90000"/>
              <a:buFont typeface="Arial" panose="020B0604020202020204" pitchFamily="34" charset="0"/>
              <a:buChar char="•"/>
              <a:defRPr sz="1000">
                <a:solidFill>
                  <a:schemeClr val="tx1"/>
                </a:solidFill>
              </a:defRPr>
            </a:lvl5pPr>
          </a:lstStyle>
          <a:p>
            <a:pPr lvl="0"/>
            <a:r>
              <a:rPr lang="en-US" noProof="0" dirty="0"/>
              <a:t>Click to edit Master title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7" name="Inhaltsplatzhalter 8">
            <a:extLst>
              <a:ext uri="{FF2B5EF4-FFF2-40B4-BE49-F238E27FC236}">
                <a16:creationId xmlns:a16="http://schemas.microsoft.com/office/drawing/2014/main" id="{5AC88338-0883-87A2-5B09-7CCAA08CB8B4}"/>
              </a:ext>
            </a:extLst>
          </p:cNvPr>
          <p:cNvSpPr>
            <a:spLocks noGrp="1"/>
          </p:cNvSpPr>
          <p:nvPr>
            <p:ph sz="quarter" idx="21" hasCustomPrompt="1"/>
          </p:nvPr>
        </p:nvSpPr>
        <p:spPr bwMode="gray">
          <a:xfrm>
            <a:off x="5086617" y="2047609"/>
            <a:ext cx="2016000" cy="4104000"/>
          </a:xfrm>
        </p:spPr>
        <p:txBody>
          <a:bodyPr rIns="0">
            <a:noAutofit/>
          </a:bodyPr>
          <a:lstStyle>
            <a:lvl1pPr marL="180000" indent="-180000">
              <a:lnSpc>
                <a:spcPct val="110000"/>
              </a:lnSpc>
              <a:spcBef>
                <a:spcPts val="0"/>
              </a:spcBef>
              <a:spcAft>
                <a:spcPts val="1200"/>
              </a:spcAft>
              <a:buClr>
                <a:srgbClr val="506491"/>
              </a:buClr>
              <a:buSzPct val="90000"/>
              <a:buFont typeface="Arial" panose="020B0604020202020204" pitchFamily="34" charset="0"/>
              <a:buChar char="•"/>
              <a:defRPr sz="1600">
                <a:solidFill>
                  <a:schemeClr val="tx1"/>
                </a:solidFill>
              </a:defRPr>
            </a:lvl1pPr>
            <a:lvl2pPr marL="360000" indent="-180000">
              <a:lnSpc>
                <a:spcPct val="110000"/>
              </a:lnSpc>
              <a:spcBef>
                <a:spcPts val="0"/>
              </a:spcBef>
              <a:spcAft>
                <a:spcPts val="1200"/>
              </a:spcAft>
              <a:buClr>
                <a:srgbClr val="506491"/>
              </a:buClr>
              <a:buSzPct val="90000"/>
              <a:buFont typeface="Arial" panose="020B0604020202020204" pitchFamily="34" charset="0"/>
              <a:buChar char="•"/>
              <a:defRPr sz="1400">
                <a:solidFill>
                  <a:schemeClr val="tx1"/>
                </a:solidFill>
              </a:defRPr>
            </a:lvl2pPr>
            <a:lvl3pPr marL="540000" indent="-180000">
              <a:lnSpc>
                <a:spcPct val="110000"/>
              </a:lnSpc>
              <a:spcBef>
                <a:spcPts val="0"/>
              </a:spcBef>
              <a:spcAft>
                <a:spcPts val="1200"/>
              </a:spcAft>
              <a:buClr>
                <a:srgbClr val="506491"/>
              </a:buClr>
              <a:buSzPct val="90000"/>
              <a:buFont typeface="Arial" panose="020B0604020202020204" pitchFamily="34" charset="0"/>
              <a:buChar char="•"/>
              <a:defRPr sz="1200">
                <a:solidFill>
                  <a:schemeClr val="tx1"/>
                </a:solidFill>
              </a:defRPr>
            </a:lvl3pPr>
            <a:lvl4pPr marL="720000" indent="-180000">
              <a:lnSpc>
                <a:spcPct val="110000"/>
              </a:lnSpc>
              <a:spcBef>
                <a:spcPts val="0"/>
              </a:spcBef>
              <a:spcAft>
                <a:spcPts val="1200"/>
              </a:spcAft>
              <a:buClr>
                <a:srgbClr val="506491"/>
              </a:buClr>
              <a:buSzPct val="90000"/>
              <a:buFont typeface="Arial" panose="020B0604020202020204" pitchFamily="34" charset="0"/>
              <a:buChar char="•"/>
              <a:defRPr sz="1100">
                <a:solidFill>
                  <a:schemeClr val="tx1"/>
                </a:solidFill>
              </a:defRPr>
            </a:lvl4pPr>
            <a:lvl5pPr marL="900000" indent="-180000">
              <a:lnSpc>
                <a:spcPct val="110000"/>
              </a:lnSpc>
              <a:spcBef>
                <a:spcPts val="0"/>
              </a:spcBef>
              <a:spcAft>
                <a:spcPts val="1200"/>
              </a:spcAft>
              <a:buClr>
                <a:srgbClr val="506491"/>
              </a:buClr>
              <a:buSzPct val="90000"/>
              <a:buFont typeface="Arial" panose="020B0604020202020204" pitchFamily="34" charset="0"/>
              <a:buChar char="•"/>
              <a:defRPr sz="1000">
                <a:solidFill>
                  <a:schemeClr val="tx1"/>
                </a:solidFill>
              </a:defRPr>
            </a:lvl5pPr>
          </a:lstStyle>
          <a:p>
            <a:pPr lvl="0"/>
            <a:r>
              <a:rPr lang="en-US" noProof="0" dirty="0"/>
              <a:t>Click to edit Master title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8" name="Inhaltsplatzhalter 8">
            <a:extLst>
              <a:ext uri="{FF2B5EF4-FFF2-40B4-BE49-F238E27FC236}">
                <a16:creationId xmlns:a16="http://schemas.microsoft.com/office/drawing/2014/main" id="{5143149A-8624-6C8A-29D1-E7A5558A6FE6}"/>
              </a:ext>
            </a:extLst>
          </p:cNvPr>
          <p:cNvSpPr>
            <a:spLocks noGrp="1"/>
          </p:cNvSpPr>
          <p:nvPr>
            <p:ph sz="quarter" idx="23" hasCustomPrompt="1"/>
          </p:nvPr>
        </p:nvSpPr>
        <p:spPr bwMode="gray">
          <a:xfrm>
            <a:off x="7374134" y="2047609"/>
            <a:ext cx="2016000" cy="4104000"/>
          </a:xfrm>
        </p:spPr>
        <p:txBody>
          <a:bodyPr rIns="0">
            <a:noAutofit/>
          </a:bodyPr>
          <a:lstStyle>
            <a:lvl1pPr marL="180000" indent="-180000">
              <a:lnSpc>
                <a:spcPct val="110000"/>
              </a:lnSpc>
              <a:spcBef>
                <a:spcPts val="0"/>
              </a:spcBef>
              <a:spcAft>
                <a:spcPts val="1200"/>
              </a:spcAft>
              <a:buClr>
                <a:srgbClr val="506491"/>
              </a:buClr>
              <a:buSzPct val="90000"/>
              <a:buFont typeface="Arial" panose="020B0604020202020204" pitchFamily="34" charset="0"/>
              <a:buChar char="•"/>
              <a:defRPr sz="1600">
                <a:solidFill>
                  <a:schemeClr val="tx1"/>
                </a:solidFill>
              </a:defRPr>
            </a:lvl1pPr>
            <a:lvl2pPr marL="360000" indent="-180000">
              <a:lnSpc>
                <a:spcPct val="110000"/>
              </a:lnSpc>
              <a:spcBef>
                <a:spcPts val="0"/>
              </a:spcBef>
              <a:spcAft>
                <a:spcPts val="1200"/>
              </a:spcAft>
              <a:buClr>
                <a:srgbClr val="506491"/>
              </a:buClr>
              <a:buSzPct val="90000"/>
              <a:buFont typeface="Arial" panose="020B0604020202020204" pitchFamily="34" charset="0"/>
              <a:buChar char="•"/>
              <a:defRPr sz="1400">
                <a:solidFill>
                  <a:schemeClr val="tx1"/>
                </a:solidFill>
              </a:defRPr>
            </a:lvl2pPr>
            <a:lvl3pPr marL="540000" indent="-180000">
              <a:lnSpc>
                <a:spcPct val="110000"/>
              </a:lnSpc>
              <a:spcBef>
                <a:spcPts val="0"/>
              </a:spcBef>
              <a:spcAft>
                <a:spcPts val="1200"/>
              </a:spcAft>
              <a:buClr>
                <a:srgbClr val="506491"/>
              </a:buClr>
              <a:buSzPct val="90000"/>
              <a:buFont typeface="Arial" panose="020B0604020202020204" pitchFamily="34" charset="0"/>
              <a:buChar char="•"/>
              <a:defRPr sz="1200">
                <a:solidFill>
                  <a:schemeClr val="tx1"/>
                </a:solidFill>
              </a:defRPr>
            </a:lvl3pPr>
            <a:lvl4pPr marL="720000" indent="-180000">
              <a:lnSpc>
                <a:spcPct val="110000"/>
              </a:lnSpc>
              <a:spcBef>
                <a:spcPts val="0"/>
              </a:spcBef>
              <a:spcAft>
                <a:spcPts val="1200"/>
              </a:spcAft>
              <a:buClr>
                <a:srgbClr val="506491"/>
              </a:buClr>
              <a:buSzPct val="90000"/>
              <a:buFont typeface="Arial" panose="020B0604020202020204" pitchFamily="34" charset="0"/>
              <a:buChar char="•"/>
              <a:defRPr sz="1100">
                <a:solidFill>
                  <a:schemeClr val="tx1"/>
                </a:solidFill>
              </a:defRPr>
            </a:lvl4pPr>
            <a:lvl5pPr marL="900000" indent="-180000">
              <a:lnSpc>
                <a:spcPct val="110000"/>
              </a:lnSpc>
              <a:spcBef>
                <a:spcPts val="0"/>
              </a:spcBef>
              <a:spcAft>
                <a:spcPts val="1200"/>
              </a:spcAft>
              <a:buClr>
                <a:srgbClr val="506491"/>
              </a:buClr>
              <a:buSzPct val="90000"/>
              <a:buFont typeface="Arial" panose="020B0604020202020204" pitchFamily="34" charset="0"/>
              <a:buChar char="•"/>
              <a:defRPr sz="1000">
                <a:solidFill>
                  <a:schemeClr val="tx1"/>
                </a:solidFill>
              </a:defRPr>
            </a:lvl5pPr>
          </a:lstStyle>
          <a:p>
            <a:pPr lvl="0"/>
            <a:r>
              <a:rPr lang="en-US" noProof="0" dirty="0"/>
              <a:t>Click to edit Master title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7" name="Inhaltsplatzhalter 8">
            <a:extLst>
              <a:ext uri="{FF2B5EF4-FFF2-40B4-BE49-F238E27FC236}">
                <a16:creationId xmlns:a16="http://schemas.microsoft.com/office/drawing/2014/main" id="{BDA5903B-CA70-E12A-E59E-B644D8A5E68B}"/>
              </a:ext>
            </a:extLst>
          </p:cNvPr>
          <p:cNvSpPr>
            <a:spLocks noGrp="1"/>
          </p:cNvSpPr>
          <p:nvPr>
            <p:ph sz="quarter" idx="25" hasCustomPrompt="1"/>
          </p:nvPr>
        </p:nvSpPr>
        <p:spPr bwMode="gray">
          <a:xfrm>
            <a:off x="9661650" y="2047609"/>
            <a:ext cx="2016000" cy="4104000"/>
          </a:xfrm>
        </p:spPr>
        <p:txBody>
          <a:bodyPr rIns="0">
            <a:noAutofit/>
          </a:bodyPr>
          <a:lstStyle>
            <a:lvl1pPr marL="180000" indent="-180000">
              <a:lnSpc>
                <a:spcPct val="110000"/>
              </a:lnSpc>
              <a:spcBef>
                <a:spcPts val="0"/>
              </a:spcBef>
              <a:spcAft>
                <a:spcPts val="1200"/>
              </a:spcAft>
              <a:buClr>
                <a:srgbClr val="506491"/>
              </a:buClr>
              <a:buSzPct val="90000"/>
              <a:buFont typeface="Arial" panose="020B0604020202020204" pitchFamily="34" charset="0"/>
              <a:buChar char="•"/>
              <a:defRPr sz="1600">
                <a:solidFill>
                  <a:schemeClr val="tx1"/>
                </a:solidFill>
              </a:defRPr>
            </a:lvl1pPr>
            <a:lvl2pPr marL="360000" indent="-180000">
              <a:lnSpc>
                <a:spcPct val="110000"/>
              </a:lnSpc>
              <a:spcBef>
                <a:spcPts val="0"/>
              </a:spcBef>
              <a:spcAft>
                <a:spcPts val="1200"/>
              </a:spcAft>
              <a:buClr>
                <a:srgbClr val="506491"/>
              </a:buClr>
              <a:buSzPct val="90000"/>
              <a:buFont typeface="Arial" panose="020B0604020202020204" pitchFamily="34" charset="0"/>
              <a:buChar char="•"/>
              <a:defRPr sz="1400">
                <a:solidFill>
                  <a:schemeClr val="tx1"/>
                </a:solidFill>
              </a:defRPr>
            </a:lvl2pPr>
            <a:lvl3pPr marL="540000" indent="-180000">
              <a:lnSpc>
                <a:spcPct val="110000"/>
              </a:lnSpc>
              <a:spcBef>
                <a:spcPts val="0"/>
              </a:spcBef>
              <a:spcAft>
                <a:spcPts val="1200"/>
              </a:spcAft>
              <a:buClr>
                <a:srgbClr val="506491"/>
              </a:buClr>
              <a:buSzPct val="90000"/>
              <a:buFont typeface="Arial" panose="020B0604020202020204" pitchFamily="34" charset="0"/>
              <a:buChar char="•"/>
              <a:defRPr sz="1200">
                <a:solidFill>
                  <a:schemeClr val="tx1"/>
                </a:solidFill>
              </a:defRPr>
            </a:lvl3pPr>
            <a:lvl4pPr marL="720000" indent="-180000">
              <a:lnSpc>
                <a:spcPct val="110000"/>
              </a:lnSpc>
              <a:spcBef>
                <a:spcPts val="0"/>
              </a:spcBef>
              <a:spcAft>
                <a:spcPts val="1200"/>
              </a:spcAft>
              <a:buClr>
                <a:srgbClr val="506491"/>
              </a:buClr>
              <a:buSzPct val="90000"/>
              <a:buFont typeface="Arial" panose="020B0604020202020204" pitchFamily="34" charset="0"/>
              <a:buChar char="•"/>
              <a:defRPr sz="1100">
                <a:solidFill>
                  <a:schemeClr val="tx1"/>
                </a:solidFill>
              </a:defRPr>
            </a:lvl4pPr>
            <a:lvl5pPr marL="900000" indent="-180000">
              <a:lnSpc>
                <a:spcPct val="110000"/>
              </a:lnSpc>
              <a:spcBef>
                <a:spcPts val="0"/>
              </a:spcBef>
              <a:spcAft>
                <a:spcPts val="1200"/>
              </a:spcAft>
              <a:buClr>
                <a:srgbClr val="506491"/>
              </a:buClr>
              <a:buSzPct val="90000"/>
              <a:buFont typeface="Arial" panose="020B0604020202020204" pitchFamily="34" charset="0"/>
              <a:buChar char="•"/>
              <a:defRPr sz="1000">
                <a:solidFill>
                  <a:schemeClr val="tx1"/>
                </a:solidFill>
              </a:defRPr>
            </a:lvl5pPr>
          </a:lstStyle>
          <a:p>
            <a:pPr lvl="0"/>
            <a:r>
              <a:rPr lang="en-US" noProof="0" dirty="0"/>
              <a:t>Click to edit Master title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 name="Textplatzhalter 7">
            <a:extLst>
              <a:ext uri="{FF2B5EF4-FFF2-40B4-BE49-F238E27FC236}">
                <a16:creationId xmlns:a16="http://schemas.microsoft.com/office/drawing/2014/main" id="{D1161850-8486-6FE6-130C-106F8BBE47E7}"/>
              </a:ext>
            </a:extLst>
          </p:cNvPr>
          <p:cNvSpPr>
            <a:spLocks noGrp="1"/>
          </p:cNvSpPr>
          <p:nvPr>
            <p:ph type="body" sz="quarter" idx="24" hasCustomPrompt="1"/>
          </p:nvPr>
        </p:nvSpPr>
        <p:spPr bwMode="gray">
          <a:xfrm>
            <a:off x="515937" y="1470026"/>
            <a:ext cx="11160126" cy="392112"/>
          </a:xfrm>
        </p:spPr>
        <p:txBody>
          <a:bodyPr/>
          <a:lstStyle>
            <a:lvl1pPr marL="0" indent="0">
              <a:buNone/>
              <a:defRPr lang="en-US" sz="1800" b="1" kern="1200" dirty="0" smtClean="0">
                <a:solidFill>
                  <a:schemeClr val="bg2"/>
                </a:solidFill>
                <a:latin typeface="+mn-lt"/>
                <a:ea typeface="+mn-ea"/>
                <a:cs typeface="+mn-cs"/>
              </a:defRPr>
            </a:lvl1pPr>
          </a:lstStyle>
          <a:p>
            <a:pPr lvl="0"/>
            <a:r>
              <a:rPr lang="en-US" dirty="0"/>
              <a:t>Click to edit Master title style</a:t>
            </a:r>
          </a:p>
        </p:txBody>
      </p:sp>
      <p:sp>
        <p:nvSpPr>
          <p:cNvPr id="4" name="Foliennummernplatzhalter 2">
            <a:extLst>
              <a:ext uri="{FF2B5EF4-FFF2-40B4-BE49-F238E27FC236}">
                <a16:creationId xmlns:a16="http://schemas.microsoft.com/office/drawing/2014/main" id="{66C1C1A4-0947-C5C0-6847-82D49632A0DA}"/>
              </a:ext>
            </a:extLst>
          </p:cNvPr>
          <p:cNvSpPr>
            <a:spLocks noGrp="1"/>
          </p:cNvSpPr>
          <p:nvPr>
            <p:ph type="sldNum" sz="quarter" idx="4"/>
          </p:nvPr>
        </p:nvSpPr>
        <p:spPr bwMode="gray">
          <a:xfrm>
            <a:off x="515542" y="6498000"/>
            <a:ext cx="230400" cy="360000"/>
          </a:xfrm>
          <a:prstGeom prst="rect">
            <a:avLst/>
          </a:prstGeom>
          <a:noFill/>
        </p:spPr>
        <p:txBody>
          <a:bodyPr vert="horz" lIns="0" tIns="0" rIns="0" bIns="0" rtlCol="0" anchor="ctr" anchorCtr="0"/>
          <a:lstStyle>
            <a:lvl1pPr algn="r">
              <a:defRPr lang="en-US" sz="1000" b="1" kern="1200" smtClean="0">
                <a:solidFill>
                  <a:schemeClr val="bg2"/>
                </a:solidFill>
                <a:latin typeface="+mn-lt"/>
                <a:ea typeface="+mn-ea"/>
                <a:cs typeface="+mn-cs"/>
              </a:defRPr>
            </a:lvl1pPr>
          </a:lstStyle>
          <a:p>
            <a:fld id="{175B214D-6BE7-42B0-9C13-90FEE9B2482C}" type="slidenum">
              <a:rPr lang="de-DE" smtClean="0"/>
              <a:pPr/>
              <a:t>‹#›</a:t>
            </a:fld>
            <a:endParaRPr lang="de-DE" b="0" dirty="0"/>
          </a:p>
        </p:txBody>
      </p:sp>
      <p:sp>
        <p:nvSpPr>
          <p:cNvPr id="5" name="Fußzeilenplatzhalter 5">
            <a:extLst>
              <a:ext uri="{FF2B5EF4-FFF2-40B4-BE49-F238E27FC236}">
                <a16:creationId xmlns:a16="http://schemas.microsoft.com/office/drawing/2014/main" id="{A6A08DAB-49F7-7A66-6F34-6E297CA1E38C}"/>
              </a:ext>
            </a:extLst>
          </p:cNvPr>
          <p:cNvSpPr>
            <a:spLocks noGrp="1"/>
          </p:cNvSpPr>
          <p:nvPr>
            <p:ph type="ftr" sz="quarter" idx="3"/>
          </p:nvPr>
        </p:nvSpPr>
        <p:spPr bwMode="gray">
          <a:xfrm>
            <a:off x="907685" y="6498000"/>
            <a:ext cx="10768335" cy="360000"/>
          </a:xfrm>
          <a:prstGeom prst="rect">
            <a:avLst/>
          </a:prstGeom>
        </p:spPr>
        <p:txBody>
          <a:bodyPr vert="horz" lIns="0" tIns="0" rIns="0" bIns="0" rtlCol="0" anchor="ctr">
            <a:noAutofit/>
          </a:bodyPr>
          <a:lstStyle>
            <a:lvl1pPr algn="l">
              <a:defRPr sz="1000">
                <a:solidFill>
                  <a:schemeClr val="bg2"/>
                </a:solidFill>
              </a:defRPr>
            </a:lvl1pPr>
          </a:lstStyle>
          <a:p>
            <a:r>
              <a:rPr lang="en-GB" dirty="0"/>
              <a:t>Finding the Needle in the Haystack</a:t>
            </a:r>
            <a:r>
              <a:rPr lang="en-US" dirty="0"/>
              <a:t> | © ROSEN Group 2025</a:t>
            </a:r>
          </a:p>
        </p:txBody>
      </p:sp>
    </p:spTree>
    <p:extLst>
      <p:ext uri="{BB962C8B-B14F-4D97-AF65-F5344CB8AC3E}">
        <p14:creationId xmlns:p14="http://schemas.microsoft.com/office/powerpoint/2010/main" val="1149700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Quote">
    <p:bg bwMode="gray">
      <p:bgPr>
        <a:gradFill>
          <a:gsLst>
            <a:gs pos="0">
              <a:srgbClr val="232A3C"/>
            </a:gs>
            <a:gs pos="100000">
              <a:srgbClr val="375578"/>
            </a:gs>
          </a:gsLst>
          <a:lin ang="13500000" scaled="1"/>
        </a:gradFill>
        <a:effectLst/>
      </p:bgPr>
    </p:bg>
    <p:spTree>
      <p:nvGrpSpPr>
        <p:cNvPr id="1" name=""/>
        <p:cNvGrpSpPr/>
        <p:nvPr/>
      </p:nvGrpSpPr>
      <p:grpSpPr>
        <a:xfrm>
          <a:off x="0" y="0"/>
          <a:ext cx="0" cy="0"/>
          <a:chOff x="0" y="0"/>
          <a:chExt cx="0" cy="0"/>
        </a:xfrm>
      </p:grpSpPr>
      <p:sp>
        <p:nvSpPr>
          <p:cNvPr id="59" name="Bildplatzhalter 3">
            <a:extLst>
              <a:ext uri="{FF2B5EF4-FFF2-40B4-BE49-F238E27FC236}">
                <a16:creationId xmlns:a16="http://schemas.microsoft.com/office/drawing/2014/main" id="{E2DF4F14-EC3F-C669-D326-AAE6153DA3F1}"/>
              </a:ext>
            </a:extLst>
          </p:cNvPr>
          <p:cNvSpPr>
            <a:spLocks noGrp="1" noChangeAspect="1"/>
          </p:cNvSpPr>
          <p:nvPr>
            <p:ph type="pic" sz="quarter" idx="24" hasCustomPrompt="1"/>
          </p:nvPr>
        </p:nvSpPr>
        <p:spPr bwMode="gray">
          <a:xfrm>
            <a:off x="9969627" y="410328"/>
            <a:ext cx="1706400" cy="493200"/>
          </a:xfrm>
          <a:blipFill>
            <a:blip r:embed="rId2" cstate="email">
              <a:extLst>
                <a:ext uri="{28A0092B-C50C-407E-A947-70E740481C1C}">
                  <a14:useLocalDpi xmlns:a14="http://schemas.microsoft.com/office/drawing/2010/main"/>
                </a:ext>
              </a:extLst>
            </a:blip>
            <a:stretch>
              <a:fillRect l="-12" r="-12"/>
            </a:stretch>
          </a:blipFill>
        </p:spPr>
        <p:txBody>
          <a:bodyPr lIns="0" tIns="0" rIns="0" bIns="0" anchor="ctr" anchorCtr="0"/>
          <a:lstStyle>
            <a:lvl1pPr marL="0" indent="0" algn="ctr">
              <a:buNone/>
              <a:defRPr>
                <a:solidFill>
                  <a:schemeClr val="bg1"/>
                </a:solidFill>
              </a:defRPr>
            </a:lvl1pPr>
          </a:lstStyle>
          <a:p>
            <a:pPr marL="0" marR="0" lvl="0" indent="0" algn="ctr" defTabSz="914400" rtl="0" eaLnBrk="1" fontAlgn="base" latinLnBrk="0" hangingPunct="1">
              <a:lnSpc>
                <a:spcPct val="100000"/>
              </a:lnSpc>
              <a:spcBef>
                <a:spcPts val="600"/>
              </a:spcBef>
              <a:spcAft>
                <a:spcPct val="0"/>
              </a:spcAft>
              <a:buClr>
                <a:srgbClr val="506491"/>
              </a:buClr>
              <a:buSzTx/>
              <a:buFont typeface="Arial" panose="020B0604020202020204" pitchFamily="34" charset="0"/>
              <a:buNone/>
              <a:tabLst>
                <a:tab pos="266700" algn="l"/>
                <a:tab pos="542925" algn="l"/>
                <a:tab pos="809625" algn="l"/>
                <a:tab pos="1076325" algn="l"/>
              </a:tabLst>
              <a:defRPr/>
            </a:pPr>
            <a:r>
              <a:rPr lang="en-US" noProof="0" dirty="0"/>
              <a:t>image</a:t>
            </a:r>
          </a:p>
        </p:txBody>
      </p:sp>
      <p:sp>
        <p:nvSpPr>
          <p:cNvPr id="4" name="Foliennummernplatzhalter 2">
            <a:extLst>
              <a:ext uri="{FF2B5EF4-FFF2-40B4-BE49-F238E27FC236}">
                <a16:creationId xmlns:a16="http://schemas.microsoft.com/office/drawing/2014/main" id="{BB085638-B66A-0C19-8227-48C72C78666A}"/>
              </a:ext>
            </a:extLst>
          </p:cNvPr>
          <p:cNvSpPr>
            <a:spLocks noGrp="1"/>
          </p:cNvSpPr>
          <p:nvPr>
            <p:ph type="sldNum" sz="quarter" idx="10"/>
          </p:nvPr>
        </p:nvSpPr>
        <p:spPr bwMode="gray">
          <a:xfrm>
            <a:off x="515542" y="6498000"/>
            <a:ext cx="230400" cy="360000"/>
          </a:xfrm>
        </p:spPr>
        <p:txBody>
          <a:bodyPr/>
          <a:lstStyle>
            <a:lvl1pPr>
              <a:defRPr>
                <a:solidFill>
                  <a:schemeClr val="bg1"/>
                </a:solidFill>
              </a:defRPr>
            </a:lvl1pPr>
          </a:lstStyle>
          <a:p>
            <a:fld id="{175B214D-6BE7-42B0-9C13-90FEE9B2482C}" type="slidenum">
              <a:rPr lang="de-DE" smtClean="0"/>
              <a:pPr/>
              <a:t>‹#›</a:t>
            </a:fld>
            <a:endParaRPr lang="de-DE" b="0" dirty="0"/>
          </a:p>
        </p:txBody>
      </p:sp>
      <p:sp>
        <p:nvSpPr>
          <p:cNvPr id="3" name="Inhaltsplatzhalter 8">
            <a:extLst>
              <a:ext uri="{FF2B5EF4-FFF2-40B4-BE49-F238E27FC236}">
                <a16:creationId xmlns:a16="http://schemas.microsoft.com/office/drawing/2014/main" id="{3896ACAD-B245-49E5-BE86-2335A3CE3120}"/>
              </a:ext>
            </a:extLst>
          </p:cNvPr>
          <p:cNvSpPr>
            <a:spLocks noGrp="1" noChangeAspect="1"/>
          </p:cNvSpPr>
          <p:nvPr>
            <p:ph sz="quarter" idx="18" hasCustomPrompt="1"/>
          </p:nvPr>
        </p:nvSpPr>
        <p:spPr bwMode="gray">
          <a:xfrm>
            <a:off x="2130890" y="1471609"/>
            <a:ext cx="7930219" cy="4679950"/>
          </a:xfrm>
        </p:spPr>
        <p:txBody>
          <a:bodyPr rIns="0" anchor="ctr" anchorCtr="0">
            <a:noAutofit/>
          </a:bodyPr>
          <a:lstStyle>
            <a:lvl1pPr marL="0" indent="0">
              <a:lnSpc>
                <a:spcPct val="110000"/>
              </a:lnSpc>
              <a:spcBef>
                <a:spcPts val="0"/>
              </a:spcBef>
              <a:spcAft>
                <a:spcPts val="1200"/>
              </a:spcAft>
              <a:buClr>
                <a:schemeClr val="bg1"/>
              </a:buClr>
              <a:buSzPct val="100000"/>
              <a:buFont typeface="Arial" panose="020B0604020202020204" pitchFamily="34" charset="0"/>
              <a:buNone/>
              <a:defRPr sz="4400">
                <a:solidFill>
                  <a:schemeClr val="bg1"/>
                </a:solidFill>
              </a:defRPr>
            </a:lvl1pPr>
            <a:lvl2pPr marL="465750" indent="-180000">
              <a:lnSpc>
                <a:spcPct val="110000"/>
              </a:lnSpc>
              <a:spcBef>
                <a:spcPts val="0"/>
              </a:spcBef>
              <a:spcAft>
                <a:spcPts val="600"/>
              </a:spcAft>
              <a:buClr>
                <a:schemeClr val="bg1"/>
              </a:buClr>
              <a:buSzPct val="90000"/>
              <a:buFont typeface="Arial" panose="020B0604020202020204" pitchFamily="34" charset="0"/>
              <a:buChar char="•"/>
              <a:defRPr sz="1400">
                <a:solidFill>
                  <a:schemeClr val="bg1"/>
                </a:solidFill>
              </a:defRPr>
            </a:lvl2pPr>
            <a:lvl3pPr marL="180000" indent="0">
              <a:lnSpc>
                <a:spcPct val="110000"/>
              </a:lnSpc>
              <a:spcBef>
                <a:spcPts val="0"/>
              </a:spcBef>
              <a:spcAft>
                <a:spcPts val="1200"/>
              </a:spcAft>
              <a:buClr>
                <a:schemeClr val="bg1"/>
              </a:buClr>
              <a:buSzPct val="100000"/>
              <a:buFont typeface="Arial" panose="020B0604020202020204" pitchFamily="34" charset="0"/>
              <a:buNone/>
              <a:defRPr sz="4400">
                <a:solidFill>
                  <a:schemeClr val="bg1"/>
                </a:solidFill>
              </a:defRPr>
            </a:lvl3pPr>
            <a:lvl4pPr marL="540000" indent="-180000">
              <a:lnSpc>
                <a:spcPct val="110000"/>
              </a:lnSpc>
              <a:spcBef>
                <a:spcPts val="0"/>
              </a:spcBef>
              <a:spcAft>
                <a:spcPts val="1200"/>
              </a:spcAft>
              <a:buClr>
                <a:schemeClr val="bg1"/>
              </a:buClr>
              <a:buSzPct val="100000"/>
              <a:buFont typeface="Arial" panose="020B0604020202020204" pitchFamily="34" charset="0"/>
              <a:buChar char="•"/>
              <a:defRPr sz="4400">
                <a:solidFill>
                  <a:schemeClr val="bg1"/>
                </a:solidFill>
              </a:defRPr>
            </a:lvl4pPr>
            <a:lvl5pPr marL="720000" indent="-180000">
              <a:lnSpc>
                <a:spcPct val="110000"/>
              </a:lnSpc>
              <a:spcBef>
                <a:spcPts val="0"/>
              </a:spcBef>
              <a:spcAft>
                <a:spcPts val="1200"/>
              </a:spcAft>
              <a:buClr>
                <a:schemeClr val="bg1"/>
              </a:buClr>
              <a:buSzPct val="100000"/>
              <a:buFont typeface="Arial" panose="020B0604020202020204" pitchFamily="34" charset="0"/>
              <a:buChar char="•"/>
              <a:defRPr sz="4400">
                <a:solidFill>
                  <a:schemeClr val="bg1"/>
                </a:solidFill>
              </a:defRPr>
            </a:lvl5pPr>
            <a:lvl6pPr>
              <a:spcAft>
                <a:spcPts val="1200"/>
              </a:spcAft>
              <a:buClr>
                <a:schemeClr val="bg1"/>
              </a:buClr>
              <a:defRPr sz="4400">
                <a:solidFill>
                  <a:schemeClr val="bg1"/>
                </a:solidFill>
              </a:defRPr>
            </a:lvl6pPr>
          </a:lstStyle>
          <a:p>
            <a:pPr lvl="0"/>
            <a:r>
              <a:rPr lang="en-US" noProof="0" dirty="0"/>
              <a:t>Click to edit Master title style</a:t>
            </a:r>
          </a:p>
        </p:txBody>
      </p:sp>
      <p:cxnSp>
        <p:nvCxnSpPr>
          <p:cNvPr id="17" name="Gerader Verbinder 16">
            <a:extLst>
              <a:ext uri="{FF2B5EF4-FFF2-40B4-BE49-F238E27FC236}">
                <a16:creationId xmlns:a16="http://schemas.microsoft.com/office/drawing/2014/main" id="{E1C497DD-4A1E-0CFB-507B-F7A8AAF9B4EF}"/>
              </a:ext>
            </a:extLst>
          </p:cNvPr>
          <p:cNvCxnSpPr>
            <a:cxnSpLocks/>
          </p:cNvCxnSpPr>
          <p:nvPr/>
        </p:nvCxnSpPr>
        <p:spPr bwMode="gray">
          <a:xfrm>
            <a:off x="830534" y="6632120"/>
            <a:ext cx="0" cy="12060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Fußzeilenplatzhalter 5">
            <a:extLst>
              <a:ext uri="{FF2B5EF4-FFF2-40B4-BE49-F238E27FC236}">
                <a16:creationId xmlns:a16="http://schemas.microsoft.com/office/drawing/2014/main" id="{38E40F77-3D29-7DB6-7665-7A53D8881B55}"/>
              </a:ext>
            </a:extLst>
          </p:cNvPr>
          <p:cNvSpPr>
            <a:spLocks noGrp="1"/>
          </p:cNvSpPr>
          <p:nvPr>
            <p:ph type="ftr" sz="quarter" idx="3"/>
          </p:nvPr>
        </p:nvSpPr>
        <p:spPr bwMode="gray">
          <a:xfrm>
            <a:off x="907685" y="6498000"/>
            <a:ext cx="10768335" cy="360000"/>
          </a:xfrm>
          <a:prstGeom prst="rect">
            <a:avLst/>
          </a:prstGeom>
        </p:spPr>
        <p:txBody>
          <a:bodyPr vert="horz" lIns="0" tIns="0" rIns="0" bIns="0" rtlCol="0" anchor="ctr">
            <a:noAutofit/>
          </a:bodyPr>
          <a:lstStyle>
            <a:lvl1pPr algn="l">
              <a:defRPr sz="1000">
                <a:solidFill>
                  <a:schemeClr val="bg1"/>
                </a:solidFill>
              </a:defRPr>
            </a:lvl1pPr>
          </a:lstStyle>
          <a:p>
            <a:r>
              <a:rPr lang="en-GB" dirty="0"/>
              <a:t>Finding the Needle in the Haystack</a:t>
            </a:r>
            <a:r>
              <a:rPr lang="en-US" dirty="0"/>
              <a:t> | © ROSEN Group 2025</a:t>
            </a:r>
          </a:p>
        </p:txBody>
      </p:sp>
      <p:cxnSp>
        <p:nvCxnSpPr>
          <p:cNvPr id="39" name="Gerader Verbinder 38">
            <a:extLst>
              <a:ext uri="{FF2B5EF4-FFF2-40B4-BE49-F238E27FC236}">
                <a16:creationId xmlns:a16="http://schemas.microsoft.com/office/drawing/2014/main" id="{9AFC377B-49B4-B467-D9D6-09D9B456F22F}"/>
              </a:ext>
            </a:extLst>
          </p:cNvPr>
          <p:cNvCxnSpPr>
            <a:cxnSpLocks/>
          </p:cNvCxnSpPr>
          <p:nvPr userDrawn="1"/>
        </p:nvCxnSpPr>
        <p:spPr bwMode="gray">
          <a:xfrm>
            <a:off x="830534" y="6632120"/>
            <a:ext cx="0" cy="12060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0" name="Gruppieren 39">
            <a:extLst>
              <a:ext uri="{FF2B5EF4-FFF2-40B4-BE49-F238E27FC236}">
                <a16:creationId xmlns:a16="http://schemas.microsoft.com/office/drawing/2014/main" id="{79AF347D-CC92-ABE0-3421-0982629E3795}"/>
              </a:ext>
            </a:extLst>
          </p:cNvPr>
          <p:cNvGrpSpPr>
            <a:grpSpLocks noChangeAspect="1"/>
          </p:cNvGrpSpPr>
          <p:nvPr userDrawn="1"/>
        </p:nvGrpSpPr>
        <p:grpSpPr bwMode="gray">
          <a:xfrm>
            <a:off x="-727238" y="-724762"/>
            <a:ext cx="13639332" cy="8305937"/>
            <a:chOff x="-727238" y="-724762"/>
            <a:chExt cx="13639332" cy="8305937"/>
          </a:xfrm>
        </p:grpSpPr>
        <p:grpSp>
          <p:nvGrpSpPr>
            <p:cNvPr id="41" name="Gruppieren 40">
              <a:extLst>
                <a:ext uri="{FF2B5EF4-FFF2-40B4-BE49-F238E27FC236}">
                  <a16:creationId xmlns:a16="http://schemas.microsoft.com/office/drawing/2014/main" id="{4DB15EBE-4F6F-79FB-4C93-E1DF7F923287}"/>
                </a:ext>
              </a:extLst>
            </p:cNvPr>
            <p:cNvGrpSpPr>
              <a:grpSpLocks noChangeAspect="1"/>
            </p:cNvGrpSpPr>
            <p:nvPr userDrawn="1"/>
          </p:nvGrpSpPr>
          <p:grpSpPr bwMode="gray">
            <a:xfrm>
              <a:off x="-727238" y="-724762"/>
              <a:ext cx="13639332" cy="8305937"/>
              <a:chOff x="-727238" y="-724762"/>
              <a:chExt cx="13639332" cy="8305937"/>
            </a:xfrm>
          </p:grpSpPr>
          <p:cxnSp>
            <p:nvCxnSpPr>
              <p:cNvPr id="43" name="Line">
                <a:extLst>
                  <a:ext uri="{FF2B5EF4-FFF2-40B4-BE49-F238E27FC236}">
                    <a16:creationId xmlns:a16="http://schemas.microsoft.com/office/drawing/2014/main" id="{FB8A82DB-89E0-407F-322F-9ED708A6B3EB}"/>
                  </a:ext>
                </a:extLst>
              </p:cNvPr>
              <p:cNvCxnSpPr/>
              <p:nvPr/>
            </p:nvCxnSpPr>
            <p:spPr bwMode="gray">
              <a:xfrm>
                <a:off x="-727238" y="409575"/>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4" name="Line">
                <a:extLst>
                  <a:ext uri="{FF2B5EF4-FFF2-40B4-BE49-F238E27FC236}">
                    <a16:creationId xmlns:a16="http://schemas.microsoft.com/office/drawing/2014/main" id="{80D63DAA-C3AC-F273-6A56-F2C63C855397}"/>
                  </a:ext>
                </a:extLst>
              </p:cNvPr>
              <p:cNvCxnSpPr/>
              <p:nvPr/>
            </p:nvCxnSpPr>
            <p:spPr bwMode="gray">
              <a:xfrm>
                <a:off x="-727238" y="1466850"/>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5" name="Line">
                <a:extLst>
                  <a:ext uri="{FF2B5EF4-FFF2-40B4-BE49-F238E27FC236}">
                    <a16:creationId xmlns:a16="http://schemas.microsoft.com/office/drawing/2014/main" id="{3E381C56-8D03-0C40-FCE4-B08D8064388F}"/>
                  </a:ext>
                </a:extLst>
              </p:cNvPr>
              <p:cNvCxnSpPr/>
              <p:nvPr/>
            </p:nvCxnSpPr>
            <p:spPr bwMode="gray">
              <a:xfrm>
                <a:off x="-727238" y="6156325"/>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6" name="Line">
                <a:extLst>
                  <a:ext uri="{FF2B5EF4-FFF2-40B4-BE49-F238E27FC236}">
                    <a16:creationId xmlns:a16="http://schemas.microsoft.com/office/drawing/2014/main" id="{A1447749-C6CC-2DE7-2DE7-6020B170F144}"/>
                  </a:ext>
                </a:extLst>
              </p:cNvPr>
              <p:cNvCxnSpPr>
                <a:cxnSpLocks/>
              </p:cNvCxnSpPr>
              <p:nvPr/>
            </p:nvCxnSpPr>
            <p:spPr bwMode="gray">
              <a:xfrm flipV="1">
                <a:off x="508951" y="-724762"/>
                <a:ext cx="0" cy="720000"/>
              </a:xfrm>
              <a:prstGeom prst="line">
                <a:avLst/>
              </a:prstGeom>
              <a:ln w="12700">
                <a:solidFill>
                  <a:srgbClr val="375578"/>
                </a:solidFill>
              </a:ln>
            </p:spPr>
            <p:style>
              <a:lnRef idx="1">
                <a:schemeClr val="accent1"/>
              </a:lnRef>
              <a:fillRef idx="0">
                <a:schemeClr val="accent1"/>
              </a:fillRef>
              <a:effectRef idx="0">
                <a:schemeClr val="accent1"/>
              </a:effectRef>
              <a:fontRef idx="minor">
                <a:schemeClr val="tx1"/>
              </a:fontRef>
            </p:style>
          </p:cxnSp>
          <p:grpSp>
            <p:nvGrpSpPr>
              <p:cNvPr id="47" name="Gruppieren 46">
                <a:extLst>
                  <a:ext uri="{FF2B5EF4-FFF2-40B4-BE49-F238E27FC236}">
                    <a16:creationId xmlns:a16="http://schemas.microsoft.com/office/drawing/2014/main" id="{9BB0332B-00AE-B20B-4377-8905ED27D818}"/>
                  </a:ext>
                </a:extLst>
              </p:cNvPr>
              <p:cNvGrpSpPr/>
              <p:nvPr/>
            </p:nvGrpSpPr>
            <p:grpSpPr bwMode="gray">
              <a:xfrm>
                <a:off x="507603" y="409575"/>
                <a:ext cx="12404491" cy="7171600"/>
                <a:chOff x="507603" y="409575"/>
                <a:chExt cx="12404491" cy="7171600"/>
              </a:xfrm>
            </p:grpSpPr>
            <p:cxnSp>
              <p:nvCxnSpPr>
                <p:cNvPr id="48" name="Line">
                  <a:extLst>
                    <a:ext uri="{FF2B5EF4-FFF2-40B4-BE49-F238E27FC236}">
                      <a16:creationId xmlns:a16="http://schemas.microsoft.com/office/drawing/2014/main" id="{6FA0D4FA-87DB-4F09-F787-2326774958F7}"/>
                    </a:ext>
                  </a:extLst>
                </p:cNvPr>
                <p:cNvCxnSpPr/>
                <p:nvPr/>
              </p:nvCxnSpPr>
              <p:spPr bwMode="gray">
                <a:xfrm>
                  <a:off x="12192000" y="6148388"/>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9" name="Line">
                  <a:extLst>
                    <a:ext uri="{FF2B5EF4-FFF2-40B4-BE49-F238E27FC236}">
                      <a16:creationId xmlns:a16="http://schemas.microsoft.com/office/drawing/2014/main" id="{D0CFE204-D94B-E6A6-B6BA-B8F4B0F31A69}"/>
                    </a:ext>
                  </a:extLst>
                </p:cNvPr>
                <p:cNvCxnSpPr/>
                <p:nvPr/>
              </p:nvCxnSpPr>
              <p:spPr bwMode="gray">
                <a:xfrm>
                  <a:off x="12192000" y="1466850"/>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0" name="Line">
                  <a:extLst>
                    <a:ext uri="{FF2B5EF4-FFF2-40B4-BE49-F238E27FC236}">
                      <a16:creationId xmlns:a16="http://schemas.microsoft.com/office/drawing/2014/main" id="{D5A595D9-D36D-FA55-B5C9-C9BD981EB167}"/>
                    </a:ext>
                  </a:extLst>
                </p:cNvPr>
                <p:cNvCxnSpPr/>
                <p:nvPr/>
              </p:nvCxnSpPr>
              <p:spPr bwMode="gray">
                <a:xfrm>
                  <a:off x="12192000" y="409575"/>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1" name="Line">
                  <a:extLst>
                    <a:ext uri="{FF2B5EF4-FFF2-40B4-BE49-F238E27FC236}">
                      <a16:creationId xmlns:a16="http://schemas.microsoft.com/office/drawing/2014/main" id="{572790FA-C83B-6D1E-3ECC-EFE192F00783}"/>
                    </a:ext>
                  </a:extLst>
                </p:cNvPr>
                <p:cNvCxnSpPr>
                  <a:cxnSpLocks/>
                </p:cNvCxnSpPr>
                <p:nvPr/>
              </p:nvCxnSpPr>
              <p:spPr bwMode="gray">
                <a:xfrm flipV="1">
                  <a:off x="11676856" y="6861175"/>
                  <a:ext cx="0" cy="72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2" name="Line">
                  <a:extLst>
                    <a:ext uri="{FF2B5EF4-FFF2-40B4-BE49-F238E27FC236}">
                      <a16:creationId xmlns:a16="http://schemas.microsoft.com/office/drawing/2014/main" id="{F2AE6272-7ED7-4A6E-878E-EF6C29302FB5}"/>
                    </a:ext>
                  </a:extLst>
                </p:cNvPr>
                <p:cNvCxnSpPr>
                  <a:cxnSpLocks/>
                </p:cNvCxnSpPr>
                <p:nvPr/>
              </p:nvCxnSpPr>
              <p:spPr bwMode="gray">
                <a:xfrm flipV="1">
                  <a:off x="507603" y="6861175"/>
                  <a:ext cx="0" cy="72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grpSp>
        <p:cxnSp>
          <p:nvCxnSpPr>
            <p:cNvPr id="42" name="Line">
              <a:extLst>
                <a:ext uri="{FF2B5EF4-FFF2-40B4-BE49-F238E27FC236}">
                  <a16:creationId xmlns:a16="http://schemas.microsoft.com/office/drawing/2014/main" id="{A7842A65-74A7-DE91-7A96-94075F39DF25}"/>
                </a:ext>
              </a:extLst>
            </p:cNvPr>
            <p:cNvCxnSpPr>
              <a:cxnSpLocks noChangeAspect="1"/>
            </p:cNvCxnSpPr>
            <p:nvPr userDrawn="1"/>
          </p:nvCxnSpPr>
          <p:spPr bwMode="gray">
            <a:xfrm flipV="1">
              <a:off x="11676856" y="-724762"/>
              <a:ext cx="0" cy="72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Content Placeholder 5">
            <a:extLst>
              <a:ext uri="{FF2B5EF4-FFF2-40B4-BE49-F238E27FC236}">
                <a16:creationId xmlns:a16="http://schemas.microsoft.com/office/drawing/2014/main" id="{4C241E14-7C4E-95BE-2664-CEEDE0BEE464}"/>
              </a:ext>
            </a:extLst>
          </p:cNvPr>
          <p:cNvSpPr>
            <a:spLocks noGrp="1" noChangeAspect="1"/>
          </p:cNvSpPr>
          <p:nvPr>
            <p:ph sz="quarter" idx="30" hasCustomPrompt="1"/>
          </p:nvPr>
        </p:nvSpPr>
        <p:spPr bwMode="gray">
          <a:xfrm>
            <a:off x="0" y="1"/>
            <a:ext cx="12192000" cy="125645"/>
          </a:xfrm>
          <a:gradFill flip="none" rotWithShape="1">
            <a:gsLst>
              <a:gs pos="0">
                <a:srgbClr val="1496D7"/>
              </a:gs>
              <a:gs pos="50000">
                <a:srgbClr val="147D78"/>
              </a:gs>
              <a:gs pos="100000">
                <a:srgbClr val="914B7D"/>
              </a:gs>
            </a:gsLst>
            <a:lin ang="0" scaled="1"/>
            <a:tileRect/>
          </a:gradFill>
        </p:spPr>
        <p:txBody>
          <a:bodyPr/>
          <a:lstStyle>
            <a:lvl1pPr marL="0" indent="0">
              <a:buNone/>
              <a:defRPr sz="800"/>
            </a:lvl1pPr>
          </a:lstStyle>
          <a:p>
            <a:pPr lvl="0"/>
            <a:r>
              <a:rPr lang="en-US" dirty="0"/>
              <a:t> </a:t>
            </a:r>
          </a:p>
        </p:txBody>
      </p:sp>
    </p:spTree>
    <p:extLst>
      <p:ext uri="{BB962C8B-B14F-4D97-AF65-F5344CB8AC3E}">
        <p14:creationId xmlns:p14="http://schemas.microsoft.com/office/powerpoint/2010/main" val="14616281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Quote with image">
    <p:bg bwMode="gray">
      <p:bgPr>
        <a:solidFill>
          <a:schemeClr val="bg1"/>
        </a:solidFill>
        <a:effectLst/>
      </p:bgPr>
    </p:bg>
    <p:spTree>
      <p:nvGrpSpPr>
        <p:cNvPr id="1" name=""/>
        <p:cNvGrpSpPr/>
        <p:nvPr/>
      </p:nvGrpSpPr>
      <p:grpSpPr>
        <a:xfrm>
          <a:off x="0" y="0"/>
          <a:ext cx="0" cy="0"/>
          <a:chOff x="0" y="0"/>
          <a:chExt cx="0" cy="0"/>
        </a:xfrm>
      </p:grpSpPr>
      <p:sp>
        <p:nvSpPr>
          <p:cNvPr id="18" name="Bildplatzhalter 3">
            <a:extLst>
              <a:ext uri="{FF2B5EF4-FFF2-40B4-BE49-F238E27FC236}">
                <a16:creationId xmlns:a16="http://schemas.microsoft.com/office/drawing/2014/main" id="{2C30E9E2-AB6B-4757-1402-6C26F55834E2}"/>
              </a:ext>
            </a:extLst>
          </p:cNvPr>
          <p:cNvSpPr>
            <a:spLocks noGrp="1" noChangeAspect="1"/>
          </p:cNvSpPr>
          <p:nvPr>
            <p:ph type="pic" sz="quarter" idx="32" hasCustomPrompt="1"/>
          </p:nvPr>
        </p:nvSpPr>
        <p:spPr bwMode="gray">
          <a:xfrm>
            <a:off x="0" y="0"/>
            <a:ext cx="12193200" cy="6858000"/>
          </a:xfrm>
          <a:solidFill>
            <a:schemeClr val="bg1">
              <a:lumMod val="95000"/>
            </a:schemeClr>
          </a:solidFill>
        </p:spPr>
        <p:txBody>
          <a:bodyPr lIns="0" tIns="0" rIns="0" bIns="0" anchor="ctr" anchorCtr="0"/>
          <a:lstStyle>
            <a:lvl1pPr marL="0" indent="0" algn="ctr">
              <a:buNone/>
              <a:defRPr>
                <a:solidFill>
                  <a:schemeClr val="bg2"/>
                </a:solidFill>
              </a:defRPr>
            </a:lvl1pPr>
          </a:lstStyle>
          <a:p>
            <a:r>
              <a:rPr lang="en-US" noProof="0" dirty="0"/>
              <a:t>image</a:t>
            </a:r>
          </a:p>
        </p:txBody>
      </p:sp>
      <p:sp>
        <p:nvSpPr>
          <p:cNvPr id="17" name="Textplatzhalter 5">
            <a:extLst>
              <a:ext uri="{FF2B5EF4-FFF2-40B4-BE49-F238E27FC236}">
                <a16:creationId xmlns:a16="http://schemas.microsoft.com/office/drawing/2014/main" id="{7F74B877-964E-9C2E-B895-ACE346281762}"/>
              </a:ext>
            </a:extLst>
          </p:cNvPr>
          <p:cNvSpPr>
            <a:spLocks noGrp="1" noChangeAspect="1"/>
          </p:cNvSpPr>
          <p:nvPr>
            <p:ph type="body" sz="quarter" idx="31" hasCustomPrompt="1"/>
          </p:nvPr>
        </p:nvSpPr>
        <p:spPr bwMode="gray">
          <a:xfrm>
            <a:off x="-1200" y="0"/>
            <a:ext cx="12193200" cy="6858000"/>
          </a:xfrm>
          <a:gradFill flip="none" rotWithShape="1">
            <a:gsLst>
              <a:gs pos="50000">
                <a:srgbClr val="000000">
                  <a:alpha val="30000"/>
                </a:srgbClr>
              </a:gs>
              <a:gs pos="100000">
                <a:schemeClr val="tx1">
                  <a:alpha val="25000"/>
                </a:schemeClr>
              </a:gs>
              <a:gs pos="0">
                <a:schemeClr val="tx1">
                  <a:alpha val="10000"/>
                </a:schemeClr>
              </a:gs>
            </a:gsLst>
            <a:lin ang="5400000" scaled="0"/>
            <a:tileRect/>
          </a:gradFill>
        </p:spPr>
        <p:txBody>
          <a:bodyPr/>
          <a:lstStyle>
            <a:lvl1pPr marL="0" indent="0">
              <a:buNone/>
              <a:defRPr/>
            </a:lvl1pPr>
          </a:lstStyle>
          <a:p>
            <a:pPr lvl="0"/>
            <a:r>
              <a:rPr lang="en-US" noProof="0" dirty="0"/>
              <a:t> </a:t>
            </a:r>
          </a:p>
        </p:txBody>
      </p:sp>
      <p:sp>
        <p:nvSpPr>
          <p:cNvPr id="59" name="Bildplatzhalter 3">
            <a:extLst>
              <a:ext uri="{FF2B5EF4-FFF2-40B4-BE49-F238E27FC236}">
                <a16:creationId xmlns:a16="http://schemas.microsoft.com/office/drawing/2014/main" id="{E2DF4F14-EC3F-C669-D326-AAE6153DA3F1}"/>
              </a:ext>
            </a:extLst>
          </p:cNvPr>
          <p:cNvSpPr>
            <a:spLocks noGrp="1" noChangeAspect="1"/>
          </p:cNvSpPr>
          <p:nvPr>
            <p:ph type="pic" sz="quarter" idx="24" hasCustomPrompt="1"/>
          </p:nvPr>
        </p:nvSpPr>
        <p:spPr bwMode="gray">
          <a:xfrm>
            <a:off x="9969627" y="410328"/>
            <a:ext cx="1706400" cy="493200"/>
          </a:xfrm>
          <a:blipFill>
            <a:blip r:embed="rId2" cstate="email">
              <a:extLst>
                <a:ext uri="{28A0092B-C50C-407E-A947-70E740481C1C}">
                  <a14:useLocalDpi xmlns:a14="http://schemas.microsoft.com/office/drawing/2010/main"/>
                </a:ext>
              </a:extLst>
            </a:blip>
            <a:stretch>
              <a:fillRect l="-12" r="-12"/>
            </a:stretch>
          </a:blipFill>
        </p:spPr>
        <p:txBody>
          <a:bodyPr lIns="0" tIns="0" rIns="0" bIns="0" anchor="ctr" anchorCtr="0"/>
          <a:lstStyle>
            <a:lvl1pPr marL="0" indent="0" algn="ctr">
              <a:buNone/>
              <a:defRPr>
                <a:solidFill>
                  <a:schemeClr val="bg1"/>
                </a:solidFill>
              </a:defRPr>
            </a:lvl1pPr>
          </a:lstStyle>
          <a:p>
            <a:pPr marL="0" marR="0" lvl="0" indent="0" algn="ctr" defTabSz="914400" rtl="0" eaLnBrk="1" fontAlgn="base" latinLnBrk="0" hangingPunct="1">
              <a:lnSpc>
                <a:spcPct val="100000"/>
              </a:lnSpc>
              <a:spcBef>
                <a:spcPts val="600"/>
              </a:spcBef>
              <a:spcAft>
                <a:spcPct val="0"/>
              </a:spcAft>
              <a:buClr>
                <a:srgbClr val="506491"/>
              </a:buClr>
              <a:buSzTx/>
              <a:buFont typeface="Arial" panose="020B0604020202020204" pitchFamily="34" charset="0"/>
              <a:buNone/>
              <a:tabLst>
                <a:tab pos="266700" algn="l"/>
                <a:tab pos="542925" algn="l"/>
                <a:tab pos="809625" algn="l"/>
                <a:tab pos="1076325" algn="l"/>
              </a:tabLst>
              <a:defRPr/>
            </a:pPr>
            <a:r>
              <a:rPr lang="en-US" noProof="0" dirty="0"/>
              <a:t>image</a:t>
            </a:r>
          </a:p>
        </p:txBody>
      </p:sp>
      <p:sp>
        <p:nvSpPr>
          <p:cNvPr id="20" name="Inhaltsplatzhalter 8">
            <a:extLst>
              <a:ext uri="{FF2B5EF4-FFF2-40B4-BE49-F238E27FC236}">
                <a16:creationId xmlns:a16="http://schemas.microsoft.com/office/drawing/2014/main" id="{15197BFC-233F-29FE-BC9E-A90FDAB88FF4}"/>
              </a:ext>
            </a:extLst>
          </p:cNvPr>
          <p:cNvSpPr>
            <a:spLocks noGrp="1" noChangeAspect="1"/>
          </p:cNvSpPr>
          <p:nvPr>
            <p:ph sz="quarter" idx="18" hasCustomPrompt="1"/>
          </p:nvPr>
        </p:nvSpPr>
        <p:spPr bwMode="gray">
          <a:xfrm>
            <a:off x="2130890" y="1471609"/>
            <a:ext cx="7930219" cy="4679950"/>
          </a:xfrm>
        </p:spPr>
        <p:txBody>
          <a:bodyPr rIns="0" anchor="ctr" anchorCtr="0">
            <a:noAutofit/>
          </a:bodyPr>
          <a:lstStyle>
            <a:lvl1pPr marL="0" indent="0">
              <a:lnSpc>
                <a:spcPct val="110000"/>
              </a:lnSpc>
              <a:spcBef>
                <a:spcPts val="0"/>
              </a:spcBef>
              <a:spcAft>
                <a:spcPts val="1200"/>
              </a:spcAft>
              <a:buClr>
                <a:schemeClr val="bg1"/>
              </a:buClr>
              <a:buSzPct val="100000"/>
              <a:buFont typeface="Arial" panose="020B0604020202020204" pitchFamily="34" charset="0"/>
              <a:buNone/>
              <a:defRPr sz="4400">
                <a:solidFill>
                  <a:schemeClr val="bg1"/>
                </a:solidFill>
              </a:defRPr>
            </a:lvl1pPr>
            <a:lvl2pPr marL="465750" indent="-180000">
              <a:lnSpc>
                <a:spcPct val="110000"/>
              </a:lnSpc>
              <a:spcBef>
                <a:spcPts val="0"/>
              </a:spcBef>
              <a:spcAft>
                <a:spcPts val="600"/>
              </a:spcAft>
              <a:buClr>
                <a:schemeClr val="bg1"/>
              </a:buClr>
              <a:buSzPct val="90000"/>
              <a:buFont typeface="Arial" panose="020B0604020202020204" pitchFamily="34" charset="0"/>
              <a:buChar char="•"/>
              <a:defRPr sz="1400">
                <a:solidFill>
                  <a:schemeClr val="bg1"/>
                </a:solidFill>
              </a:defRPr>
            </a:lvl2pPr>
            <a:lvl3pPr marL="180000" indent="0">
              <a:lnSpc>
                <a:spcPct val="110000"/>
              </a:lnSpc>
              <a:spcBef>
                <a:spcPts val="0"/>
              </a:spcBef>
              <a:spcAft>
                <a:spcPts val="1200"/>
              </a:spcAft>
              <a:buClr>
                <a:schemeClr val="bg1"/>
              </a:buClr>
              <a:buSzPct val="100000"/>
              <a:buFont typeface="Arial" panose="020B0604020202020204" pitchFamily="34" charset="0"/>
              <a:buNone/>
              <a:defRPr sz="4400">
                <a:solidFill>
                  <a:schemeClr val="bg1"/>
                </a:solidFill>
              </a:defRPr>
            </a:lvl3pPr>
            <a:lvl4pPr marL="540000" indent="-180000">
              <a:lnSpc>
                <a:spcPct val="110000"/>
              </a:lnSpc>
              <a:spcBef>
                <a:spcPts val="0"/>
              </a:spcBef>
              <a:spcAft>
                <a:spcPts val="1200"/>
              </a:spcAft>
              <a:buClr>
                <a:schemeClr val="bg1"/>
              </a:buClr>
              <a:buSzPct val="100000"/>
              <a:buFont typeface="Arial" panose="020B0604020202020204" pitchFamily="34" charset="0"/>
              <a:buChar char="•"/>
              <a:defRPr sz="4400">
                <a:solidFill>
                  <a:schemeClr val="bg1"/>
                </a:solidFill>
              </a:defRPr>
            </a:lvl4pPr>
            <a:lvl5pPr marL="720000" indent="-180000">
              <a:lnSpc>
                <a:spcPct val="110000"/>
              </a:lnSpc>
              <a:spcBef>
                <a:spcPts val="0"/>
              </a:spcBef>
              <a:spcAft>
                <a:spcPts val="1200"/>
              </a:spcAft>
              <a:buClr>
                <a:schemeClr val="bg1"/>
              </a:buClr>
              <a:buSzPct val="100000"/>
              <a:buFont typeface="Arial" panose="020B0604020202020204" pitchFamily="34" charset="0"/>
              <a:buChar char="•"/>
              <a:defRPr sz="4400">
                <a:solidFill>
                  <a:schemeClr val="bg1"/>
                </a:solidFill>
              </a:defRPr>
            </a:lvl5pPr>
            <a:lvl6pPr>
              <a:spcAft>
                <a:spcPts val="1200"/>
              </a:spcAft>
              <a:buClr>
                <a:schemeClr val="bg1"/>
              </a:buClr>
              <a:defRPr sz="4400">
                <a:solidFill>
                  <a:schemeClr val="bg1"/>
                </a:solidFill>
              </a:defRPr>
            </a:lvl6pPr>
          </a:lstStyle>
          <a:p>
            <a:pPr lvl="0"/>
            <a:r>
              <a:rPr lang="en-US" noProof="0" dirty="0"/>
              <a:t>Click to edit Master title style</a:t>
            </a:r>
          </a:p>
        </p:txBody>
      </p:sp>
      <p:sp>
        <p:nvSpPr>
          <p:cNvPr id="4" name="Foliennummernplatzhalter 2">
            <a:extLst>
              <a:ext uri="{FF2B5EF4-FFF2-40B4-BE49-F238E27FC236}">
                <a16:creationId xmlns:a16="http://schemas.microsoft.com/office/drawing/2014/main" id="{BB085638-B66A-0C19-8227-48C72C78666A}"/>
              </a:ext>
            </a:extLst>
          </p:cNvPr>
          <p:cNvSpPr>
            <a:spLocks noGrp="1"/>
          </p:cNvSpPr>
          <p:nvPr>
            <p:ph type="sldNum" sz="quarter" idx="10"/>
          </p:nvPr>
        </p:nvSpPr>
        <p:spPr bwMode="gray">
          <a:xfrm>
            <a:off x="515542" y="6498000"/>
            <a:ext cx="230400" cy="360000"/>
          </a:xfrm>
        </p:spPr>
        <p:txBody>
          <a:bodyPr/>
          <a:lstStyle>
            <a:lvl1pPr>
              <a:defRPr>
                <a:solidFill>
                  <a:schemeClr val="bg1"/>
                </a:solidFill>
              </a:defRPr>
            </a:lvl1pPr>
          </a:lstStyle>
          <a:p>
            <a:fld id="{175B214D-6BE7-42B0-9C13-90FEE9B2482C}" type="slidenum">
              <a:rPr lang="de-DE" smtClean="0"/>
              <a:pPr/>
              <a:t>‹#›</a:t>
            </a:fld>
            <a:endParaRPr lang="de-DE" b="0" dirty="0"/>
          </a:p>
        </p:txBody>
      </p:sp>
      <p:sp>
        <p:nvSpPr>
          <p:cNvPr id="3" name="Fußzeilenplatzhalter 5">
            <a:extLst>
              <a:ext uri="{FF2B5EF4-FFF2-40B4-BE49-F238E27FC236}">
                <a16:creationId xmlns:a16="http://schemas.microsoft.com/office/drawing/2014/main" id="{CD32EDB2-239B-3EF4-9AE4-D369ADFA4533}"/>
              </a:ext>
            </a:extLst>
          </p:cNvPr>
          <p:cNvSpPr>
            <a:spLocks noGrp="1"/>
          </p:cNvSpPr>
          <p:nvPr>
            <p:ph type="ftr" sz="quarter" idx="3"/>
          </p:nvPr>
        </p:nvSpPr>
        <p:spPr bwMode="gray">
          <a:xfrm>
            <a:off x="907685" y="6498000"/>
            <a:ext cx="10768335" cy="360000"/>
          </a:xfrm>
          <a:prstGeom prst="rect">
            <a:avLst/>
          </a:prstGeom>
        </p:spPr>
        <p:txBody>
          <a:bodyPr vert="horz" lIns="0" tIns="0" rIns="0" bIns="0" rtlCol="0" anchor="ctr">
            <a:noAutofit/>
          </a:bodyPr>
          <a:lstStyle>
            <a:lvl1pPr algn="l">
              <a:defRPr sz="1000">
                <a:solidFill>
                  <a:schemeClr val="bg1"/>
                </a:solidFill>
              </a:defRPr>
            </a:lvl1pPr>
          </a:lstStyle>
          <a:p>
            <a:r>
              <a:rPr lang="en-GB" dirty="0"/>
              <a:t>Finding the Needle in the Haystack</a:t>
            </a:r>
            <a:r>
              <a:rPr lang="en-US" dirty="0"/>
              <a:t> | © ROSEN Group 2025</a:t>
            </a:r>
          </a:p>
        </p:txBody>
      </p:sp>
      <p:sp>
        <p:nvSpPr>
          <p:cNvPr id="19" name="Textplatzhalter 11">
            <a:extLst>
              <a:ext uri="{FF2B5EF4-FFF2-40B4-BE49-F238E27FC236}">
                <a16:creationId xmlns:a16="http://schemas.microsoft.com/office/drawing/2014/main" id="{953114E2-706C-A62B-CE4B-2FD580560BE3}"/>
              </a:ext>
            </a:extLst>
          </p:cNvPr>
          <p:cNvSpPr>
            <a:spLocks noGrp="1"/>
          </p:cNvSpPr>
          <p:nvPr>
            <p:ph type="body" sz="quarter" idx="27" hasCustomPrompt="1"/>
          </p:nvPr>
        </p:nvSpPr>
        <p:spPr bwMode="gray">
          <a:xfrm>
            <a:off x="826877" y="6631088"/>
            <a:ext cx="10800" cy="118800"/>
          </a:xfrm>
          <a:solidFill>
            <a:schemeClr val="bg1"/>
          </a:solidFill>
        </p:spPr>
        <p:txBody>
          <a:bodyPr/>
          <a:lstStyle>
            <a:lvl1pPr marL="0" indent="0">
              <a:buNone/>
              <a:defRPr>
                <a:solidFill>
                  <a:schemeClr val="bg1"/>
                </a:solidFill>
              </a:defRPr>
            </a:lvl1pPr>
          </a:lstStyle>
          <a:p>
            <a:pPr lvl="0"/>
            <a:r>
              <a:rPr lang="de-DE" dirty="0"/>
              <a:t> </a:t>
            </a:r>
          </a:p>
        </p:txBody>
      </p:sp>
      <p:grpSp>
        <p:nvGrpSpPr>
          <p:cNvPr id="41" name="Gruppieren 40">
            <a:extLst>
              <a:ext uri="{FF2B5EF4-FFF2-40B4-BE49-F238E27FC236}">
                <a16:creationId xmlns:a16="http://schemas.microsoft.com/office/drawing/2014/main" id="{95074B9E-FACC-D81A-9017-DB0A4641B33B}"/>
              </a:ext>
            </a:extLst>
          </p:cNvPr>
          <p:cNvGrpSpPr>
            <a:grpSpLocks noChangeAspect="1"/>
          </p:cNvGrpSpPr>
          <p:nvPr userDrawn="1"/>
        </p:nvGrpSpPr>
        <p:grpSpPr bwMode="gray">
          <a:xfrm>
            <a:off x="-727238" y="-724762"/>
            <a:ext cx="13639332" cy="8305937"/>
            <a:chOff x="-727238" y="-724762"/>
            <a:chExt cx="13639332" cy="8305937"/>
          </a:xfrm>
        </p:grpSpPr>
        <p:grpSp>
          <p:nvGrpSpPr>
            <p:cNvPr id="42" name="Gruppieren 41">
              <a:extLst>
                <a:ext uri="{FF2B5EF4-FFF2-40B4-BE49-F238E27FC236}">
                  <a16:creationId xmlns:a16="http://schemas.microsoft.com/office/drawing/2014/main" id="{5F6A730F-12F8-8F5F-F903-E0DA9221901E}"/>
                </a:ext>
              </a:extLst>
            </p:cNvPr>
            <p:cNvGrpSpPr>
              <a:grpSpLocks noChangeAspect="1"/>
            </p:cNvGrpSpPr>
            <p:nvPr userDrawn="1"/>
          </p:nvGrpSpPr>
          <p:grpSpPr bwMode="gray">
            <a:xfrm>
              <a:off x="-727238" y="-724762"/>
              <a:ext cx="13639332" cy="8305937"/>
              <a:chOff x="-727238" y="-724762"/>
              <a:chExt cx="13639332" cy="8305937"/>
            </a:xfrm>
          </p:grpSpPr>
          <p:cxnSp>
            <p:nvCxnSpPr>
              <p:cNvPr id="44" name="Line">
                <a:extLst>
                  <a:ext uri="{FF2B5EF4-FFF2-40B4-BE49-F238E27FC236}">
                    <a16:creationId xmlns:a16="http://schemas.microsoft.com/office/drawing/2014/main" id="{9143DA9B-DA02-1F63-CDCD-09298C15A4B2}"/>
                  </a:ext>
                </a:extLst>
              </p:cNvPr>
              <p:cNvCxnSpPr/>
              <p:nvPr/>
            </p:nvCxnSpPr>
            <p:spPr bwMode="gray">
              <a:xfrm>
                <a:off x="-727238" y="409575"/>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5" name="Line">
                <a:extLst>
                  <a:ext uri="{FF2B5EF4-FFF2-40B4-BE49-F238E27FC236}">
                    <a16:creationId xmlns:a16="http://schemas.microsoft.com/office/drawing/2014/main" id="{7D888AFD-B00B-8ED8-8E28-409ACCBC4010}"/>
                  </a:ext>
                </a:extLst>
              </p:cNvPr>
              <p:cNvCxnSpPr/>
              <p:nvPr/>
            </p:nvCxnSpPr>
            <p:spPr bwMode="gray">
              <a:xfrm>
                <a:off x="-727238" y="1466850"/>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6" name="Line">
                <a:extLst>
                  <a:ext uri="{FF2B5EF4-FFF2-40B4-BE49-F238E27FC236}">
                    <a16:creationId xmlns:a16="http://schemas.microsoft.com/office/drawing/2014/main" id="{2FB38460-1754-4F0A-8924-D18457819DB1}"/>
                  </a:ext>
                </a:extLst>
              </p:cNvPr>
              <p:cNvCxnSpPr/>
              <p:nvPr/>
            </p:nvCxnSpPr>
            <p:spPr bwMode="gray">
              <a:xfrm>
                <a:off x="-727238" y="6156325"/>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7" name="Line">
                <a:extLst>
                  <a:ext uri="{FF2B5EF4-FFF2-40B4-BE49-F238E27FC236}">
                    <a16:creationId xmlns:a16="http://schemas.microsoft.com/office/drawing/2014/main" id="{EDDD0867-229E-AAC0-DB41-7675A0420196}"/>
                  </a:ext>
                </a:extLst>
              </p:cNvPr>
              <p:cNvCxnSpPr>
                <a:cxnSpLocks/>
              </p:cNvCxnSpPr>
              <p:nvPr/>
            </p:nvCxnSpPr>
            <p:spPr bwMode="gray">
              <a:xfrm flipV="1">
                <a:off x="508951" y="-724762"/>
                <a:ext cx="0" cy="720000"/>
              </a:xfrm>
              <a:prstGeom prst="line">
                <a:avLst/>
              </a:prstGeom>
              <a:ln w="12700">
                <a:solidFill>
                  <a:srgbClr val="375578"/>
                </a:solidFill>
              </a:ln>
            </p:spPr>
            <p:style>
              <a:lnRef idx="1">
                <a:schemeClr val="accent1"/>
              </a:lnRef>
              <a:fillRef idx="0">
                <a:schemeClr val="accent1"/>
              </a:fillRef>
              <a:effectRef idx="0">
                <a:schemeClr val="accent1"/>
              </a:effectRef>
              <a:fontRef idx="minor">
                <a:schemeClr val="tx1"/>
              </a:fontRef>
            </p:style>
          </p:cxnSp>
          <p:grpSp>
            <p:nvGrpSpPr>
              <p:cNvPr id="48" name="Gruppieren 47">
                <a:extLst>
                  <a:ext uri="{FF2B5EF4-FFF2-40B4-BE49-F238E27FC236}">
                    <a16:creationId xmlns:a16="http://schemas.microsoft.com/office/drawing/2014/main" id="{505AD412-B1FC-42D0-7151-5BA3AE7ADECA}"/>
                  </a:ext>
                </a:extLst>
              </p:cNvPr>
              <p:cNvGrpSpPr/>
              <p:nvPr/>
            </p:nvGrpSpPr>
            <p:grpSpPr bwMode="gray">
              <a:xfrm>
                <a:off x="507603" y="409575"/>
                <a:ext cx="12404491" cy="7171600"/>
                <a:chOff x="507603" y="409575"/>
                <a:chExt cx="12404491" cy="7171600"/>
              </a:xfrm>
            </p:grpSpPr>
            <p:cxnSp>
              <p:nvCxnSpPr>
                <p:cNvPr id="49" name="Line">
                  <a:extLst>
                    <a:ext uri="{FF2B5EF4-FFF2-40B4-BE49-F238E27FC236}">
                      <a16:creationId xmlns:a16="http://schemas.microsoft.com/office/drawing/2014/main" id="{DAFFA2E2-2ED0-53D9-B405-1A8926574914}"/>
                    </a:ext>
                  </a:extLst>
                </p:cNvPr>
                <p:cNvCxnSpPr/>
                <p:nvPr/>
              </p:nvCxnSpPr>
              <p:spPr bwMode="gray">
                <a:xfrm>
                  <a:off x="12192000" y="6148388"/>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0" name="Line">
                  <a:extLst>
                    <a:ext uri="{FF2B5EF4-FFF2-40B4-BE49-F238E27FC236}">
                      <a16:creationId xmlns:a16="http://schemas.microsoft.com/office/drawing/2014/main" id="{2931DB9B-49C7-2669-699A-A8EFF93F934E}"/>
                    </a:ext>
                  </a:extLst>
                </p:cNvPr>
                <p:cNvCxnSpPr/>
                <p:nvPr/>
              </p:nvCxnSpPr>
              <p:spPr bwMode="gray">
                <a:xfrm>
                  <a:off x="12192000" y="1466850"/>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1" name="Line">
                  <a:extLst>
                    <a:ext uri="{FF2B5EF4-FFF2-40B4-BE49-F238E27FC236}">
                      <a16:creationId xmlns:a16="http://schemas.microsoft.com/office/drawing/2014/main" id="{C4085727-2943-DDFA-CC3D-8600515501A2}"/>
                    </a:ext>
                  </a:extLst>
                </p:cNvPr>
                <p:cNvCxnSpPr/>
                <p:nvPr/>
              </p:nvCxnSpPr>
              <p:spPr bwMode="gray">
                <a:xfrm>
                  <a:off x="12192000" y="409575"/>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2" name="Line">
                  <a:extLst>
                    <a:ext uri="{FF2B5EF4-FFF2-40B4-BE49-F238E27FC236}">
                      <a16:creationId xmlns:a16="http://schemas.microsoft.com/office/drawing/2014/main" id="{1FC78A7E-B8C1-A66C-3023-C956644626A3}"/>
                    </a:ext>
                  </a:extLst>
                </p:cNvPr>
                <p:cNvCxnSpPr>
                  <a:cxnSpLocks/>
                </p:cNvCxnSpPr>
                <p:nvPr/>
              </p:nvCxnSpPr>
              <p:spPr bwMode="gray">
                <a:xfrm flipV="1">
                  <a:off x="11676856" y="6861175"/>
                  <a:ext cx="0" cy="72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3" name="Line">
                  <a:extLst>
                    <a:ext uri="{FF2B5EF4-FFF2-40B4-BE49-F238E27FC236}">
                      <a16:creationId xmlns:a16="http://schemas.microsoft.com/office/drawing/2014/main" id="{CA374A2C-24A9-6AE2-D060-3C698B5CD040}"/>
                    </a:ext>
                  </a:extLst>
                </p:cNvPr>
                <p:cNvCxnSpPr>
                  <a:cxnSpLocks/>
                </p:cNvCxnSpPr>
                <p:nvPr/>
              </p:nvCxnSpPr>
              <p:spPr bwMode="gray">
                <a:xfrm flipV="1">
                  <a:off x="507603" y="6861175"/>
                  <a:ext cx="0" cy="72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grpSp>
        <p:cxnSp>
          <p:nvCxnSpPr>
            <p:cNvPr id="43" name="Line">
              <a:extLst>
                <a:ext uri="{FF2B5EF4-FFF2-40B4-BE49-F238E27FC236}">
                  <a16:creationId xmlns:a16="http://schemas.microsoft.com/office/drawing/2014/main" id="{308DAF77-6849-AD95-E76E-FB86A18FE178}"/>
                </a:ext>
              </a:extLst>
            </p:cNvPr>
            <p:cNvCxnSpPr>
              <a:cxnSpLocks noChangeAspect="1"/>
            </p:cNvCxnSpPr>
            <p:nvPr userDrawn="1"/>
          </p:nvCxnSpPr>
          <p:spPr bwMode="gray">
            <a:xfrm flipV="1">
              <a:off x="11676856" y="-724762"/>
              <a:ext cx="0" cy="72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Content Placeholder 5">
            <a:extLst>
              <a:ext uri="{FF2B5EF4-FFF2-40B4-BE49-F238E27FC236}">
                <a16:creationId xmlns:a16="http://schemas.microsoft.com/office/drawing/2014/main" id="{8F328C50-D429-467F-7124-F27650929E05}"/>
              </a:ext>
            </a:extLst>
          </p:cNvPr>
          <p:cNvSpPr>
            <a:spLocks noGrp="1" noChangeAspect="1"/>
          </p:cNvSpPr>
          <p:nvPr>
            <p:ph sz="quarter" idx="30" hasCustomPrompt="1"/>
          </p:nvPr>
        </p:nvSpPr>
        <p:spPr bwMode="gray">
          <a:xfrm>
            <a:off x="0" y="1"/>
            <a:ext cx="12192000" cy="125645"/>
          </a:xfrm>
          <a:gradFill flip="none" rotWithShape="1">
            <a:gsLst>
              <a:gs pos="0">
                <a:srgbClr val="1496D7"/>
              </a:gs>
              <a:gs pos="50000">
                <a:srgbClr val="147D78"/>
              </a:gs>
              <a:gs pos="100000">
                <a:srgbClr val="914B7D"/>
              </a:gs>
            </a:gsLst>
            <a:lin ang="0" scaled="1"/>
            <a:tileRect/>
          </a:gradFill>
        </p:spPr>
        <p:txBody>
          <a:bodyPr/>
          <a:lstStyle>
            <a:lvl1pPr marL="0" indent="0">
              <a:buNone/>
              <a:defRPr sz="800"/>
            </a:lvl1pPr>
          </a:lstStyle>
          <a:p>
            <a:pPr lvl="0"/>
            <a:r>
              <a:rPr lang="en-US" dirty="0"/>
              <a:t> </a:t>
            </a:r>
          </a:p>
        </p:txBody>
      </p:sp>
    </p:spTree>
    <p:extLst>
      <p:ext uri="{BB962C8B-B14F-4D97-AF65-F5344CB8AC3E}">
        <p14:creationId xmlns:p14="http://schemas.microsoft.com/office/powerpoint/2010/main" val="4856409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atement with grey box">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259EA072-3CCF-2323-A7AB-0CD0F55955E1}"/>
              </a:ext>
            </a:extLst>
          </p:cNvPr>
          <p:cNvSpPr>
            <a:spLocks noChangeAspect="1"/>
          </p:cNvSpPr>
          <p:nvPr/>
        </p:nvSpPr>
        <p:spPr bwMode="gray">
          <a:xfrm>
            <a:off x="0" y="3031200"/>
            <a:ext cx="12192000" cy="3826800"/>
          </a:xfrm>
          <a:prstGeom prst="rect">
            <a:avLst/>
          </a:prstGeom>
          <a:solidFill>
            <a:srgbClr val="E6E6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EFE7B99F-B252-4409-86FB-5329F7D4A96A}"/>
              </a:ext>
            </a:extLst>
          </p:cNvPr>
          <p:cNvSpPr>
            <a:spLocks noGrp="1"/>
          </p:cNvSpPr>
          <p:nvPr>
            <p:ph type="title" hasCustomPrompt="1"/>
          </p:nvPr>
        </p:nvSpPr>
        <p:spPr bwMode="gray">
          <a:xfrm>
            <a:off x="515938" y="410328"/>
            <a:ext cx="9288000" cy="756000"/>
          </a:xfrm>
        </p:spPr>
        <p:txBody>
          <a:bodyPr>
            <a:noAutofit/>
          </a:bodyPr>
          <a:lstStyle>
            <a:lvl1pPr>
              <a:defRPr sz="2400"/>
            </a:lvl1pPr>
          </a:lstStyle>
          <a:p>
            <a:r>
              <a:rPr lang="en-US" noProof="0" dirty="0"/>
              <a:t>Click to edit Master title style</a:t>
            </a:r>
          </a:p>
        </p:txBody>
      </p:sp>
      <p:sp>
        <p:nvSpPr>
          <p:cNvPr id="3" name="Foliennummernplatzhalter 2">
            <a:extLst>
              <a:ext uri="{FF2B5EF4-FFF2-40B4-BE49-F238E27FC236}">
                <a16:creationId xmlns:a16="http://schemas.microsoft.com/office/drawing/2014/main" id="{06E86642-51BC-C5BA-CC42-E6DA36A74A12}"/>
              </a:ext>
            </a:extLst>
          </p:cNvPr>
          <p:cNvSpPr>
            <a:spLocks noGrp="1"/>
          </p:cNvSpPr>
          <p:nvPr>
            <p:ph type="sldNum" sz="quarter" idx="4"/>
          </p:nvPr>
        </p:nvSpPr>
        <p:spPr bwMode="gray">
          <a:xfrm>
            <a:off x="515542" y="6498000"/>
            <a:ext cx="230400" cy="360000"/>
          </a:xfrm>
          <a:prstGeom prst="rect">
            <a:avLst/>
          </a:prstGeom>
          <a:noFill/>
        </p:spPr>
        <p:txBody>
          <a:bodyPr vert="horz" lIns="0" tIns="0" rIns="0" bIns="0" rtlCol="0" anchor="ctr" anchorCtr="0"/>
          <a:lstStyle>
            <a:lvl1pPr algn="r">
              <a:defRPr lang="en-US" sz="1000" b="1" kern="1200" smtClean="0">
                <a:solidFill>
                  <a:schemeClr val="bg2"/>
                </a:solidFill>
                <a:latin typeface="+mn-lt"/>
                <a:ea typeface="+mn-ea"/>
                <a:cs typeface="+mn-cs"/>
              </a:defRPr>
            </a:lvl1pPr>
          </a:lstStyle>
          <a:p>
            <a:fld id="{175B214D-6BE7-42B0-9C13-90FEE9B2482C}" type="slidenum">
              <a:rPr lang="de-DE" smtClean="0"/>
              <a:pPr/>
              <a:t>‹#›</a:t>
            </a:fld>
            <a:endParaRPr lang="de-DE" b="0" dirty="0"/>
          </a:p>
        </p:txBody>
      </p:sp>
      <p:sp>
        <p:nvSpPr>
          <p:cNvPr id="4" name="Fußzeilenplatzhalter 5">
            <a:extLst>
              <a:ext uri="{FF2B5EF4-FFF2-40B4-BE49-F238E27FC236}">
                <a16:creationId xmlns:a16="http://schemas.microsoft.com/office/drawing/2014/main" id="{89E4FAEC-24F7-7398-A3AC-C36BA489548A}"/>
              </a:ext>
            </a:extLst>
          </p:cNvPr>
          <p:cNvSpPr>
            <a:spLocks noGrp="1"/>
          </p:cNvSpPr>
          <p:nvPr>
            <p:ph type="ftr" sz="quarter" idx="3"/>
          </p:nvPr>
        </p:nvSpPr>
        <p:spPr bwMode="gray">
          <a:xfrm>
            <a:off x="907685" y="6498000"/>
            <a:ext cx="10768335" cy="360000"/>
          </a:xfrm>
          <a:prstGeom prst="rect">
            <a:avLst/>
          </a:prstGeom>
        </p:spPr>
        <p:txBody>
          <a:bodyPr vert="horz" lIns="0" tIns="0" rIns="0" bIns="0" rtlCol="0" anchor="ctr">
            <a:noAutofit/>
          </a:bodyPr>
          <a:lstStyle>
            <a:lvl1pPr algn="l">
              <a:defRPr sz="1000">
                <a:solidFill>
                  <a:schemeClr val="bg2"/>
                </a:solidFill>
              </a:defRPr>
            </a:lvl1pPr>
          </a:lstStyle>
          <a:p>
            <a:r>
              <a:rPr lang="en-GB" dirty="0"/>
              <a:t>Finding the Needle in the Haystack</a:t>
            </a:r>
            <a:r>
              <a:rPr lang="en-US" dirty="0"/>
              <a:t> | © ROSEN Group 2025</a:t>
            </a:r>
          </a:p>
        </p:txBody>
      </p:sp>
      <p:sp>
        <p:nvSpPr>
          <p:cNvPr id="6" name="Textplatzhalter 11">
            <a:extLst>
              <a:ext uri="{FF2B5EF4-FFF2-40B4-BE49-F238E27FC236}">
                <a16:creationId xmlns:a16="http://schemas.microsoft.com/office/drawing/2014/main" id="{CD6610C1-D5A1-348F-D79F-5FDAA5049F2F}"/>
              </a:ext>
            </a:extLst>
          </p:cNvPr>
          <p:cNvSpPr>
            <a:spLocks noGrp="1"/>
          </p:cNvSpPr>
          <p:nvPr>
            <p:ph type="body" sz="quarter" idx="27" hasCustomPrompt="1"/>
          </p:nvPr>
        </p:nvSpPr>
        <p:spPr bwMode="gray">
          <a:xfrm>
            <a:off x="826877" y="6631088"/>
            <a:ext cx="10800" cy="118800"/>
          </a:xfrm>
          <a:solidFill>
            <a:schemeClr val="bg2"/>
          </a:solidFill>
        </p:spPr>
        <p:txBody>
          <a:bodyPr/>
          <a:lstStyle>
            <a:lvl1pPr marL="0" indent="0">
              <a:buNone/>
              <a:defRPr>
                <a:solidFill>
                  <a:schemeClr val="bg2"/>
                </a:solidFill>
              </a:defRPr>
            </a:lvl1pPr>
          </a:lstStyle>
          <a:p>
            <a:pPr lvl="0"/>
            <a:r>
              <a:rPr lang="de-DE" dirty="0"/>
              <a:t> </a:t>
            </a:r>
          </a:p>
        </p:txBody>
      </p:sp>
      <p:sp>
        <p:nvSpPr>
          <p:cNvPr id="17" name="Bildplatzhalter 3">
            <a:extLst>
              <a:ext uri="{FF2B5EF4-FFF2-40B4-BE49-F238E27FC236}">
                <a16:creationId xmlns:a16="http://schemas.microsoft.com/office/drawing/2014/main" id="{5A60630F-7840-698E-4401-EBF730AC29E0}"/>
              </a:ext>
            </a:extLst>
          </p:cNvPr>
          <p:cNvSpPr>
            <a:spLocks noGrp="1" noChangeAspect="1"/>
          </p:cNvSpPr>
          <p:nvPr>
            <p:ph type="pic" sz="quarter" idx="30" hasCustomPrompt="1"/>
          </p:nvPr>
        </p:nvSpPr>
        <p:spPr bwMode="gray">
          <a:xfrm>
            <a:off x="1003718" y="1855421"/>
            <a:ext cx="2340000" cy="2340000"/>
          </a:xfrm>
          <a:prstGeom prst="ellipse">
            <a:avLst/>
          </a:prstGeom>
          <a:solidFill>
            <a:schemeClr val="bg1">
              <a:lumMod val="95000"/>
            </a:schemeClr>
          </a:solidFill>
          <a:ln w="50800">
            <a:solidFill>
              <a:schemeClr val="bg1"/>
            </a:solidFill>
          </a:ln>
        </p:spPr>
        <p:txBody>
          <a:bodyPr lIns="0" tIns="0" rIns="0" bIns="0" anchor="ctr" anchorCtr="0"/>
          <a:lstStyle>
            <a:lvl1pPr marL="0" indent="0" algn="ctr">
              <a:buNone/>
              <a:defRPr>
                <a:solidFill>
                  <a:schemeClr val="bg2"/>
                </a:solidFill>
              </a:defRPr>
            </a:lvl1pPr>
          </a:lstStyle>
          <a:p>
            <a:r>
              <a:rPr lang="en-US" noProof="0" dirty="0"/>
              <a:t>image</a:t>
            </a:r>
          </a:p>
        </p:txBody>
      </p:sp>
      <p:sp>
        <p:nvSpPr>
          <p:cNvPr id="20" name="Textplatzhalter 18">
            <a:extLst>
              <a:ext uri="{FF2B5EF4-FFF2-40B4-BE49-F238E27FC236}">
                <a16:creationId xmlns:a16="http://schemas.microsoft.com/office/drawing/2014/main" id="{BB26F0DC-253B-403F-E524-0AE8375EC5D1}"/>
              </a:ext>
            </a:extLst>
          </p:cNvPr>
          <p:cNvSpPr>
            <a:spLocks noGrp="1"/>
          </p:cNvSpPr>
          <p:nvPr>
            <p:ph type="body" sz="quarter" idx="32" hasCustomPrompt="1"/>
          </p:nvPr>
        </p:nvSpPr>
        <p:spPr bwMode="gray">
          <a:xfrm>
            <a:off x="4926496" y="3898708"/>
            <a:ext cx="6760800" cy="2145600"/>
          </a:xfrm>
        </p:spPr>
        <p:txBody>
          <a:bodyPr lIns="0"/>
          <a:lstStyle>
            <a:lvl1pPr marL="0" indent="0">
              <a:spcAft>
                <a:spcPts val="600"/>
              </a:spcAft>
              <a:buNone/>
              <a:defRPr kumimoji="0" lang="en-US" sz="2800" b="0" i="0" u="none" strike="noStrike" kern="1200" cap="none" spc="0" normalizeH="0" baseline="0" noProof="0" dirty="0">
                <a:ln>
                  <a:noFill/>
                </a:ln>
                <a:solidFill>
                  <a:schemeClr val="bg2"/>
                </a:solidFill>
                <a:effectLst/>
                <a:uLnTx/>
                <a:uFillTx/>
                <a:latin typeface="Arial"/>
                <a:ea typeface="+mn-ea"/>
                <a:cs typeface="+mn-cs"/>
              </a:defRPr>
            </a:lvl1pPr>
            <a:lvl5pPr marL="540000" indent="0">
              <a:buNone/>
              <a:defRPr/>
            </a:lvl5pPr>
          </a:lstStyle>
          <a:p>
            <a:pPr lvl="0"/>
            <a:r>
              <a:rPr lang="en-US" dirty="0"/>
              <a:t>Click to edit Master title style </a:t>
            </a:r>
          </a:p>
        </p:txBody>
      </p:sp>
    </p:spTree>
    <p:extLst>
      <p:ext uri="{BB962C8B-B14F-4D97-AF65-F5344CB8AC3E}">
        <p14:creationId xmlns:p14="http://schemas.microsoft.com/office/powerpoint/2010/main" val="15729033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mage only ">
    <p:bg bwMode="gray">
      <p:bgPr>
        <a:solidFill>
          <a:schemeClr val="bg1"/>
        </a:solidFill>
        <a:effectLst/>
      </p:bgPr>
    </p:bg>
    <p:spTree>
      <p:nvGrpSpPr>
        <p:cNvPr id="1" name=""/>
        <p:cNvGrpSpPr/>
        <p:nvPr/>
      </p:nvGrpSpPr>
      <p:grpSpPr>
        <a:xfrm>
          <a:off x="0" y="0"/>
          <a:ext cx="0" cy="0"/>
          <a:chOff x="0" y="0"/>
          <a:chExt cx="0" cy="0"/>
        </a:xfrm>
      </p:grpSpPr>
      <p:sp>
        <p:nvSpPr>
          <p:cNvPr id="18" name="Bildplatzhalter 3">
            <a:extLst>
              <a:ext uri="{FF2B5EF4-FFF2-40B4-BE49-F238E27FC236}">
                <a16:creationId xmlns:a16="http://schemas.microsoft.com/office/drawing/2014/main" id="{2C30E9E2-AB6B-4757-1402-6C26F55834E2}"/>
              </a:ext>
            </a:extLst>
          </p:cNvPr>
          <p:cNvSpPr>
            <a:spLocks noGrp="1" noChangeAspect="1"/>
          </p:cNvSpPr>
          <p:nvPr>
            <p:ph type="pic" sz="quarter" idx="32" hasCustomPrompt="1"/>
          </p:nvPr>
        </p:nvSpPr>
        <p:spPr bwMode="gray">
          <a:xfrm>
            <a:off x="0" y="0"/>
            <a:ext cx="12193200" cy="6858000"/>
          </a:xfrm>
          <a:solidFill>
            <a:schemeClr val="bg1">
              <a:lumMod val="95000"/>
            </a:schemeClr>
          </a:solidFill>
        </p:spPr>
        <p:txBody>
          <a:bodyPr lIns="0" tIns="0" rIns="0" bIns="0" anchor="ctr" anchorCtr="0"/>
          <a:lstStyle>
            <a:lvl1pPr marL="0" indent="0" algn="ctr">
              <a:buNone/>
              <a:defRPr>
                <a:solidFill>
                  <a:schemeClr val="bg2"/>
                </a:solidFill>
              </a:defRPr>
            </a:lvl1pPr>
          </a:lstStyle>
          <a:p>
            <a:r>
              <a:rPr lang="en-US" noProof="0" dirty="0"/>
              <a:t>image</a:t>
            </a:r>
          </a:p>
        </p:txBody>
      </p:sp>
      <p:sp>
        <p:nvSpPr>
          <p:cNvPr id="17" name="Textplatzhalter 5">
            <a:extLst>
              <a:ext uri="{FF2B5EF4-FFF2-40B4-BE49-F238E27FC236}">
                <a16:creationId xmlns:a16="http://schemas.microsoft.com/office/drawing/2014/main" id="{7F74B877-964E-9C2E-B895-ACE346281762}"/>
              </a:ext>
            </a:extLst>
          </p:cNvPr>
          <p:cNvSpPr>
            <a:spLocks noGrp="1" noChangeAspect="1"/>
          </p:cNvSpPr>
          <p:nvPr>
            <p:ph type="body" sz="quarter" idx="31" hasCustomPrompt="1"/>
          </p:nvPr>
        </p:nvSpPr>
        <p:spPr bwMode="gray">
          <a:xfrm>
            <a:off x="0" y="0"/>
            <a:ext cx="12193200" cy="6858000"/>
          </a:xfrm>
          <a:gradFill flip="none" rotWithShape="1">
            <a:gsLst>
              <a:gs pos="50000">
                <a:srgbClr val="000000">
                  <a:alpha val="30000"/>
                </a:srgbClr>
              </a:gs>
              <a:gs pos="100000">
                <a:schemeClr val="tx1">
                  <a:alpha val="25000"/>
                </a:schemeClr>
              </a:gs>
              <a:gs pos="0">
                <a:schemeClr val="tx1">
                  <a:alpha val="10000"/>
                </a:schemeClr>
              </a:gs>
            </a:gsLst>
            <a:lin ang="5400000" scaled="0"/>
            <a:tileRect/>
          </a:gradFill>
        </p:spPr>
        <p:txBody>
          <a:bodyPr/>
          <a:lstStyle>
            <a:lvl1pPr marL="0" indent="0">
              <a:buNone/>
              <a:defRPr/>
            </a:lvl1pPr>
          </a:lstStyle>
          <a:p>
            <a:pPr lvl="0"/>
            <a:r>
              <a:rPr lang="en-US" noProof="0" dirty="0"/>
              <a:t> </a:t>
            </a:r>
          </a:p>
        </p:txBody>
      </p:sp>
      <p:sp>
        <p:nvSpPr>
          <p:cNvPr id="59" name="Bildplatzhalter 3">
            <a:extLst>
              <a:ext uri="{FF2B5EF4-FFF2-40B4-BE49-F238E27FC236}">
                <a16:creationId xmlns:a16="http://schemas.microsoft.com/office/drawing/2014/main" id="{E2DF4F14-EC3F-C669-D326-AAE6153DA3F1}"/>
              </a:ext>
            </a:extLst>
          </p:cNvPr>
          <p:cNvSpPr>
            <a:spLocks noGrp="1" noChangeAspect="1"/>
          </p:cNvSpPr>
          <p:nvPr>
            <p:ph type="pic" sz="quarter" idx="24" hasCustomPrompt="1"/>
          </p:nvPr>
        </p:nvSpPr>
        <p:spPr bwMode="gray">
          <a:xfrm>
            <a:off x="9969627" y="410328"/>
            <a:ext cx="1706400" cy="493200"/>
          </a:xfrm>
          <a:blipFill>
            <a:blip r:embed="rId2" cstate="email">
              <a:extLst>
                <a:ext uri="{28A0092B-C50C-407E-A947-70E740481C1C}">
                  <a14:useLocalDpi xmlns:a14="http://schemas.microsoft.com/office/drawing/2010/main"/>
                </a:ext>
              </a:extLst>
            </a:blip>
            <a:stretch>
              <a:fillRect l="-12" r="-12"/>
            </a:stretch>
          </a:blipFill>
        </p:spPr>
        <p:txBody>
          <a:bodyPr lIns="0" tIns="0" rIns="0" bIns="0" anchor="ctr" anchorCtr="0"/>
          <a:lstStyle>
            <a:lvl1pPr marL="0" indent="0" algn="ctr">
              <a:buNone/>
              <a:defRPr>
                <a:solidFill>
                  <a:schemeClr val="bg1"/>
                </a:solidFill>
              </a:defRPr>
            </a:lvl1pPr>
          </a:lstStyle>
          <a:p>
            <a:pPr marL="0" marR="0" lvl="0" indent="0" algn="ctr" defTabSz="914400" rtl="0" eaLnBrk="1" fontAlgn="base" latinLnBrk="0" hangingPunct="1">
              <a:lnSpc>
                <a:spcPct val="100000"/>
              </a:lnSpc>
              <a:spcBef>
                <a:spcPts val="600"/>
              </a:spcBef>
              <a:spcAft>
                <a:spcPct val="0"/>
              </a:spcAft>
              <a:buClr>
                <a:srgbClr val="506491"/>
              </a:buClr>
              <a:buSzTx/>
              <a:buFont typeface="Arial" panose="020B0604020202020204" pitchFamily="34" charset="0"/>
              <a:buNone/>
              <a:tabLst>
                <a:tab pos="266700" algn="l"/>
                <a:tab pos="542925" algn="l"/>
                <a:tab pos="809625" algn="l"/>
                <a:tab pos="1076325" algn="l"/>
              </a:tabLst>
              <a:defRPr/>
            </a:pPr>
            <a:r>
              <a:rPr lang="en-US" noProof="0" dirty="0"/>
              <a:t>image</a:t>
            </a:r>
          </a:p>
        </p:txBody>
      </p:sp>
      <p:sp>
        <p:nvSpPr>
          <p:cNvPr id="4" name="Foliennummernplatzhalter 2">
            <a:extLst>
              <a:ext uri="{FF2B5EF4-FFF2-40B4-BE49-F238E27FC236}">
                <a16:creationId xmlns:a16="http://schemas.microsoft.com/office/drawing/2014/main" id="{BB085638-B66A-0C19-8227-48C72C78666A}"/>
              </a:ext>
            </a:extLst>
          </p:cNvPr>
          <p:cNvSpPr>
            <a:spLocks noGrp="1"/>
          </p:cNvSpPr>
          <p:nvPr>
            <p:ph type="sldNum" sz="quarter" idx="10"/>
          </p:nvPr>
        </p:nvSpPr>
        <p:spPr bwMode="gray">
          <a:xfrm>
            <a:off x="515542" y="6498000"/>
            <a:ext cx="230400" cy="360000"/>
          </a:xfrm>
        </p:spPr>
        <p:txBody>
          <a:bodyPr/>
          <a:lstStyle>
            <a:lvl1pPr>
              <a:defRPr>
                <a:solidFill>
                  <a:schemeClr val="bg1"/>
                </a:solidFill>
              </a:defRPr>
            </a:lvl1pPr>
          </a:lstStyle>
          <a:p>
            <a:fld id="{175B214D-6BE7-42B0-9C13-90FEE9B2482C}" type="slidenum">
              <a:rPr lang="de-DE" smtClean="0"/>
              <a:pPr/>
              <a:t>‹#›</a:t>
            </a:fld>
            <a:endParaRPr lang="de-DE" b="0" dirty="0"/>
          </a:p>
        </p:txBody>
      </p:sp>
      <p:sp>
        <p:nvSpPr>
          <p:cNvPr id="3" name="Fußzeilenplatzhalter 5">
            <a:extLst>
              <a:ext uri="{FF2B5EF4-FFF2-40B4-BE49-F238E27FC236}">
                <a16:creationId xmlns:a16="http://schemas.microsoft.com/office/drawing/2014/main" id="{CD32EDB2-239B-3EF4-9AE4-D369ADFA4533}"/>
              </a:ext>
            </a:extLst>
          </p:cNvPr>
          <p:cNvSpPr>
            <a:spLocks noGrp="1"/>
          </p:cNvSpPr>
          <p:nvPr>
            <p:ph type="ftr" sz="quarter" idx="3"/>
          </p:nvPr>
        </p:nvSpPr>
        <p:spPr bwMode="gray">
          <a:xfrm>
            <a:off x="907685" y="6498000"/>
            <a:ext cx="10768335" cy="360000"/>
          </a:xfrm>
          <a:prstGeom prst="rect">
            <a:avLst/>
          </a:prstGeom>
        </p:spPr>
        <p:txBody>
          <a:bodyPr vert="horz" lIns="0" tIns="0" rIns="0" bIns="0" rtlCol="0" anchor="ctr">
            <a:noAutofit/>
          </a:bodyPr>
          <a:lstStyle>
            <a:lvl1pPr algn="l">
              <a:defRPr sz="1000">
                <a:solidFill>
                  <a:schemeClr val="bg1"/>
                </a:solidFill>
              </a:defRPr>
            </a:lvl1pPr>
          </a:lstStyle>
          <a:p>
            <a:r>
              <a:rPr lang="en-GB" dirty="0"/>
              <a:t>Finding the Needle in the Haystack</a:t>
            </a:r>
            <a:r>
              <a:rPr lang="en-US" dirty="0"/>
              <a:t> | © ROSEN Group 2025</a:t>
            </a:r>
          </a:p>
        </p:txBody>
      </p:sp>
      <p:sp>
        <p:nvSpPr>
          <p:cNvPr id="19" name="Textplatzhalter 11">
            <a:extLst>
              <a:ext uri="{FF2B5EF4-FFF2-40B4-BE49-F238E27FC236}">
                <a16:creationId xmlns:a16="http://schemas.microsoft.com/office/drawing/2014/main" id="{953114E2-706C-A62B-CE4B-2FD580560BE3}"/>
              </a:ext>
            </a:extLst>
          </p:cNvPr>
          <p:cNvSpPr>
            <a:spLocks noGrp="1"/>
          </p:cNvSpPr>
          <p:nvPr>
            <p:ph type="body" sz="quarter" idx="27" hasCustomPrompt="1"/>
          </p:nvPr>
        </p:nvSpPr>
        <p:spPr bwMode="gray">
          <a:xfrm>
            <a:off x="826877" y="6631088"/>
            <a:ext cx="10800" cy="118800"/>
          </a:xfrm>
          <a:solidFill>
            <a:schemeClr val="bg1"/>
          </a:solidFill>
        </p:spPr>
        <p:txBody>
          <a:bodyPr/>
          <a:lstStyle>
            <a:lvl1pPr marL="0" indent="0">
              <a:buNone/>
              <a:defRPr>
                <a:solidFill>
                  <a:schemeClr val="bg1"/>
                </a:solidFill>
              </a:defRPr>
            </a:lvl1pPr>
          </a:lstStyle>
          <a:p>
            <a:pPr lvl="0"/>
            <a:r>
              <a:rPr lang="de-DE" dirty="0"/>
              <a:t> </a:t>
            </a:r>
          </a:p>
        </p:txBody>
      </p:sp>
      <p:grpSp>
        <p:nvGrpSpPr>
          <p:cNvPr id="41" name="Gruppieren 40">
            <a:extLst>
              <a:ext uri="{FF2B5EF4-FFF2-40B4-BE49-F238E27FC236}">
                <a16:creationId xmlns:a16="http://schemas.microsoft.com/office/drawing/2014/main" id="{95074B9E-FACC-D81A-9017-DB0A4641B33B}"/>
              </a:ext>
            </a:extLst>
          </p:cNvPr>
          <p:cNvGrpSpPr>
            <a:grpSpLocks noChangeAspect="1"/>
          </p:cNvGrpSpPr>
          <p:nvPr userDrawn="1"/>
        </p:nvGrpSpPr>
        <p:grpSpPr>
          <a:xfrm>
            <a:off x="-727238" y="-724762"/>
            <a:ext cx="13639332" cy="8305937"/>
            <a:chOff x="-727238" y="-724762"/>
            <a:chExt cx="13639332" cy="8305937"/>
          </a:xfrm>
        </p:grpSpPr>
        <p:grpSp>
          <p:nvGrpSpPr>
            <p:cNvPr id="42" name="Gruppieren 41">
              <a:extLst>
                <a:ext uri="{FF2B5EF4-FFF2-40B4-BE49-F238E27FC236}">
                  <a16:creationId xmlns:a16="http://schemas.microsoft.com/office/drawing/2014/main" id="{5F6A730F-12F8-8F5F-F903-E0DA9221901E}"/>
                </a:ext>
              </a:extLst>
            </p:cNvPr>
            <p:cNvGrpSpPr>
              <a:grpSpLocks noChangeAspect="1"/>
            </p:cNvGrpSpPr>
            <p:nvPr userDrawn="1"/>
          </p:nvGrpSpPr>
          <p:grpSpPr bwMode="gray">
            <a:xfrm>
              <a:off x="-727238" y="-724762"/>
              <a:ext cx="13639332" cy="8305937"/>
              <a:chOff x="-727238" y="-724762"/>
              <a:chExt cx="13639332" cy="8305937"/>
            </a:xfrm>
          </p:grpSpPr>
          <p:cxnSp>
            <p:nvCxnSpPr>
              <p:cNvPr id="44" name="Line">
                <a:extLst>
                  <a:ext uri="{FF2B5EF4-FFF2-40B4-BE49-F238E27FC236}">
                    <a16:creationId xmlns:a16="http://schemas.microsoft.com/office/drawing/2014/main" id="{9143DA9B-DA02-1F63-CDCD-09298C15A4B2}"/>
                  </a:ext>
                </a:extLst>
              </p:cNvPr>
              <p:cNvCxnSpPr/>
              <p:nvPr/>
            </p:nvCxnSpPr>
            <p:spPr bwMode="gray">
              <a:xfrm>
                <a:off x="-727238" y="409575"/>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5" name="Line">
                <a:extLst>
                  <a:ext uri="{FF2B5EF4-FFF2-40B4-BE49-F238E27FC236}">
                    <a16:creationId xmlns:a16="http://schemas.microsoft.com/office/drawing/2014/main" id="{7D888AFD-B00B-8ED8-8E28-409ACCBC4010}"/>
                  </a:ext>
                </a:extLst>
              </p:cNvPr>
              <p:cNvCxnSpPr/>
              <p:nvPr/>
            </p:nvCxnSpPr>
            <p:spPr bwMode="gray">
              <a:xfrm>
                <a:off x="-727238" y="1466850"/>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6" name="Line">
                <a:extLst>
                  <a:ext uri="{FF2B5EF4-FFF2-40B4-BE49-F238E27FC236}">
                    <a16:creationId xmlns:a16="http://schemas.microsoft.com/office/drawing/2014/main" id="{2FB38460-1754-4F0A-8924-D18457819DB1}"/>
                  </a:ext>
                </a:extLst>
              </p:cNvPr>
              <p:cNvCxnSpPr/>
              <p:nvPr/>
            </p:nvCxnSpPr>
            <p:spPr bwMode="gray">
              <a:xfrm>
                <a:off x="-727238" y="6156325"/>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7" name="Line">
                <a:extLst>
                  <a:ext uri="{FF2B5EF4-FFF2-40B4-BE49-F238E27FC236}">
                    <a16:creationId xmlns:a16="http://schemas.microsoft.com/office/drawing/2014/main" id="{EDDD0867-229E-AAC0-DB41-7675A0420196}"/>
                  </a:ext>
                </a:extLst>
              </p:cNvPr>
              <p:cNvCxnSpPr>
                <a:cxnSpLocks/>
              </p:cNvCxnSpPr>
              <p:nvPr/>
            </p:nvCxnSpPr>
            <p:spPr bwMode="gray">
              <a:xfrm flipV="1">
                <a:off x="508951" y="-724762"/>
                <a:ext cx="0" cy="720000"/>
              </a:xfrm>
              <a:prstGeom prst="line">
                <a:avLst/>
              </a:prstGeom>
              <a:ln w="12700">
                <a:solidFill>
                  <a:srgbClr val="375578"/>
                </a:solidFill>
              </a:ln>
            </p:spPr>
            <p:style>
              <a:lnRef idx="1">
                <a:schemeClr val="accent1"/>
              </a:lnRef>
              <a:fillRef idx="0">
                <a:schemeClr val="accent1"/>
              </a:fillRef>
              <a:effectRef idx="0">
                <a:schemeClr val="accent1"/>
              </a:effectRef>
              <a:fontRef idx="minor">
                <a:schemeClr val="tx1"/>
              </a:fontRef>
            </p:style>
          </p:cxnSp>
          <p:grpSp>
            <p:nvGrpSpPr>
              <p:cNvPr id="48" name="Gruppieren 47">
                <a:extLst>
                  <a:ext uri="{FF2B5EF4-FFF2-40B4-BE49-F238E27FC236}">
                    <a16:creationId xmlns:a16="http://schemas.microsoft.com/office/drawing/2014/main" id="{505AD412-B1FC-42D0-7151-5BA3AE7ADECA}"/>
                  </a:ext>
                </a:extLst>
              </p:cNvPr>
              <p:cNvGrpSpPr/>
              <p:nvPr/>
            </p:nvGrpSpPr>
            <p:grpSpPr bwMode="gray">
              <a:xfrm>
                <a:off x="507603" y="409575"/>
                <a:ext cx="12404491" cy="7171600"/>
                <a:chOff x="507603" y="409575"/>
                <a:chExt cx="12404491" cy="7171600"/>
              </a:xfrm>
            </p:grpSpPr>
            <p:cxnSp>
              <p:nvCxnSpPr>
                <p:cNvPr id="49" name="Line">
                  <a:extLst>
                    <a:ext uri="{FF2B5EF4-FFF2-40B4-BE49-F238E27FC236}">
                      <a16:creationId xmlns:a16="http://schemas.microsoft.com/office/drawing/2014/main" id="{DAFFA2E2-2ED0-53D9-B405-1A8926574914}"/>
                    </a:ext>
                  </a:extLst>
                </p:cNvPr>
                <p:cNvCxnSpPr/>
                <p:nvPr/>
              </p:nvCxnSpPr>
              <p:spPr bwMode="gray">
                <a:xfrm>
                  <a:off x="12192000" y="6148388"/>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0" name="Line">
                  <a:extLst>
                    <a:ext uri="{FF2B5EF4-FFF2-40B4-BE49-F238E27FC236}">
                      <a16:creationId xmlns:a16="http://schemas.microsoft.com/office/drawing/2014/main" id="{2931DB9B-49C7-2669-699A-A8EFF93F934E}"/>
                    </a:ext>
                  </a:extLst>
                </p:cNvPr>
                <p:cNvCxnSpPr/>
                <p:nvPr/>
              </p:nvCxnSpPr>
              <p:spPr bwMode="gray">
                <a:xfrm>
                  <a:off x="12192000" y="1466850"/>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1" name="Line">
                  <a:extLst>
                    <a:ext uri="{FF2B5EF4-FFF2-40B4-BE49-F238E27FC236}">
                      <a16:creationId xmlns:a16="http://schemas.microsoft.com/office/drawing/2014/main" id="{C4085727-2943-DDFA-CC3D-8600515501A2}"/>
                    </a:ext>
                  </a:extLst>
                </p:cNvPr>
                <p:cNvCxnSpPr/>
                <p:nvPr/>
              </p:nvCxnSpPr>
              <p:spPr bwMode="gray">
                <a:xfrm>
                  <a:off x="12192000" y="409575"/>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2" name="Line">
                  <a:extLst>
                    <a:ext uri="{FF2B5EF4-FFF2-40B4-BE49-F238E27FC236}">
                      <a16:creationId xmlns:a16="http://schemas.microsoft.com/office/drawing/2014/main" id="{1FC78A7E-B8C1-A66C-3023-C956644626A3}"/>
                    </a:ext>
                  </a:extLst>
                </p:cNvPr>
                <p:cNvCxnSpPr>
                  <a:cxnSpLocks/>
                </p:cNvCxnSpPr>
                <p:nvPr/>
              </p:nvCxnSpPr>
              <p:spPr bwMode="gray">
                <a:xfrm flipV="1">
                  <a:off x="11676856" y="6861175"/>
                  <a:ext cx="0" cy="72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3" name="Line">
                  <a:extLst>
                    <a:ext uri="{FF2B5EF4-FFF2-40B4-BE49-F238E27FC236}">
                      <a16:creationId xmlns:a16="http://schemas.microsoft.com/office/drawing/2014/main" id="{CA374A2C-24A9-6AE2-D060-3C698B5CD040}"/>
                    </a:ext>
                  </a:extLst>
                </p:cNvPr>
                <p:cNvCxnSpPr>
                  <a:cxnSpLocks/>
                </p:cNvCxnSpPr>
                <p:nvPr/>
              </p:nvCxnSpPr>
              <p:spPr bwMode="gray">
                <a:xfrm flipV="1">
                  <a:off x="507603" y="6861175"/>
                  <a:ext cx="0" cy="72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grpSp>
        <p:cxnSp>
          <p:nvCxnSpPr>
            <p:cNvPr id="43" name="Line">
              <a:extLst>
                <a:ext uri="{FF2B5EF4-FFF2-40B4-BE49-F238E27FC236}">
                  <a16:creationId xmlns:a16="http://schemas.microsoft.com/office/drawing/2014/main" id="{308DAF77-6849-AD95-E76E-FB86A18FE178}"/>
                </a:ext>
              </a:extLst>
            </p:cNvPr>
            <p:cNvCxnSpPr>
              <a:cxnSpLocks noChangeAspect="1"/>
            </p:cNvCxnSpPr>
            <p:nvPr userDrawn="1"/>
          </p:nvCxnSpPr>
          <p:spPr bwMode="gray">
            <a:xfrm flipV="1">
              <a:off x="11676856" y="-724762"/>
              <a:ext cx="0" cy="72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Content Placeholder 5">
            <a:extLst>
              <a:ext uri="{FF2B5EF4-FFF2-40B4-BE49-F238E27FC236}">
                <a16:creationId xmlns:a16="http://schemas.microsoft.com/office/drawing/2014/main" id="{ABDD610C-E7CD-19B2-5664-058C33754266}"/>
              </a:ext>
            </a:extLst>
          </p:cNvPr>
          <p:cNvSpPr>
            <a:spLocks noGrp="1" noChangeAspect="1"/>
          </p:cNvSpPr>
          <p:nvPr>
            <p:ph sz="quarter" idx="30" hasCustomPrompt="1"/>
          </p:nvPr>
        </p:nvSpPr>
        <p:spPr bwMode="gray">
          <a:xfrm>
            <a:off x="0" y="1"/>
            <a:ext cx="12192000" cy="125645"/>
          </a:xfrm>
          <a:gradFill flip="none" rotWithShape="1">
            <a:gsLst>
              <a:gs pos="0">
                <a:srgbClr val="1496D7"/>
              </a:gs>
              <a:gs pos="50000">
                <a:srgbClr val="147D78"/>
              </a:gs>
              <a:gs pos="100000">
                <a:srgbClr val="914B7D"/>
              </a:gs>
            </a:gsLst>
            <a:lin ang="0" scaled="1"/>
            <a:tileRect/>
          </a:gradFill>
        </p:spPr>
        <p:txBody>
          <a:bodyPr/>
          <a:lstStyle>
            <a:lvl1pPr marL="0" indent="0">
              <a:buNone/>
              <a:defRPr sz="800"/>
            </a:lvl1pPr>
          </a:lstStyle>
          <a:p>
            <a:pPr lvl="0"/>
            <a:r>
              <a:rPr lang="en-US" dirty="0"/>
              <a:t> </a:t>
            </a:r>
          </a:p>
        </p:txBody>
      </p:sp>
    </p:spTree>
    <p:extLst>
      <p:ext uri="{BB962C8B-B14F-4D97-AF65-F5344CB8AC3E}">
        <p14:creationId xmlns:p14="http://schemas.microsoft.com/office/powerpoint/2010/main" val="3535009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lue box">
    <p:spTree>
      <p:nvGrpSpPr>
        <p:cNvPr id="1" name=""/>
        <p:cNvGrpSpPr/>
        <p:nvPr/>
      </p:nvGrpSpPr>
      <p:grpSpPr>
        <a:xfrm>
          <a:off x="0" y="0"/>
          <a:ext cx="0" cy="0"/>
          <a:chOff x="0" y="0"/>
          <a:chExt cx="0" cy="0"/>
        </a:xfrm>
      </p:grpSpPr>
      <p:sp>
        <p:nvSpPr>
          <p:cNvPr id="26" name="Textplatzhalter 5">
            <a:extLst>
              <a:ext uri="{FF2B5EF4-FFF2-40B4-BE49-F238E27FC236}">
                <a16:creationId xmlns:a16="http://schemas.microsoft.com/office/drawing/2014/main" id="{D845D6C7-E7B7-A8EC-8254-926711411B9E}"/>
              </a:ext>
            </a:extLst>
          </p:cNvPr>
          <p:cNvSpPr>
            <a:spLocks noGrp="1" noChangeAspect="1"/>
          </p:cNvSpPr>
          <p:nvPr>
            <p:ph type="body" sz="quarter" idx="12" hasCustomPrompt="1"/>
          </p:nvPr>
        </p:nvSpPr>
        <p:spPr bwMode="gray">
          <a:xfrm>
            <a:off x="0" y="0"/>
            <a:ext cx="6112800" cy="6858000"/>
          </a:xfrm>
          <a:gradFill>
            <a:gsLst>
              <a:gs pos="0">
                <a:srgbClr val="232A3C"/>
              </a:gs>
              <a:gs pos="100000">
                <a:srgbClr val="375578"/>
              </a:gs>
            </a:gsLst>
            <a:lin ang="13500000" scaled="1"/>
          </a:gradFill>
        </p:spPr>
        <p:txBody>
          <a:bodyPr vert="horz" lIns="0" tIns="0" rIns="0" bIns="0" rtlCol="0" anchor="t" anchorCtr="0">
            <a:noAutofit/>
          </a:bodyPr>
          <a:lstStyle>
            <a:lvl1pPr marL="180000" indent="-180000">
              <a:buClr>
                <a:schemeClr val="tx2"/>
              </a:buClr>
              <a:buFont typeface="Arial" panose="020B0604020202020204" pitchFamily="34" charset="0"/>
              <a:buChar char="•"/>
              <a:defRPr lang="en-US" sz="3200" b="0" noProof="0" dirty="0">
                <a:solidFill>
                  <a:schemeClr val="bg1"/>
                </a:solidFill>
              </a:defRPr>
            </a:lvl1pPr>
          </a:lstStyle>
          <a:p>
            <a:pPr marL="0" lvl="0" indent="0">
              <a:spcBef>
                <a:spcPts val="0"/>
              </a:spcBef>
              <a:spcAft>
                <a:spcPts val="0"/>
              </a:spcAft>
              <a:buClr>
                <a:schemeClr val="accent1"/>
              </a:buClr>
              <a:buNone/>
            </a:pPr>
            <a:r>
              <a:rPr lang="en-US" noProof="0" dirty="0"/>
              <a:t>        </a:t>
            </a:r>
          </a:p>
        </p:txBody>
      </p:sp>
      <p:sp>
        <p:nvSpPr>
          <p:cNvPr id="21" name="Bildplatzhalter 3">
            <a:extLst>
              <a:ext uri="{FF2B5EF4-FFF2-40B4-BE49-F238E27FC236}">
                <a16:creationId xmlns:a16="http://schemas.microsoft.com/office/drawing/2014/main" id="{EF03581C-D1C6-1EC4-783E-B01B25C80B1B}"/>
              </a:ext>
            </a:extLst>
          </p:cNvPr>
          <p:cNvSpPr>
            <a:spLocks noGrp="1" noChangeAspect="1"/>
          </p:cNvSpPr>
          <p:nvPr>
            <p:ph type="pic" sz="quarter" idx="22" hasCustomPrompt="1"/>
          </p:nvPr>
        </p:nvSpPr>
        <p:spPr bwMode="gray">
          <a:xfrm>
            <a:off x="6108000" y="0"/>
            <a:ext cx="6084000" cy="6858000"/>
          </a:xfrm>
          <a:solidFill>
            <a:schemeClr val="bg1">
              <a:lumMod val="95000"/>
            </a:schemeClr>
          </a:solidFill>
        </p:spPr>
        <p:txBody>
          <a:bodyPr lIns="0" tIns="0" rIns="0" bIns="0" anchor="ctr" anchorCtr="0"/>
          <a:lstStyle>
            <a:lvl1pPr marL="0" indent="0" algn="ctr">
              <a:buNone/>
              <a:defRPr>
                <a:solidFill>
                  <a:schemeClr val="bg2"/>
                </a:solidFill>
              </a:defRPr>
            </a:lvl1pPr>
          </a:lstStyle>
          <a:p>
            <a:r>
              <a:rPr lang="en-US" noProof="0" dirty="0"/>
              <a:t>image</a:t>
            </a:r>
          </a:p>
        </p:txBody>
      </p:sp>
      <p:sp>
        <p:nvSpPr>
          <p:cNvPr id="59" name="Bildplatzhalter 3">
            <a:extLst>
              <a:ext uri="{FF2B5EF4-FFF2-40B4-BE49-F238E27FC236}">
                <a16:creationId xmlns:a16="http://schemas.microsoft.com/office/drawing/2014/main" id="{E2DF4F14-EC3F-C669-D326-AAE6153DA3F1}"/>
              </a:ext>
            </a:extLst>
          </p:cNvPr>
          <p:cNvSpPr>
            <a:spLocks noGrp="1" noChangeAspect="1"/>
          </p:cNvSpPr>
          <p:nvPr>
            <p:ph type="pic" sz="quarter" idx="24" hasCustomPrompt="1"/>
          </p:nvPr>
        </p:nvSpPr>
        <p:spPr bwMode="gray">
          <a:xfrm>
            <a:off x="9969627" y="410328"/>
            <a:ext cx="1706400" cy="493200"/>
          </a:xfrm>
          <a:blipFill>
            <a:blip r:embed="rId2" cstate="email">
              <a:extLst>
                <a:ext uri="{28A0092B-C50C-407E-A947-70E740481C1C}">
                  <a14:useLocalDpi xmlns:a14="http://schemas.microsoft.com/office/drawing/2010/main"/>
                </a:ext>
              </a:extLst>
            </a:blip>
            <a:stretch>
              <a:fillRect/>
            </a:stretch>
          </a:blipFill>
        </p:spPr>
        <p:txBody>
          <a:bodyPr lIns="0" tIns="0" rIns="0" bIns="0" anchor="ctr" anchorCtr="0"/>
          <a:lstStyle>
            <a:lvl1pPr marL="0" indent="0" algn="ctr">
              <a:buNone/>
              <a:defRPr>
                <a:solidFill>
                  <a:schemeClr val="bg2"/>
                </a:solidFill>
              </a:defRPr>
            </a:lvl1pPr>
          </a:lstStyle>
          <a:p>
            <a:pPr marL="0" marR="0" lvl="0" indent="0" algn="ctr" defTabSz="914400" rtl="0" eaLnBrk="1" fontAlgn="base" latinLnBrk="0" hangingPunct="1">
              <a:lnSpc>
                <a:spcPct val="100000"/>
              </a:lnSpc>
              <a:spcBef>
                <a:spcPts val="600"/>
              </a:spcBef>
              <a:spcAft>
                <a:spcPct val="0"/>
              </a:spcAft>
              <a:buClr>
                <a:srgbClr val="506491"/>
              </a:buClr>
              <a:buSzTx/>
              <a:buFont typeface="Arial" panose="020B0604020202020204" pitchFamily="34" charset="0"/>
              <a:buNone/>
              <a:tabLst>
                <a:tab pos="266700" algn="l"/>
                <a:tab pos="542925" algn="l"/>
                <a:tab pos="809625" algn="l"/>
                <a:tab pos="1076325" algn="l"/>
              </a:tabLst>
              <a:defRPr/>
            </a:pPr>
            <a:r>
              <a:rPr lang="en-US" noProof="0" dirty="0"/>
              <a:t>image</a:t>
            </a:r>
          </a:p>
        </p:txBody>
      </p:sp>
      <p:sp>
        <p:nvSpPr>
          <p:cNvPr id="23" name="Textplatzhalter 32">
            <a:extLst>
              <a:ext uri="{FF2B5EF4-FFF2-40B4-BE49-F238E27FC236}">
                <a16:creationId xmlns:a16="http://schemas.microsoft.com/office/drawing/2014/main" id="{F0A3213F-8968-374D-8F9A-B0E2EE4C1A22}"/>
              </a:ext>
            </a:extLst>
          </p:cNvPr>
          <p:cNvSpPr>
            <a:spLocks noGrp="1"/>
          </p:cNvSpPr>
          <p:nvPr>
            <p:ph type="body" sz="quarter" idx="23" hasCustomPrompt="1"/>
          </p:nvPr>
        </p:nvSpPr>
        <p:spPr bwMode="gray">
          <a:xfrm>
            <a:off x="509587" y="4593653"/>
            <a:ext cx="4946400" cy="781050"/>
          </a:xfrm>
        </p:spPr>
        <p:txBody>
          <a:bodyPr lIns="0" tIns="0" rIns="0" bIns="0" anchor="b" anchorCtr="0">
            <a:noAutofit/>
          </a:bodyPr>
          <a:lstStyle>
            <a:lvl1pPr marL="0" indent="0">
              <a:buNone/>
              <a:defRPr lang="de-DE" sz="1200" kern="1200" dirty="0" smtClean="0">
                <a:solidFill>
                  <a:schemeClr val="bg1"/>
                </a:solidFill>
                <a:latin typeface="+mj-lt"/>
                <a:ea typeface="+mj-ea"/>
                <a:cs typeface="+mj-cs"/>
              </a:defRPr>
            </a:lvl1pPr>
          </a:lstStyle>
          <a:p>
            <a:pPr lvl="0"/>
            <a:r>
              <a:rPr lang="en-US" noProof="0" dirty="0"/>
              <a:t>Author Name | Event | Location | Date</a:t>
            </a:r>
          </a:p>
        </p:txBody>
      </p:sp>
      <p:sp>
        <p:nvSpPr>
          <p:cNvPr id="24" name="Textplatzhalter 2">
            <a:extLst>
              <a:ext uri="{FF2B5EF4-FFF2-40B4-BE49-F238E27FC236}">
                <a16:creationId xmlns:a16="http://schemas.microsoft.com/office/drawing/2014/main" id="{6096F9DC-2F43-AFEC-FDCF-CB51D0828738}"/>
              </a:ext>
            </a:extLst>
          </p:cNvPr>
          <p:cNvSpPr>
            <a:spLocks noGrp="1" noRot="1" noMove="1" noResize="1" noEditPoints="1" noAdjustHandles="1" noChangeArrowheads="1" noChangeShapeType="1"/>
          </p:cNvSpPr>
          <p:nvPr>
            <p:ph type="body" sz="quarter" idx="27" hasCustomPrompt="1"/>
          </p:nvPr>
        </p:nvSpPr>
        <p:spPr bwMode="gray">
          <a:xfrm>
            <a:off x="509587" y="5773736"/>
            <a:ext cx="4946400" cy="392237"/>
          </a:xfrm>
        </p:spPr>
        <p:txBody>
          <a:bodyPr anchor="b" anchorCtr="0"/>
          <a:lstStyle>
            <a:lvl1pPr marL="0" indent="0">
              <a:buNone/>
              <a:defRPr sz="800">
                <a:solidFill>
                  <a:schemeClr val="accent4"/>
                </a:solidFill>
              </a:defRPr>
            </a:lvl1pPr>
          </a:lstStyle>
          <a:p>
            <a:pPr lvl="0"/>
            <a:r>
              <a:rPr lang="en-US" dirty="0"/>
              <a:t>This is a placeholder for the disclaimer</a:t>
            </a:r>
          </a:p>
        </p:txBody>
      </p:sp>
      <p:sp>
        <p:nvSpPr>
          <p:cNvPr id="2" name="Textplatzhalter 32">
            <a:extLst>
              <a:ext uri="{FF2B5EF4-FFF2-40B4-BE49-F238E27FC236}">
                <a16:creationId xmlns:a16="http://schemas.microsoft.com/office/drawing/2014/main" id="{DD9BCCB5-B0D5-AC96-0376-BD496A5B2312}"/>
              </a:ext>
            </a:extLst>
          </p:cNvPr>
          <p:cNvSpPr>
            <a:spLocks noGrp="1"/>
          </p:cNvSpPr>
          <p:nvPr>
            <p:ph type="body" sz="quarter" idx="13" hasCustomPrompt="1"/>
          </p:nvPr>
        </p:nvSpPr>
        <p:spPr bwMode="gray">
          <a:xfrm>
            <a:off x="509587" y="409575"/>
            <a:ext cx="4946400" cy="3013075"/>
          </a:xfrm>
        </p:spPr>
        <p:txBody>
          <a:bodyPr lIns="0" tIns="0" rIns="0" bIns="0" anchor="b" anchorCtr="0">
            <a:noAutofit/>
          </a:bodyPr>
          <a:lstStyle>
            <a:lvl1pPr marL="0" indent="0">
              <a:spcBef>
                <a:spcPts val="0"/>
              </a:spcBef>
              <a:spcAft>
                <a:spcPts val="0"/>
              </a:spcAft>
              <a:buNone/>
              <a:defRPr lang="de-DE" sz="4400" b="1" kern="1200" dirty="0" smtClean="0">
                <a:solidFill>
                  <a:schemeClr val="bg1"/>
                </a:solidFill>
                <a:latin typeface="+mn-lt"/>
                <a:ea typeface="+mn-ea"/>
                <a:cs typeface="+mn-cs"/>
              </a:defRPr>
            </a:lvl1pPr>
          </a:lstStyle>
          <a:p>
            <a:pPr lvl="0"/>
            <a:r>
              <a:rPr lang="en-US" noProof="0" dirty="0"/>
              <a:t>Click to </a:t>
            </a:r>
            <a:br>
              <a:rPr lang="en-US" noProof="0" dirty="0"/>
            </a:br>
            <a:r>
              <a:rPr lang="en-US" noProof="0" dirty="0"/>
              <a:t>edit Master </a:t>
            </a:r>
            <a:br>
              <a:rPr lang="en-US" noProof="0" dirty="0"/>
            </a:br>
            <a:r>
              <a:rPr lang="en-US" noProof="0" dirty="0"/>
              <a:t>title style</a:t>
            </a:r>
          </a:p>
        </p:txBody>
      </p:sp>
      <p:sp>
        <p:nvSpPr>
          <p:cNvPr id="3" name="Textplatzhalter 32">
            <a:extLst>
              <a:ext uri="{FF2B5EF4-FFF2-40B4-BE49-F238E27FC236}">
                <a16:creationId xmlns:a16="http://schemas.microsoft.com/office/drawing/2014/main" id="{E34BFD68-C3A4-CA74-C922-E98B9E02723C}"/>
              </a:ext>
            </a:extLst>
          </p:cNvPr>
          <p:cNvSpPr>
            <a:spLocks noGrp="1"/>
          </p:cNvSpPr>
          <p:nvPr>
            <p:ph type="body" sz="quarter" idx="14" hasCustomPrompt="1"/>
          </p:nvPr>
        </p:nvSpPr>
        <p:spPr bwMode="gray">
          <a:xfrm>
            <a:off x="509587" y="3563937"/>
            <a:ext cx="4946400" cy="1019175"/>
          </a:xfrm>
        </p:spPr>
        <p:txBody>
          <a:bodyPr lIns="0" tIns="0" rIns="0" bIns="0">
            <a:noAutofit/>
          </a:bodyPr>
          <a:lstStyle>
            <a:lvl1pPr marL="0" indent="0">
              <a:buNone/>
              <a:defRPr lang="de-DE" sz="2800" kern="1200" dirty="0" smtClean="0">
                <a:solidFill>
                  <a:schemeClr val="bg1"/>
                </a:solidFill>
                <a:latin typeface="+mj-lt"/>
                <a:ea typeface="+mj-ea"/>
                <a:cs typeface="+mj-cs"/>
              </a:defRPr>
            </a:lvl1pPr>
          </a:lstStyle>
          <a:p>
            <a:pPr lvl="0"/>
            <a:r>
              <a:rPr lang="en-US" noProof="0" dirty="0"/>
              <a:t>Enter your </a:t>
            </a:r>
            <a:r>
              <a:rPr lang="en-US" noProof="0" dirty="0" err="1"/>
              <a:t>Subheadline</a:t>
            </a:r>
            <a:endParaRPr lang="en-US" noProof="0" dirty="0"/>
          </a:p>
        </p:txBody>
      </p:sp>
      <p:grpSp>
        <p:nvGrpSpPr>
          <p:cNvPr id="75" name="Gruppieren 74">
            <a:extLst>
              <a:ext uri="{FF2B5EF4-FFF2-40B4-BE49-F238E27FC236}">
                <a16:creationId xmlns:a16="http://schemas.microsoft.com/office/drawing/2014/main" id="{E5CC3C0A-846F-F2A2-1D86-4C6239D94AAA}"/>
              </a:ext>
            </a:extLst>
          </p:cNvPr>
          <p:cNvGrpSpPr>
            <a:grpSpLocks noChangeAspect="1"/>
          </p:cNvGrpSpPr>
          <p:nvPr userDrawn="1"/>
        </p:nvGrpSpPr>
        <p:grpSpPr bwMode="gray">
          <a:xfrm>
            <a:off x="-727238" y="-724762"/>
            <a:ext cx="13639332" cy="8305937"/>
            <a:chOff x="-727238" y="-724762"/>
            <a:chExt cx="13639332" cy="8305937"/>
          </a:xfrm>
        </p:grpSpPr>
        <p:grpSp>
          <p:nvGrpSpPr>
            <p:cNvPr id="76" name="Gruppieren 75">
              <a:extLst>
                <a:ext uri="{FF2B5EF4-FFF2-40B4-BE49-F238E27FC236}">
                  <a16:creationId xmlns:a16="http://schemas.microsoft.com/office/drawing/2014/main" id="{EE1E990B-4544-F84C-CC9F-5C23FB9CFAED}"/>
                </a:ext>
              </a:extLst>
            </p:cNvPr>
            <p:cNvGrpSpPr>
              <a:grpSpLocks noChangeAspect="1"/>
            </p:cNvGrpSpPr>
            <p:nvPr userDrawn="1"/>
          </p:nvGrpSpPr>
          <p:grpSpPr bwMode="gray">
            <a:xfrm>
              <a:off x="-727238" y="-724762"/>
              <a:ext cx="13639332" cy="8305937"/>
              <a:chOff x="-727238" y="-724762"/>
              <a:chExt cx="13639332" cy="8305937"/>
            </a:xfrm>
          </p:grpSpPr>
          <p:cxnSp>
            <p:nvCxnSpPr>
              <p:cNvPr id="78" name="Line">
                <a:extLst>
                  <a:ext uri="{FF2B5EF4-FFF2-40B4-BE49-F238E27FC236}">
                    <a16:creationId xmlns:a16="http://schemas.microsoft.com/office/drawing/2014/main" id="{3CBAD5BD-3303-D345-AEEB-A4B95DEEC01E}"/>
                  </a:ext>
                </a:extLst>
              </p:cNvPr>
              <p:cNvCxnSpPr/>
              <p:nvPr/>
            </p:nvCxnSpPr>
            <p:spPr bwMode="gray">
              <a:xfrm>
                <a:off x="-727238" y="409575"/>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9" name="Line">
                <a:extLst>
                  <a:ext uri="{FF2B5EF4-FFF2-40B4-BE49-F238E27FC236}">
                    <a16:creationId xmlns:a16="http://schemas.microsoft.com/office/drawing/2014/main" id="{E4FB54C7-672A-8323-6A9B-5A1929CDF36E}"/>
                  </a:ext>
                </a:extLst>
              </p:cNvPr>
              <p:cNvCxnSpPr/>
              <p:nvPr/>
            </p:nvCxnSpPr>
            <p:spPr bwMode="gray">
              <a:xfrm>
                <a:off x="-727238" y="1466850"/>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0" name="Line">
                <a:extLst>
                  <a:ext uri="{FF2B5EF4-FFF2-40B4-BE49-F238E27FC236}">
                    <a16:creationId xmlns:a16="http://schemas.microsoft.com/office/drawing/2014/main" id="{3DAC6D4B-E73D-16F1-8D13-8A362C98F25E}"/>
                  </a:ext>
                </a:extLst>
              </p:cNvPr>
              <p:cNvCxnSpPr/>
              <p:nvPr/>
            </p:nvCxnSpPr>
            <p:spPr bwMode="gray">
              <a:xfrm>
                <a:off x="-727238" y="6156325"/>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1" name="Line">
                <a:extLst>
                  <a:ext uri="{FF2B5EF4-FFF2-40B4-BE49-F238E27FC236}">
                    <a16:creationId xmlns:a16="http://schemas.microsoft.com/office/drawing/2014/main" id="{C95F00E3-8F30-FBA8-996C-29957199257D}"/>
                  </a:ext>
                </a:extLst>
              </p:cNvPr>
              <p:cNvCxnSpPr>
                <a:cxnSpLocks/>
              </p:cNvCxnSpPr>
              <p:nvPr/>
            </p:nvCxnSpPr>
            <p:spPr bwMode="gray">
              <a:xfrm flipV="1">
                <a:off x="508951" y="-724762"/>
                <a:ext cx="0" cy="72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82" name="Gruppieren 81">
                <a:extLst>
                  <a:ext uri="{FF2B5EF4-FFF2-40B4-BE49-F238E27FC236}">
                    <a16:creationId xmlns:a16="http://schemas.microsoft.com/office/drawing/2014/main" id="{51551680-3A31-A47A-3FC3-AE385C25A5D5}"/>
                  </a:ext>
                </a:extLst>
              </p:cNvPr>
              <p:cNvGrpSpPr/>
              <p:nvPr/>
            </p:nvGrpSpPr>
            <p:grpSpPr bwMode="gray">
              <a:xfrm>
                <a:off x="507603" y="409575"/>
                <a:ext cx="12404491" cy="7171600"/>
                <a:chOff x="507603" y="409575"/>
                <a:chExt cx="12404491" cy="7171600"/>
              </a:xfrm>
            </p:grpSpPr>
            <p:cxnSp>
              <p:nvCxnSpPr>
                <p:cNvPr id="83" name="Line">
                  <a:extLst>
                    <a:ext uri="{FF2B5EF4-FFF2-40B4-BE49-F238E27FC236}">
                      <a16:creationId xmlns:a16="http://schemas.microsoft.com/office/drawing/2014/main" id="{831A6F29-7540-6240-D1FC-48DBB0D18CC8}"/>
                    </a:ext>
                  </a:extLst>
                </p:cNvPr>
                <p:cNvCxnSpPr/>
                <p:nvPr/>
              </p:nvCxnSpPr>
              <p:spPr bwMode="gray">
                <a:xfrm>
                  <a:off x="12192000" y="6148388"/>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4" name="Line">
                  <a:extLst>
                    <a:ext uri="{FF2B5EF4-FFF2-40B4-BE49-F238E27FC236}">
                      <a16:creationId xmlns:a16="http://schemas.microsoft.com/office/drawing/2014/main" id="{DB7E5AD4-31FC-5E55-2E04-F8612B5779F8}"/>
                    </a:ext>
                  </a:extLst>
                </p:cNvPr>
                <p:cNvCxnSpPr/>
                <p:nvPr/>
              </p:nvCxnSpPr>
              <p:spPr bwMode="gray">
                <a:xfrm>
                  <a:off x="12192000" y="1466850"/>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5" name="Line">
                  <a:extLst>
                    <a:ext uri="{FF2B5EF4-FFF2-40B4-BE49-F238E27FC236}">
                      <a16:creationId xmlns:a16="http://schemas.microsoft.com/office/drawing/2014/main" id="{7661A25C-619B-8BF5-6851-1854B2C6C693}"/>
                    </a:ext>
                  </a:extLst>
                </p:cNvPr>
                <p:cNvCxnSpPr/>
                <p:nvPr/>
              </p:nvCxnSpPr>
              <p:spPr bwMode="gray">
                <a:xfrm>
                  <a:off x="12192000" y="409575"/>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6" name="Line">
                  <a:extLst>
                    <a:ext uri="{FF2B5EF4-FFF2-40B4-BE49-F238E27FC236}">
                      <a16:creationId xmlns:a16="http://schemas.microsoft.com/office/drawing/2014/main" id="{EF234004-C04F-84E5-A166-EACEE1400DAC}"/>
                    </a:ext>
                  </a:extLst>
                </p:cNvPr>
                <p:cNvCxnSpPr>
                  <a:cxnSpLocks/>
                </p:cNvCxnSpPr>
                <p:nvPr/>
              </p:nvCxnSpPr>
              <p:spPr bwMode="gray">
                <a:xfrm flipV="1">
                  <a:off x="11676856" y="6861175"/>
                  <a:ext cx="0" cy="72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7" name="Line">
                  <a:extLst>
                    <a:ext uri="{FF2B5EF4-FFF2-40B4-BE49-F238E27FC236}">
                      <a16:creationId xmlns:a16="http://schemas.microsoft.com/office/drawing/2014/main" id="{10531AE2-AEE7-09D6-071F-75A996DD32F1}"/>
                    </a:ext>
                  </a:extLst>
                </p:cNvPr>
                <p:cNvCxnSpPr>
                  <a:cxnSpLocks/>
                </p:cNvCxnSpPr>
                <p:nvPr/>
              </p:nvCxnSpPr>
              <p:spPr bwMode="gray">
                <a:xfrm flipV="1">
                  <a:off x="507603" y="6861175"/>
                  <a:ext cx="0" cy="72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grpSp>
        <p:cxnSp>
          <p:nvCxnSpPr>
            <p:cNvPr id="77" name="Line">
              <a:extLst>
                <a:ext uri="{FF2B5EF4-FFF2-40B4-BE49-F238E27FC236}">
                  <a16:creationId xmlns:a16="http://schemas.microsoft.com/office/drawing/2014/main" id="{BF94C49E-C3EF-523D-A488-370A5123CB50}"/>
                </a:ext>
              </a:extLst>
            </p:cNvPr>
            <p:cNvCxnSpPr>
              <a:cxnSpLocks noChangeAspect="1"/>
            </p:cNvCxnSpPr>
            <p:nvPr userDrawn="1"/>
          </p:nvCxnSpPr>
          <p:spPr bwMode="gray">
            <a:xfrm flipV="1">
              <a:off x="11676856" y="-724762"/>
              <a:ext cx="0" cy="72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6" name="Content Placeholder 5">
            <a:extLst>
              <a:ext uri="{FF2B5EF4-FFF2-40B4-BE49-F238E27FC236}">
                <a16:creationId xmlns:a16="http://schemas.microsoft.com/office/drawing/2014/main" id="{E050CA7F-CB02-393B-83BA-632DABB21365}"/>
              </a:ext>
            </a:extLst>
          </p:cNvPr>
          <p:cNvSpPr>
            <a:spLocks noGrp="1" noChangeAspect="1"/>
          </p:cNvSpPr>
          <p:nvPr>
            <p:ph sz="quarter" idx="30" hasCustomPrompt="1"/>
          </p:nvPr>
        </p:nvSpPr>
        <p:spPr bwMode="gray">
          <a:xfrm>
            <a:off x="0" y="1"/>
            <a:ext cx="6111875" cy="125645"/>
          </a:xfrm>
          <a:gradFill flip="none" rotWithShape="1">
            <a:gsLst>
              <a:gs pos="0">
                <a:srgbClr val="1496D7"/>
              </a:gs>
              <a:gs pos="50000">
                <a:srgbClr val="147D78"/>
              </a:gs>
              <a:gs pos="100000">
                <a:srgbClr val="914B7D"/>
              </a:gs>
            </a:gsLst>
            <a:lin ang="0" scaled="1"/>
            <a:tileRect/>
          </a:gradFill>
        </p:spPr>
        <p:txBody>
          <a:bodyPr/>
          <a:lstStyle>
            <a:lvl1pPr marL="0" indent="0">
              <a:buNone/>
              <a:defRPr sz="800"/>
            </a:lvl1pPr>
          </a:lstStyle>
          <a:p>
            <a:pPr lvl="0"/>
            <a:r>
              <a:rPr lang="en-US" dirty="0"/>
              <a:t> </a:t>
            </a:r>
          </a:p>
        </p:txBody>
      </p:sp>
    </p:spTree>
    <p:extLst>
      <p:ext uri="{BB962C8B-B14F-4D97-AF65-F5344CB8AC3E}">
        <p14:creationId xmlns:p14="http://schemas.microsoft.com/office/powerpoint/2010/main" val="6273169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2 column  + gradient right">
    <p:spTree>
      <p:nvGrpSpPr>
        <p:cNvPr id="1" name=""/>
        <p:cNvGrpSpPr/>
        <p:nvPr/>
      </p:nvGrpSpPr>
      <p:grpSpPr>
        <a:xfrm>
          <a:off x="0" y="0"/>
          <a:ext cx="0" cy="0"/>
          <a:chOff x="0" y="0"/>
          <a:chExt cx="0" cy="0"/>
        </a:xfrm>
      </p:grpSpPr>
      <p:sp>
        <p:nvSpPr>
          <p:cNvPr id="6" name="Rectangle 21">
            <a:extLst>
              <a:ext uri="{FF2B5EF4-FFF2-40B4-BE49-F238E27FC236}">
                <a16:creationId xmlns:a16="http://schemas.microsoft.com/office/drawing/2014/main" id="{1979B650-AA9A-36FF-4836-BFFE5A6766F6}"/>
              </a:ext>
            </a:extLst>
          </p:cNvPr>
          <p:cNvSpPr>
            <a:spLocks noChangeAspect="1"/>
          </p:cNvSpPr>
          <p:nvPr userDrawn="1"/>
        </p:nvSpPr>
        <p:spPr bwMode="gray">
          <a:xfrm>
            <a:off x="0" y="0"/>
            <a:ext cx="7954800" cy="128016"/>
          </a:xfrm>
          <a:prstGeom prst="rect">
            <a:avLst/>
          </a:prstGeom>
          <a:gradFill flip="none" rotWithShape="1">
            <a:gsLst>
              <a:gs pos="50000">
                <a:srgbClr val="137C77"/>
              </a:gs>
              <a:gs pos="0">
                <a:srgbClr val="1395D9"/>
              </a:gs>
              <a:gs pos="100000">
                <a:srgbClr val="8F497C"/>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EFE7B99F-B252-4409-86FB-5329F7D4A96A}"/>
              </a:ext>
            </a:extLst>
          </p:cNvPr>
          <p:cNvSpPr>
            <a:spLocks noGrp="1"/>
          </p:cNvSpPr>
          <p:nvPr>
            <p:ph type="title" hasCustomPrompt="1"/>
          </p:nvPr>
        </p:nvSpPr>
        <p:spPr bwMode="gray">
          <a:xfrm>
            <a:off x="515938" y="410328"/>
            <a:ext cx="7035507" cy="756000"/>
          </a:xfrm>
        </p:spPr>
        <p:txBody>
          <a:bodyPr>
            <a:noAutofit/>
          </a:bodyPr>
          <a:lstStyle>
            <a:lvl1pPr>
              <a:defRPr sz="2400"/>
            </a:lvl1pPr>
          </a:lstStyle>
          <a:p>
            <a:r>
              <a:rPr lang="en-US" noProof="0" dirty="0"/>
              <a:t>Click to edit Master title style</a:t>
            </a:r>
          </a:p>
        </p:txBody>
      </p:sp>
      <p:sp>
        <p:nvSpPr>
          <p:cNvPr id="4" name="Textplatzhalter 3">
            <a:extLst>
              <a:ext uri="{FF2B5EF4-FFF2-40B4-BE49-F238E27FC236}">
                <a16:creationId xmlns:a16="http://schemas.microsoft.com/office/drawing/2014/main" id="{B390E99F-FB0E-4C23-85ED-77DAB394E3E6}"/>
              </a:ext>
            </a:extLst>
          </p:cNvPr>
          <p:cNvSpPr>
            <a:spLocks noGrp="1" noChangeAspect="1"/>
          </p:cNvSpPr>
          <p:nvPr>
            <p:ph type="body" sz="quarter" idx="25" hasCustomPrompt="1"/>
          </p:nvPr>
        </p:nvSpPr>
        <p:spPr bwMode="gray">
          <a:xfrm>
            <a:off x="7954800" y="0"/>
            <a:ext cx="4237200" cy="6858000"/>
          </a:xfrm>
          <a:gradFill>
            <a:gsLst>
              <a:gs pos="0">
                <a:srgbClr val="232A3C"/>
              </a:gs>
              <a:gs pos="100000">
                <a:srgbClr val="375578"/>
              </a:gs>
            </a:gsLst>
            <a:lin ang="13500000" scaled="1"/>
          </a:gradFill>
        </p:spPr>
        <p:txBody>
          <a:bodyPr/>
          <a:lstStyle>
            <a:lvl1pPr marL="0" indent="0">
              <a:buNone/>
              <a:defRPr/>
            </a:lvl1pPr>
          </a:lstStyle>
          <a:p>
            <a:pPr lvl="0"/>
            <a:r>
              <a:rPr lang="en-US" noProof="0"/>
              <a:t>  </a:t>
            </a:r>
          </a:p>
        </p:txBody>
      </p:sp>
      <p:sp>
        <p:nvSpPr>
          <p:cNvPr id="51" name="Textplatzhalter 15">
            <a:extLst>
              <a:ext uri="{FF2B5EF4-FFF2-40B4-BE49-F238E27FC236}">
                <a16:creationId xmlns:a16="http://schemas.microsoft.com/office/drawing/2014/main" id="{809655E7-EFC7-FCFA-96F7-863F903C9739}"/>
              </a:ext>
            </a:extLst>
          </p:cNvPr>
          <p:cNvSpPr>
            <a:spLocks noGrp="1" noChangeAspect="1"/>
          </p:cNvSpPr>
          <p:nvPr>
            <p:ph type="body" sz="quarter" idx="17" hasCustomPrompt="1"/>
          </p:nvPr>
        </p:nvSpPr>
        <p:spPr bwMode="gray">
          <a:xfrm>
            <a:off x="8314800" y="0"/>
            <a:ext cx="3877200" cy="6858000"/>
          </a:xfrm>
          <a:blipFill dpi="0" rotWithShape="1">
            <a:blip r:embed="rId2" cstate="email">
              <a:alphaModFix amt="50000"/>
              <a:extLst>
                <a:ext uri="{28A0092B-C50C-407E-A947-70E740481C1C}">
                  <a14:useLocalDpi xmlns:a14="http://schemas.microsoft.com/office/drawing/2010/main"/>
                </a:ext>
              </a:extLst>
            </a:blip>
            <a:srcRect/>
            <a:stretch>
              <a:fillRect t="-29" b="-29"/>
            </a:stretch>
          </a:blipFill>
        </p:spPr>
        <p:txBody>
          <a:bodyPr/>
          <a:lstStyle>
            <a:lvl1pPr marL="0" indent="0">
              <a:buNone/>
              <a:defRPr/>
            </a:lvl1pPr>
          </a:lstStyle>
          <a:p>
            <a:pPr lvl="0"/>
            <a:r>
              <a:rPr lang="en-US" noProof="0"/>
              <a:t>  </a:t>
            </a:r>
          </a:p>
        </p:txBody>
      </p:sp>
      <p:sp>
        <p:nvSpPr>
          <p:cNvPr id="52" name="Bildplatzhalter 3">
            <a:extLst>
              <a:ext uri="{FF2B5EF4-FFF2-40B4-BE49-F238E27FC236}">
                <a16:creationId xmlns:a16="http://schemas.microsoft.com/office/drawing/2014/main" id="{9EBB4648-3990-E909-CA2E-472C72901A2C}"/>
              </a:ext>
            </a:extLst>
          </p:cNvPr>
          <p:cNvSpPr>
            <a:spLocks noGrp="1" noChangeAspect="1"/>
          </p:cNvSpPr>
          <p:nvPr>
            <p:ph type="pic" sz="quarter" idx="24" hasCustomPrompt="1"/>
          </p:nvPr>
        </p:nvSpPr>
        <p:spPr bwMode="gray">
          <a:xfrm>
            <a:off x="9969627" y="410328"/>
            <a:ext cx="1706400" cy="493200"/>
          </a:xfrm>
          <a:blipFill>
            <a:blip r:embed="rId3" cstate="email">
              <a:extLst>
                <a:ext uri="{28A0092B-C50C-407E-A947-70E740481C1C}">
                  <a14:useLocalDpi xmlns:a14="http://schemas.microsoft.com/office/drawing/2010/main"/>
                </a:ext>
              </a:extLst>
            </a:blip>
            <a:stretch>
              <a:fillRect/>
            </a:stretch>
          </a:blipFill>
        </p:spPr>
        <p:txBody>
          <a:bodyPr lIns="0" tIns="0" rIns="0" bIns="0" anchor="ctr" anchorCtr="0"/>
          <a:lstStyle>
            <a:lvl1pPr marL="0" indent="0" algn="ctr">
              <a:buNone/>
              <a:defRPr>
                <a:solidFill>
                  <a:schemeClr val="bg1"/>
                </a:solidFill>
              </a:defRPr>
            </a:lvl1pPr>
          </a:lstStyle>
          <a:p>
            <a:pPr marL="0" marR="0" lvl="0" indent="0" algn="ctr" defTabSz="914400" rtl="0" eaLnBrk="1" fontAlgn="base" latinLnBrk="0" hangingPunct="1">
              <a:lnSpc>
                <a:spcPct val="100000"/>
              </a:lnSpc>
              <a:spcBef>
                <a:spcPts val="600"/>
              </a:spcBef>
              <a:spcAft>
                <a:spcPct val="0"/>
              </a:spcAft>
              <a:buClr>
                <a:srgbClr val="506491"/>
              </a:buClr>
              <a:buSzTx/>
              <a:buFont typeface="Arial" panose="020B0604020202020204" pitchFamily="34" charset="0"/>
              <a:buNone/>
              <a:tabLst>
                <a:tab pos="266700" algn="l"/>
                <a:tab pos="542925" algn="l"/>
                <a:tab pos="809625" algn="l"/>
                <a:tab pos="1076325" algn="l"/>
              </a:tabLst>
              <a:defRPr/>
            </a:pPr>
            <a:r>
              <a:rPr lang="en-US" noProof="0" dirty="0"/>
              <a:t>image</a:t>
            </a:r>
          </a:p>
        </p:txBody>
      </p:sp>
      <p:sp>
        <p:nvSpPr>
          <p:cNvPr id="10" name="Inhaltsplatzhalter 8">
            <a:extLst>
              <a:ext uri="{FF2B5EF4-FFF2-40B4-BE49-F238E27FC236}">
                <a16:creationId xmlns:a16="http://schemas.microsoft.com/office/drawing/2014/main" id="{BA97320E-EA1F-AEAD-8BC1-74F9E095ECF7}"/>
              </a:ext>
            </a:extLst>
          </p:cNvPr>
          <p:cNvSpPr>
            <a:spLocks noGrp="1"/>
          </p:cNvSpPr>
          <p:nvPr>
            <p:ph sz="quarter" idx="18" hasCustomPrompt="1"/>
          </p:nvPr>
        </p:nvSpPr>
        <p:spPr bwMode="gray">
          <a:xfrm>
            <a:off x="511583" y="1471609"/>
            <a:ext cx="3384000" cy="4680000"/>
          </a:xfrm>
        </p:spPr>
        <p:txBody>
          <a:bodyPr rIns="0">
            <a:noAutofit/>
          </a:bodyPr>
          <a:lstStyle>
            <a:lvl1pPr marL="180000" indent="-180000">
              <a:lnSpc>
                <a:spcPct val="110000"/>
              </a:lnSpc>
              <a:spcBef>
                <a:spcPts val="0"/>
              </a:spcBef>
              <a:spcAft>
                <a:spcPts val="1200"/>
              </a:spcAft>
              <a:buClr>
                <a:srgbClr val="506491"/>
              </a:buClr>
              <a:buSzPct val="90000"/>
              <a:buFont typeface="Arial" panose="020B0604020202020204" pitchFamily="34" charset="0"/>
              <a:buChar char="•"/>
              <a:defRPr sz="1600">
                <a:solidFill>
                  <a:schemeClr val="tx1"/>
                </a:solidFill>
              </a:defRPr>
            </a:lvl1pPr>
            <a:lvl2pPr marL="360000" indent="-180000">
              <a:lnSpc>
                <a:spcPct val="110000"/>
              </a:lnSpc>
              <a:spcBef>
                <a:spcPts val="0"/>
              </a:spcBef>
              <a:spcAft>
                <a:spcPts val="1200"/>
              </a:spcAft>
              <a:buClr>
                <a:srgbClr val="506491"/>
              </a:buClr>
              <a:buSzPct val="90000"/>
              <a:buFont typeface="Arial" panose="020B0604020202020204" pitchFamily="34" charset="0"/>
              <a:buChar char="•"/>
              <a:defRPr sz="1400">
                <a:solidFill>
                  <a:schemeClr val="tx1"/>
                </a:solidFill>
              </a:defRPr>
            </a:lvl2pPr>
            <a:lvl3pPr marL="540000" indent="-180000">
              <a:lnSpc>
                <a:spcPct val="110000"/>
              </a:lnSpc>
              <a:spcBef>
                <a:spcPts val="0"/>
              </a:spcBef>
              <a:spcAft>
                <a:spcPts val="1200"/>
              </a:spcAft>
              <a:buClr>
                <a:srgbClr val="506491"/>
              </a:buClr>
              <a:buSzPct val="90000"/>
              <a:buFont typeface="Arial" panose="020B0604020202020204" pitchFamily="34" charset="0"/>
              <a:buChar char="•"/>
              <a:defRPr sz="1200">
                <a:solidFill>
                  <a:schemeClr val="tx1"/>
                </a:solidFill>
              </a:defRPr>
            </a:lvl3pPr>
            <a:lvl4pPr marL="720000" indent="-180000">
              <a:lnSpc>
                <a:spcPct val="110000"/>
              </a:lnSpc>
              <a:spcBef>
                <a:spcPts val="0"/>
              </a:spcBef>
              <a:spcAft>
                <a:spcPts val="1200"/>
              </a:spcAft>
              <a:buClr>
                <a:srgbClr val="506491"/>
              </a:buClr>
              <a:buSzPct val="90000"/>
              <a:buFont typeface="Arial" panose="020B0604020202020204" pitchFamily="34" charset="0"/>
              <a:buChar char="•"/>
              <a:defRPr sz="1100">
                <a:solidFill>
                  <a:schemeClr val="tx1"/>
                </a:solidFill>
              </a:defRPr>
            </a:lvl4pPr>
            <a:lvl5pPr marL="900000" indent="-180000">
              <a:lnSpc>
                <a:spcPct val="110000"/>
              </a:lnSpc>
              <a:spcBef>
                <a:spcPts val="0"/>
              </a:spcBef>
              <a:spcAft>
                <a:spcPts val="1200"/>
              </a:spcAft>
              <a:buClr>
                <a:srgbClr val="506491"/>
              </a:buClr>
              <a:buSzPct val="90000"/>
              <a:buFont typeface="Arial" panose="020B0604020202020204" pitchFamily="34" charset="0"/>
              <a:buChar char="•"/>
              <a:defRPr sz="1000">
                <a:solidFill>
                  <a:schemeClr val="tx1"/>
                </a:solidFill>
              </a:defRPr>
            </a:lvl5pPr>
          </a:lstStyle>
          <a:p>
            <a:pPr lvl="0"/>
            <a:r>
              <a:rPr lang="en-US" noProof="0" dirty="0"/>
              <a:t>Click to edit Master title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Inhaltsplatzhalter 8">
            <a:extLst>
              <a:ext uri="{FF2B5EF4-FFF2-40B4-BE49-F238E27FC236}">
                <a16:creationId xmlns:a16="http://schemas.microsoft.com/office/drawing/2014/main" id="{22A4DF6C-F369-4640-8160-54FA0118D149}"/>
              </a:ext>
            </a:extLst>
          </p:cNvPr>
          <p:cNvSpPr>
            <a:spLocks noGrp="1"/>
          </p:cNvSpPr>
          <p:nvPr>
            <p:ph sz="quarter" idx="26" hasCustomPrompt="1"/>
          </p:nvPr>
        </p:nvSpPr>
        <p:spPr bwMode="gray">
          <a:xfrm>
            <a:off x="4167445" y="1471609"/>
            <a:ext cx="3384000" cy="4680000"/>
          </a:xfrm>
        </p:spPr>
        <p:txBody>
          <a:bodyPr rIns="0">
            <a:noAutofit/>
          </a:bodyPr>
          <a:lstStyle>
            <a:lvl1pPr marL="180000" indent="-180000">
              <a:lnSpc>
                <a:spcPct val="110000"/>
              </a:lnSpc>
              <a:spcBef>
                <a:spcPts val="0"/>
              </a:spcBef>
              <a:spcAft>
                <a:spcPts val="1200"/>
              </a:spcAft>
              <a:buClr>
                <a:srgbClr val="506491"/>
              </a:buClr>
              <a:buSzPct val="90000"/>
              <a:buFont typeface="Arial" panose="020B0604020202020204" pitchFamily="34" charset="0"/>
              <a:buChar char="•"/>
              <a:defRPr sz="1600">
                <a:solidFill>
                  <a:schemeClr val="tx1"/>
                </a:solidFill>
              </a:defRPr>
            </a:lvl1pPr>
            <a:lvl2pPr marL="360000" indent="-180000">
              <a:lnSpc>
                <a:spcPct val="110000"/>
              </a:lnSpc>
              <a:spcBef>
                <a:spcPts val="0"/>
              </a:spcBef>
              <a:spcAft>
                <a:spcPts val="1200"/>
              </a:spcAft>
              <a:buClr>
                <a:srgbClr val="506491"/>
              </a:buClr>
              <a:buSzPct val="90000"/>
              <a:buFont typeface="Arial" panose="020B0604020202020204" pitchFamily="34" charset="0"/>
              <a:buChar char="•"/>
              <a:defRPr sz="1400">
                <a:solidFill>
                  <a:schemeClr val="tx1"/>
                </a:solidFill>
              </a:defRPr>
            </a:lvl2pPr>
            <a:lvl3pPr marL="540000" indent="-180000">
              <a:lnSpc>
                <a:spcPct val="110000"/>
              </a:lnSpc>
              <a:spcBef>
                <a:spcPts val="0"/>
              </a:spcBef>
              <a:spcAft>
                <a:spcPts val="1200"/>
              </a:spcAft>
              <a:buClr>
                <a:srgbClr val="506491"/>
              </a:buClr>
              <a:buSzPct val="90000"/>
              <a:buFont typeface="Arial" panose="020B0604020202020204" pitchFamily="34" charset="0"/>
              <a:buChar char="•"/>
              <a:defRPr sz="1200">
                <a:solidFill>
                  <a:schemeClr val="tx1"/>
                </a:solidFill>
              </a:defRPr>
            </a:lvl3pPr>
            <a:lvl4pPr marL="720000" indent="-180000">
              <a:lnSpc>
                <a:spcPct val="110000"/>
              </a:lnSpc>
              <a:spcBef>
                <a:spcPts val="0"/>
              </a:spcBef>
              <a:spcAft>
                <a:spcPts val="1200"/>
              </a:spcAft>
              <a:buClr>
                <a:srgbClr val="506491"/>
              </a:buClr>
              <a:buSzPct val="90000"/>
              <a:buFont typeface="Arial" panose="020B0604020202020204" pitchFamily="34" charset="0"/>
              <a:buChar char="•"/>
              <a:defRPr sz="1100">
                <a:solidFill>
                  <a:schemeClr val="tx1"/>
                </a:solidFill>
              </a:defRPr>
            </a:lvl4pPr>
            <a:lvl5pPr marL="900000" indent="-180000">
              <a:lnSpc>
                <a:spcPct val="110000"/>
              </a:lnSpc>
              <a:spcBef>
                <a:spcPts val="0"/>
              </a:spcBef>
              <a:spcAft>
                <a:spcPts val="1200"/>
              </a:spcAft>
              <a:buClr>
                <a:srgbClr val="506491"/>
              </a:buClr>
              <a:buSzPct val="90000"/>
              <a:buFont typeface="Arial" panose="020B0604020202020204" pitchFamily="34" charset="0"/>
              <a:buChar char="•"/>
              <a:defRPr sz="1000">
                <a:solidFill>
                  <a:schemeClr val="tx1"/>
                </a:solidFill>
              </a:defRPr>
            </a:lvl5pPr>
          </a:lstStyle>
          <a:p>
            <a:pPr lvl="0"/>
            <a:r>
              <a:rPr lang="en-US" noProof="0" dirty="0"/>
              <a:t>Click to edit Master title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 name="Foliennummernplatzhalter 2">
            <a:extLst>
              <a:ext uri="{FF2B5EF4-FFF2-40B4-BE49-F238E27FC236}">
                <a16:creationId xmlns:a16="http://schemas.microsoft.com/office/drawing/2014/main" id="{5C547C9D-6B52-AB6E-C9B7-CEE2713BA182}"/>
              </a:ext>
            </a:extLst>
          </p:cNvPr>
          <p:cNvSpPr>
            <a:spLocks noGrp="1"/>
          </p:cNvSpPr>
          <p:nvPr>
            <p:ph type="sldNum" sz="quarter" idx="4"/>
          </p:nvPr>
        </p:nvSpPr>
        <p:spPr bwMode="gray">
          <a:xfrm>
            <a:off x="515542" y="6498000"/>
            <a:ext cx="230400" cy="360000"/>
          </a:xfrm>
          <a:prstGeom prst="rect">
            <a:avLst/>
          </a:prstGeom>
          <a:noFill/>
        </p:spPr>
        <p:txBody>
          <a:bodyPr vert="horz" lIns="0" tIns="0" rIns="0" bIns="0" rtlCol="0" anchor="ctr" anchorCtr="0"/>
          <a:lstStyle>
            <a:lvl1pPr algn="r">
              <a:defRPr lang="en-US" sz="1000" b="1" kern="1200" smtClean="0">
                <a:solidFill>
                  <a:schemeClr val="bg2"/>
                </a:solidFill>
                <a:latin typeface="+mn-lt"/>
                <a:ea typeface="+mn-ea"/>
                <a:cs typeface="+mn-cs"/>
              </a:defRPr>
            </a:lvl1pPr>
          </a:lstStyle>
          <a:p>
            <a:fld id="{175B214D-6BE7-42B0-9C13-90FEE9B2482C}" type="slidenum">
              <a:rPr lang="de-DE" smtClean="0"/>
              <a:pPr/>
              <a:t>‹#›</a:t>
            </a:fld>
            <a:endParaRPr lang="de-DE" b="0" dirty="0"/>
          </a:p>
        </p:txBody>
      </p:sp>
      <p:sp>
        <p:nvSpPr>
          <p:cNvPr id="5" name="Fußzeilenplatzhalter 5">
            <a:extLst>
              <a:ext uri="{FF2B5EF4-FFF2-40B4-BE49-F238E27FC236}">
                <a16:creationId xmlns:a16="http://schemas.microsoft.com/office/drawing/2014/main" id="{B9A7B7FD-3958-D142-A6C1-5E686C3DA39D}"/>
              </a:ext>
            </a:extLst>
          </p:cNvPr>
          <p:cNvSpPr>
            <a:spLocks noGrp="1"/>
          </p:cNvSpPr>
          <p:nvPr>
            <p:ph type="ftr" sz="quarter" idx="3"/>
          </p:nvPr>
        </p:nvSpPr>
        <p:spPr bwMode="gray">
          <a:xfrm>
            <a:off x="907685" y="6498000"/>
            <a:ext cx="10768335" cy="360000"/>
          </a:xfrm>
          <a:prstGeom prst="rect">
            <a:avLst/>
          </a:prstGeom>
        </p:spPr>
        <p:txBody>
          <a:bodyPr vert="horz" lIns="0" tIns="0" rIns="0" bIns="0" rtlCol="0" anchor="ctr">
            <a:noAutofit/>
          </a:bodyPr>
          <a:lstStyle>
            <a:lvl1pPr algn="l">
              <a:defRPr sz="1000">
                <a:solidFill>
                  <a:schemeClr val="bg2"/>
                </a:solidFill>
              </a:defRPr>
            </a:lvl1pPr>
          </a:lstStyle>
          <a:p>
            <a:r>
              <a:rPr lang="en-GB" dirty="0"/>
              <a:t>Finding the Needle in the Haystack</a:t>
            </a:r>
            <a:r>
              <a:rPr lang="en-US" dirty="0"/>
              <a:t> | © ROSEN Group 2025</a:t>
            </a:r>
          </a:p>
        </p:txBody>
      </p:sp>
      <p:cxnSp>
        <p:nvCxnSpPr>
          <p:cNvPr id="9" name="Gerader Verbinder 8">
            <a:extLst>
              <a:ext uri="{FF2B5EF4-FFF2-40B4-BE49-F238E27FC236}">
                <a16:creationId xmlns:a16="http://schemas.microsoft.com/office/drawing/2014/main" id="{15DE8C07-FC6B-7936-DB2B-8DEF68AB15FA}"/>
              </a:ext>
            </a:extLst>
          </p:cNvPr>
          <p:cNvCxnSpPr>
            <a:cxnSpLocks/>
          </p:cNvCxnSpPr>
          <p:nvPr/>
        </p:nvCxnSpPr>
        <p:spPr bwMode="gray">
          <a:xfrm>
            <a:off x="830534" y="6632120"/>
            <a:ext cx="0" cy="120605"/>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33" name="Gruppieren 32">
            <a:extLst>
              <a:ext uri="{FF2B5EF4-FFF2-40B4-BE49-F238E27FC236}">
                <a16:creationId xmlns:a16="http://schemas.microsoft.com/office/drawing/2014/main" id="{E945CCDF-20B5-CD3A-0CBE-5C149CAAF77B}"/>
              </a:ext>
            </a:extLst>
          </p:cNvPr>
          <p:cNvGrpSpPr>
            <a:grpSpLocks noChangeAspect="1"/>
          </p:cNvGrpSpPr>
          <p:nvPr userDrawn="1"/>
        </p:nvGrpSpPr>
        <p:grpSpPr>
          <a:xfrm>
            <a:off x="-727238" y="-724762"/>
            <a:ext cx="13639332" cy="8305937"/>
            <a:chOff x="-727238" y="-724762"/>
            <a:chExt cx="13639332" cy="8305937"/>
          </a:xfrm>
        </p:grpSpPr>
        <p:grpSp>
          <p:nvGrpSpPr>
            <p:cNvPr id="34" name="Gruppieren 33">
              <a:extLst>
                <a:ext uri="{FF2B5EF4-FFF2-40B4-BE49-F238E27FC236}">
                  <a16:creationId xmlns:a16="http://schemas.microsoft.com/office/drawing/2014/main" id="{35993B32-A8D6-1767-F193-E1907A6E371F}"/>
                </a:ext>
              </a:extLst>
            </p:cNvPr>
            <p:cNvGrpSpPr>
              <a:grpSpLocks noChangeAspect="1"/>
            </p:cNvGrpSpPr>
            <p:nvPr userDrawn="1"/>
          </p:nvGrpSpPr>
          <p:grpSpPr bwMode="gray">
            <a:xfrm>
              <a:off x="-727238" y="-724762"/>
              <a:ext cx="13639332" cy="8305937"/>
              <a:chOff x="-727238" y="-724762"/>
              <a:chExt cx="13639332" cy="8305937"/>
            </a:xfrm>
          </p:grpSpPr>
          <p:cxnSp>
            <p:nvCxnSpPr>
              <p:cNvPr id="36" name="Line">
                <a:extLst>
                  <a:ext uri="{FF2B5EF4-FFF2-40B4-BE49-F238E27FC236}">
                    <a16:creationId xmlns:a16="http://schemas.microsoft.com/office/drawing/2014/main" id="{308B77EE-7429-DCD2-9A36-2E03593F188E}"/>
                  </a:ext>
                </a:extLst>
              </p:cNvPr>
              <p:cNvCxnSpPr/>
              <p:nvPr/>
            </p:nvCxnSpPr>
            <p:spPr bwMode="gray">
              <a:xfrm>
                <a:off x="-727238" y="409575"/>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7" name="Line">
                <a:extLst>
                  <a:ext uri="{FF2B5EF4-FFF2-40B4-BE49-F238E27FC236}">
                    <a16:creationId xmlns:a16="http://schemas.microsoft.com/office/drawing/2014/main" id="{58581A4B-42AC-197D-8C7B-3ED05D0DF594}"/>
                  </a:ext>
                </a:extLst>
              </p:cNvPr>
              <p:cNvCxnSpPr/>
              <p:nvPr/>
            </p:nvCxnSpPr>
            <p:spPr bwMode="gray">
              <a:xfrm>
                <a:off x="-727238" y="1466850"/>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8" name="Line">
                <a:extLst>
                  <a:ext uri="{FF2B5EF4-FFF2-40B4-BE49-F238E27FC236}">
                    <a16:creationId xmlns:a16="http://schemas.microsoft.com/office/drawing/2014/main" id="{250940C0-DBAD-D24C-D45E-24C3B6EFE985}"/>
                  </a:ext>
                </a:extLst>
              </p:cNvPr>
              <p:cNvCxnSpPr/>
              <p:nvPr/>
            </p:nvCxnSpPr>
            <p:spPr bwMode="gray">
              <a:xfrm>
                <a:off x="-727238" y="6156325"/>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9" name="Line">
                <a:extLst>
                  <a:ext uri="{FF2B5EF4-FFF2-40B4-BE49-F238E27FC236}">
                    <a16:creationId xmlns:a16="http://schemas.microsoft.com/office/drawing/2014/main" id="{96B460B2-7535-6DB1-F883-2EF3E1560D9E}"/>
                  </a:ext>
                </a:extLst>
              </p:cNvPr>
              <p:cNvCxnSpPr>
                <a:cxnSpLocks/>
              </p:cNvCxnSpPr>
              <p:nvPr/>
            </p:nvCxnSpPr>
            <p:spPr bwMode="gray">
              <a:xfrm flipV="1">
                <a:off x="508951" y="-724762"/>
                <a:ext cx="0" cy="720000"/>
              </a:xfrm>
              <a:prstGeom prst="line">
                <a:avLst/>
              </a:prstGeom>
              <a:ln w="12700">
                <a:solidFill>
                  <a:srgbClr val="375578"/>
                </a:solidFill>
              </a:ln>
            </p:spPr>
            <p:style>
              <a:lnRef idx="1">
                <a:schemeClr val="accent1"/>
              </a:lnRef>
              <a:fillRef idx="0">
                <a:schemeClr val="accent1"/>
              </a:fillRef>
              <a:effectRef idx="0">
                <a:schemeClr val="accent1"/>
              </a:effectRef>
              <a:fontRef idx="minor">
                <a:schemeClr val="tx1"/>
              </a:fontRef>
            </p:style>
          </p:cxnSp>
          <p:grpSp>
            <p:nvGrpSpPr>
              <p:cNvPr id="40" name="Gruppieren 39">
                <a:extLst>
                  <a:ext uri="{FF2B5EF4-FFF2-40B4-BE49-F238E27FC236}">
                    <a16:creationId xmlns:a16="http://schemas.microsoft.com/office/drawing/2014/main" id="{0155BCAF-9268-3D29-4C94-C7DE28567603}"/>
                  </a:ext>
                </a:extLst>
              </p:cNvPr>
              <p:cNvGrpSpPr/>
              <p:nvPr/>
            </p:nvGrpSpPr>
            <p:grpSpPr bwMode="gray">
              <a:xfrm>
                <a:off x="507603" y="409575"/>
                <a:ext cx="12404491" cy="7171600"/>
                <a:chOff x="507603" y="409575"/>
                <a:chExt cx="12404491" cy="7171600"/>
              </a:xfrm>
            </p:grpSpPr>
            <p:cxnSp>
              <p:nvCxnSpPr>
                <p:cNvPr id="41" name="Line">
                  <a:extLst>
                    <a:ext uri="{FF2B5EF4-FFF2-40B4-BE49-F238E27FC236}">
                      <a16:creationId xmlns:a16="http://schemas.microsoft.com/office/drawing/2014/main" id="{1B6E1BF4-0F88-F9B1-0F11-7DF7DF893FA3}"/>
                    </a:ext>
                  </a:extLst>
                </p:cNvPr>
                <p:cNvCxnSpPr/>
                <p:nvPr/>
              </p:nvCxnSpPr>
              <p:spPr bwMode="gray">
                <a:xfrm>
                  <a:off x="12192000" y="6148388"/>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2" name="Line">
                  <a:extLst>
                    <a:ext uri="{FF2B5EF4-FFF2-40B4-BE49-F238E27FC236}">
                      <a16:creationId xmlns:a16="http://schemas.microsoft.com/office/drawing/2014/main" id="{E6CD4254-6520-6D38-B433-DA4C5E126D9D}"/>
                    </a:ext>
                  </a:extLst>
                </p:cNvPr>
                <p:cNvCxnSpPr/>
                <p:nvPr/>
              </p:nvCxnSpPr>
              <p:spPr bwMode="gray">
                <a:xfrm>
                  <a:off x="12192000" y="1466850"/>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3" name="Line">
                  <a:extLst>
                    <a:ext uri="{FF2B5EF4-FFF2-40B4-BE49-F238E27FC236}">
                      <a16:creationId xmlns:a16="http://schemas.microsoft.com/office/drawing/2014/main" id="{77AE1100-9BD7-2AE7-862E-6464C54BB84E}"/>
                    </a:ext>
                  </a:extLst>
                </p:cNvPr>
                <p:cNvCxnSpPr/>
                <p:nvPr/>
              </p:nvCxnSpPr>
              <p:spPr bwMode="gray">
                <a:xfrm>
                  <a:off x="12192000" y="409575"/>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4" name="Line">
                  <a:extLst>
                    <a:ext uri="{FF2B5EF4-FFF2-40B4-BE49-F238E27FC236}">
                      <a16:creationId xmlns:a16="http://schemas.microsoft.com/office/drawing/2014/main" id="{B40833D3-5DF4-AB79-9F95-11CF9BE44E53}"/>
                    </a:ext>
                  </a:extLst>
                </p:cNvPr>
                <p:cNvCxnSpPr>
                  <a:cxnSpLocks/>
                </p:cNvCxnSpPr>
                <p:nvPr/>
              </p:nvCxnSpPr>
              <p:spPr bwMode="gray">
                <a:xfrm flipV="1">
                  <a:off x="11676856" y="6861175"/>
                  <a:ext cx="0" cy="72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5" name="Line">
                  <a:extLst>
                    <a:ext uri="{FF2B5EF4-FFF2-40B4-BE49-F238E27FC236}">
                      <a16:creationId xmlns:a16="http://schemas.microsoft.com/office/drawing/2014/main" id="{CAAE968F-B6B9-9335-0931-B0D1E8E739A7}"/>
                    </a:ext>
                  </a:extLst>
                </p:cNvPr>
                <p:cNvCxnSpPr>
                  <a:cxnSpLocks/>
                </p:cNvCxnSpPr>
                <p:nvPr/>
              </p:nvCxnSpPr>
              <p:spPr bwMode="gray">
                <a:xfrm flipV="1">
                  <a:off x="507603" y="6861175"/>
                  <a:ext cx="0" cy="72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grpSp>
        <p:cxnSp>
          <p:nvCxnSpPr>
            <p:cNvPr id="35" name="Line">
              <a:extLst>
                <a:ext uri="{FF2B5EF4-FFF2-40B4-BE49-F238E27FC236}">
                  <a16:creationId xmlns:a16="http://schemas.microsoft.com/office/drawing/2014/main" id="{64B56AA6-ACD3-A106-8940-574A0EAF6741}"/>
                </a:ext>
              </a:extLst>
            </p:cNvPr>
            <p:cNvCxnSpPr>
              <a:cxnSpLocks noChangeAspect="1"/>
            </p:cNvCxnSpPr>
            <p:nvPr userDrawn="1"/>
          </p:nvCxnSpPr>
          <p:spPr bwMode="gray">
            <a:xfrm flipV="1">
              <a:off x="11676856" y="-724762"/>
              <a:ext cx="0" cy="72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091967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 coulmn + image left">
    <p:spTree>
      <p:nvGrpSpPr>
        <p:cNvPr id="1" name=""/>
        <p:cNvGrpSpPr/>
        <p:nvPr/>
      </p:nvGrpSpPr>
      <p:grpSpPr>
        <a:xfrm>
          <a:off x="0" y="0"/>
          <a:ext cx="0" cy="0"/>
          <a:chOff x="0" y="0"/>
          <a:chExt cx="0" cy="0"/>
        </a:xfrm>
      </p:grpSpPr>
      <p:grpSp>
        <p:nvGrpSpPr>
          <p:cNvPr id="4" name="Gruppieren 3">
            <a:extLst>
              <a:ext uri="{FF2B5EF4-FFF2-40B4-BE49-F238E27FC236}">
                <a16:creationId xmlns:a16="http://schemas.microsoft.com/office/drawing/2014/main" id="{2D360647-0760-9D7F-7B43-45042E2BC21B}"/>
              </a:ext>
            </a:extLst>
          </p:cNvPr>
          <p:cNvGrpSpPr>
            <a:grpSpLocks noChangeAspect="1"/>
          </p:cNvGrpSpPr>
          <p:nvPr userDrawn="1"/>
        </p:nvGrpSpPr>
        <p:grpSpPr bwMode="gray">
          <a:xfrm>
            <a:off x="-727238" y="-724762"/>
            <a:ext cx="13639332" cy="8305937"/>
            <a:chOff x="-727238" y="-724762"/>
            <a:chExt cx="13639332" cy="8305937"/>
          </a:xfrm>
        </p:grpSpPr>
        <p:grpSp>
          <p:nvGrpSpPr>
            <p:cNvPr id="5" name="Gruppieren 4">
              <a:extLst>
                <a:ext uri="{FF2B5EF4-FFF2-40B4-BE49-F238E27FC236}">
                  <a16:creationId xmlns:a16="http://schemas.microsoft.com/office/drawing/2014/main" id="{A1D87C63-6826-FC3F-E422-D88B33798E93}"/>
                </a:ext>
              </a:extLst>
            </p:cNvPr>
            <p:cNvGrpSpPr>
              <a:grpSpLocks noChangeAspect="1"/>
            </p:cNvGrpSpPr>
            <p:nvPr/>
          </p:nvGrpSpPr>
          <p:grpSpPr bwMode="gray">
            <a:xfrm>
              <a:off x="-727238" y="-724762"/>
              <a:ext cx="13639332" cy="8305937"/>
              <a:chOff x="-727238" y="-724762"/>
              <a:chExt cx="13639332" cy="8305937"/>
            </a:xfrm>
          </p:grpSpPr>
          <p:cxnSp>
            <p:nvCxnSpPr>
              <p:cNvPr id="8" name="Line">
                <a:extLst>
                  <a:ext uri="{FF2B5EF4-FFF2-40B4-BE49-F238E27FC236}">
                    <a16:creationId xmlns:a16="http://schemas.microsoft.com/office/drawing/2014/main" id="{5D800E20-EFAC-A11E-97C7-2A57DF0B3B28}"/>
                  </a:ext>
                </a:extLst>
              </p:cNvPr>
              <p:cNvCxnSpPr/>
              <p:nvPr/>
            </p:nvCxnSpPr>
            <p:spPr bwMode="gray">
              <a:xfrm>
                <a:off x="-727238" y="409575"/>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Line">
                <a:extLst>
                  <a:ext uri="{FF2B5EF4-FFF2-40B4-BE49-F238E27FC236}">
                    <a16:creationId xmlns:a16="http://schemas.microsoft.com/office/drawing/2014/main" id="{89F7C5DC-6DE1-12C3-329B-BE3AE60B675C}"/>
                  </a:ext>
                </a:extLst>
              </p:cNvPr>
              <p:cNvCxnSpPr/>
              <p:nvPr/>
            </p:nvCxnSpPr>
            <p:spPr bwMode="gray">
              <a:xfrm>
                <a:off x="-727238" y="1466850"/>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Line">
                <a:extLst>
                  <a:ext uri="{FF2B5EF4-FFF2-40B4-BE49-F238E27FC236}">
                    <a16:creationId xmlns:a16="http://schemas.microsoft.com/office/drawing/2014/main" id="{9D358EB2-17B0-5A2E-FA7E-952B174330AF}"/>
                  </a:ext>
                </a:extLst>
              </p:cNvPr>
              <p:cNvCxnSpPr/>
              <p:nvPr/>
            </p:nvCxnSpPr>
            <p:spPr bwMode="gray">
              <a:xfrm>
                <a:off x="-727238" y="6156325"/>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Line">
                <a:extLst>
                  <a:ext uri="{FF2B5EF4-FFF2-40B4-BE49-F238E27FC236}">
                    <a16:creationId xmlns:a16="http://schemas.microsoft.com/office/drawing/2014/main" id="{E8B146A2-1188-5F3D-2730-CB2967361956}"/>
                  </a:ext>
                </a:extLst>
              </p:cNvPr>
              <p:cNvCxnSpPr>
                <a:cxnSpLocks/>
              </p:cNvCxnSpPr>
              <p:nvPr/>
            </p:nvCxnSpPr>
            <p:spPr bwMode="gray">
              <a:xfrm flipV="1">
                <a:off x="508951" y="-724762"/>
                <a:ext cx="0" cy="72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2" name="Gruppieren 11">
                <a:extLst>
                  <a:ext uri="{FF2B5EF4-FFF2-40B4-BE49-F238E27FC236}">
                    <a16:creationId xmlns:a16="http://schemas.microsoft.com/office/drawing/2014/main" id="{E4FC8611-84E6-ECED-4707-3A6B386A6A03}"/>
                  </a:ext>
                </a:extLst>
              </p:cNvPr>
              <p:cNvGrpSpPr/>
              <p:nvPr/>
            </p:nvGrpSpPr>
            <p:grpSpPr bwMode="gray">
              <a:xfrm>
                <a:off x="507603" y="409575"/>
                <a:ext cx="12404491" cy="7171600"/>
                <a:chOff x="507603" y="409575"/>
                <a:chExt cx="12404491" cy="7171600"/>
              </a:xfrm>
            </p:grpSpPr>
            <p:cxnSp>
              <p:nvCxnSpPr>
                <p:cNvPr id="13" name="Line">
                  <a:extLst>
                    <a:ext uri="{FF2B5EF4-FFF2-40B4-BE49-F238E27FC236}">
                      <a16:creationId xmlns:a16="http://schemas.microsoft.com/office/drawing/2014/main" id="{48D2594B-C1A2-DA4E-0C2C-9A8AE72B47A2}"/>
                    </a:ext>
                  </a:extLst>
                </p:cNvPr>
                <p:cNvCxnSpPr/>
                <p:nvPr/>
              </p:nvCxnSpPr>
              <p:spPr bwMode="gray">
                <a:xfrm>
                  <a:off x="12192000" y="6148388"/>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Line">
                  <a:extLst>
                    <a:ext uri="{FF2B5EF4-FFF2-40B4-BE49-F238E27FC236}">
                      <a16:creationId xmlns:a16="http://schemas.microsoft.com/office/drawing/2014/main" id="{3F0B65E6-22E3-0409-F9F7-2AD806AD59A2}"/>
                    </a:ext>
                  </a:extLst>
                </p:cNvPr>
                <p:cNvCxnSpPr/>
                <p:nvPr/>
              </p:nvCxnSpPr>
              <p:spPr bwMode="gray">
                <a:xfrm>
                  <a:off x="12192000" y="1466850"/>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 name="Line">
                  <a:extLst>
                    <a:ext uri="{FF2B5EF4-FFF2-40B4-BE49-F238E27FC236}">
                      <a16:creationId xmlns:a16="http://schemas.microsoft.com/office/drawing/2014/main" id="{C5C3C6F2-F574-AFB1-EC95-977756FD3AA4}"/>
                    </a:ext>
                  </a:extLst>
                </p:cNvPr>
                <p:cNvCxnSpPr/>
                <p:nvPr/>
              </p:nvCxnSpPr>
              <p:spPr bwMode="gray">
                <a:xfrm>
                  <a:off x="12192000" y="409575"/>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Line">
                  <a:extLst>
                    <a:ext uri="{FF2B5EF4-FFF2-40B4-BE49-F238E27FC236}">
                      <a16:creationId xmlns:a16="http://schemas.microsoft.com/office/drawing/2014/main" id="{9C6E5E4E-85F1-594D-44E4-8D4BF387A22C}"/>
                    </a:ext>
                  </a:extLst>
                </p:cNvPr>
                <p:cNvCxnSpPr>
                  <a:cxnSpLocks/>
                </p:cNvCxnSpPr>
                <p:nvPr/>
              </p:nvCxnSpPr>
              <p:spPr bwMode="gray">
                <a:xfrm flipV="1">
                  <a:off x="11676856" y="6861175"/>
                  <a:ext cx="0" cy="72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Line">
                  <a:extLst>
                    <a:ext uri="{FF2B5EF4-FFF2-40B4-BE49-F238E27FC236}">
                      <a16:creationId xmlns:a16="http://schemas.microsoft.com/office/drawing/2014/main" id="{82418FD8-45F8-73A4-9EAC-4FC7091FC02F}"/>
                    </a:ext>
                  </a:extLst>
                </p:cNvPr>
                <p:cNvCxnSpPr>
                  <a:cxnSpLocks/>
                </p:cNvCxnSpPr>
                <p:nvPr/>
              </p:nvCxnSpPr>
              <p:spPr bwMode="gray">
                <a:xfrm flipV="1">
                  <a:off x="507603" y="6861175"/>
                  <a:ext cx="0" cy="72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grpSp>
        <p:cxnSp>
          <p:nvCxnSpPr>
            <p:cNvPr id="7" name="Line">
              <a:extLst>
                <a:ext uri="{FF2B5EF4-FFF2-40B4-BE49-F238E27FC236}">
                  <a16:creationId xmlns:a16="http://schemas.microsoft.com/office/drawing/2014/main" id="{E944F054-031B-9B0E-04E6-ECED423E15A1}"/>
                </a:ext>
              </a:extLst>
            </p:cNvPr>
            <p:cNvCxnSpPr>
              <a:cxnSpLocks/>
            </p:cNvCxnSpPr>
            <p:nvPr/>
          </p:nvCxnSpPr>
          <p:spPr bwMode="gray">
            <a:xfrm flipV="1">
              <a:off x="11676856" y="-724762"/>
              <a:ext cx="0" cy="72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 name="Rectangle 21">
            <a:extLst>
              <a:ext uri="{FF2B5EF4-FFF2-40B4-BE49-F238E27FC236}">
                <a16:creationId xmlns:a16="http://schemas.microsoft.com/office/drawing/2014/main" id="{A0C52E09-48E4-0F47-9505-D1ECB3D38D6A}"/>
              </a:ext>
            </a:extLst>
          </p:cNvPr>
          <p:cNvSpPr>
            <a:spLocks noChangeAspect="1"/>
          </p:cNvSpPr>
          <p:nvPr userDrawn="1"/>
        </p:nvSpPr>
        <p:spPr bwMode="gray">
          <a:xfrm>
            <a:off x="5159374" y="0"/>
            <a:ext cx="7032625" cy="128016"/>
          </a:xfrm>
          <a:prstGeom prst="rect">
            <a:avLst/>
          </a:prstGeom>
          <a:gradFill flip="none" rotWithShape="1">
            <a:gsLst>
              <a:gs pos="50000">
                <a:srgbClr val="137C77"/>
              </a:gs>
              <a:gs pos="0">
                <a:srgbClr val="1395D9"/>
              </a:gs>
              <a:gs pos="100000">
                <a:srgbClr val="8F497C"/>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Bildplatzhalter 3">
            <a:extLst>
              <a:ext uri="{FF2B5EF4-FFF2-40B4-BE49-F238E27FC236}">
                <a16:creationId xmlns:a16="http://schemas.microsoft.com/office/drawing/2014/main" id="{3DEBF957-A1A9-84F4-78E8-2AD94495FE5D}"/>
              </a:ext>
            </a:extLst>
          </p:cNvPr>
          <p:cNvSpPr>
            <a:spLocks noGrp="1" noChangeAspect="1"/>
          </p:cNvSpPr>
          <p:nvPr>
            <p:ph type="pic" sz="quarter" idx="22" hasCustomPrompt="1"/>
          </p:nvPr>
        </p:nvSpPr>
        <p:spPr bwMode="gray">
          <a:xfrm>
            <a:off x="0" y="0"/>
            <a:ext cx="5158800" cy="6858000"/>
          </a:xfrm>
          <a:solidFill>
            <a:schemeClr val="bg1">
              <a:lumMod val="95000"/>
            </a:schemeClr>
          </a:solidFill>
        </p:spPr>
        <p:txBody>
          <a:bodyPr lIns="0" tIns="0" rIns="0" bIns="0" anchor="ctr" anchorCtr="0"/>
          <a:lstStyle>
            <a:lvl1pPr marL="0" indent="0" algn="ctr">
              <a:buNone/>
              <a:defRPr>
                <a:solidFill>
                  <a:schemeClr val="bg2"/>
                </a:solidFill>
              </a:defRPr>
            </a:lvl1pPr>
          </a:lstStyle>
          <a:p>
            <a:r>
              <a:rPr lang="en-US" noProof="0" dirty="0"/>
              <a:t>image</a:t>
            </a:r>
          </a:p>
        </p:txBody>
      </p:sp>
      <p:sp>
        <p:nvSpPr>
          <p:cNvPr id="6" name="Textplatzhalter 5">
            <a:extLst>
              <a:ext uri="{FF2B5EF4-FFF2-40B4-BE49-F238E27FC236}">
                <a16:creationId xmlns:a16="http://schemas.microsoft.com/office/drawing/2014/main" id="{471FBB4A-41FA-7984-1428-B2E305FB4CEE}"/>
              </a:ext>
            </a:extLst>
          </p:cNvPr>
          <p:cNvSpPr>
            <a:spLocks noGrp="1" noChangeAspect="1"/>
          </p:cNvSpPr>
          <p:nvPr>
            <p:ph type="body" sz="quarter" idx="25" hasCustomPrompt="1"/>
          </p:nvPr>
        </p:nvSpPr>
        <p:spPr bwMode="gray">
          <a:xfrm>
            <a:off x="0" y="0"/>
            <a:ext cx="5158800" cy="6858000"/>
          </a:xfrm>
          <a:gradFill>
            <a:gsLst>
              <a:gs pos="48672">
                <a:srgbClr val="000000">
                  <a:alpha val="10000"/>
                </a:srgbClr>
              </a:gs>
              <a:gs pos="100000">
                <a:schemeClr val="tx1">
                  <a:alpha val="25000"/>
                </a:schemeClr>
              </a:gs>
              <a:gs pos="0">
                <a:schemeClr val="tx1">
                  <a:alpha val="10000"/>
                </a:schemeClr>
              </a:gs>
            </a:gsLst>
            <a:lin ang="5400000" scaled="0"/>
          </a:gradFill>
        </p:spPr>
        <p:txBody>
          <a:bodyPr/>
          <a:lstStyle>
            <a:lvl1pPr marL="0" indent="0">
              <a:buNone/>
              <a:defRPr/>
            </a:lvl1pPr>
          </a:lstStyle>
          <a:p>
            <a:pPr lvl="0"/>
            <a:r>
              <a:rPr lang="en-US" noProof="0"/>
              <a:t> </a:t>
            </a:r>
          </a:p>
        </p:txBody>
      </p:sp>
      <p:sp>
        <p:nvSpPr>
          <p:cNvPr id="2" name="Titel 1">
            <a:extLst>
              <a:ext uri="{FF2B5EF4-FFF2-40B4-BE49-F238E27FC236}">
                <a16:creationId xmlns:a16="http://schemas.microsoft.com/office/drawing/2014/main" id="{EFE7B99F-B252-4409-86FB-5329F7D4A96A}"/>
              </a:ext>
            </a:extLst>
          </p:cNvPr>
          <p:cNvSpPr>
            <a:spLocks noGrp="1"/>
          </p:cNvSpPr>
          <p:nvPr>
            <p:ph type="title" hasCustomPrompt="1"/>
          </p:nvPr>
        </p:nvSpPr>
        <p:spPr bwMode="gray">
          <a:xfrm>
            <a:off x="515938" y="410328"/>
            <a:ext cx="4244400" cy="756000"/>
          </a:xfrm>
        </p:spPr>
        <p:txBody>
          <a:bodyPr>
            <a:noAutofit/>
          </a:bodyPr>
          <a:lstStyle>
            <a:lvl1pPr>
              <a:defRPr sz="2400">
                <a:solidFill>
                  <a:schemeClr val="bg1"/>
                </a:solidFill>
              </a:defRPr>
            </a:lvl1pPr>
          </a:lstStyle>
          <a:p>
            <a:r>
              <a:rPr lang="en-US" noProof="0" dirty="0"/>
              <a:t>Click to edit Master title style</a:t>
            </a:r>
          </a:p>
        </p:txBody>
      </p:sp>
      <p:sp>
        <p:nvSpPr>
          <p:cNvPr id="57" name="Inhaltsplatzhalter 8">
            <a:extLst>
              <a:ext uri="{FF2B5EF4-FFF2-40B4-BE49-F238E27FC236}">
                <a16:creationId xmlns:a16="http://schemas.microsoft.com/office/drawing/2014/main" id="{D3EDE7A7-E342-FE8E-1C65-77BA90EFD24A}"/>
              </a:ext>
            </a:extLst>
          </p:cNvPr>
          <p:cNvSpPr>
            <a:spLocks noGrp="1"/>
          </p:cNvSpPr>
          <p:nvPr>
            <p:ph sz="quarter" idx="18" hasCustomPrompt="1"/>
          </p:nvPr>
        </p:nvSpPr>
        <p:spPr bwMode="gray">
          <a:xfrm>
            <a:off x="5557804" y="1471609"/>
            <a:ext cx="6118223" cy="4680000"/>
          </a:xfrm>
        </p:spPr>
        <p:txBody>
          <a:bodyPr rIns="0">
            <a:noAutofit/>
          </a:bodyPr>
          <a:lstStyle>
            <a:lvl1pPr marL="180000" indent="-180000">
              <a:lnSpc>
                <a:spcPct val="110000"/>
              </a:lnSpc>
              <a:spcBef>
                <a:spcPts val="0"/>
              </a:spcBef>
              <a:spcAft>
                <a:spcPts val="1200"/>
              </a:spcAft>
              <a:buClr>
                <a:srgbClr val="506491"/>
              </a:buClr>
              <a:buSzPct val="90000"/>
              <a:buFont typeface="Arial" panose="020B0604020202020204" pitchFamily="34" charset="0"/>
              <a:buChar char="•"/>
              <a:defRPr sz="1600">
                <a:solidFill>
                  <a:schemeClr val="tx1"/>
                </a:solidFill>
              </a:defRPr>
            </a:lvl1pPr>
            <a:lvl2pPr marL="360000" indent="-180000">
              <a:lnSpc>
                <a:spcPct val="110000"/>
              </a:lnSpc>
              <a:spcBef>
                <a:spcPts val="0"/>
              </a:spcBef>
              <a:spcAft>
                <a:spcPts val="1200"/>
              </a:spcAft>
              <a:buClr>
                <a:srgbClr val="506491"/>
              </a:buClr>
              <a:buSzPct val="90000"/>
              <a:buFont typeface="Arial" panose="020B0604020202020204" pitchFamily="34" charset="0"/>
              <a:buChar char="•"/>
              <a:defRPr sz="1400">
                <a:solidFill>
                  <a:schemeClr val="tx1"/>
                </a:solidFill>
              </a:defRPr>
            </a:lvl2pPr>
            <a:lvl3pPr marL="540000" indent="-180000">
              <a:lnSpc>
                <a:spcPct val="110000"/>
              </a:lnSpc>
              <a:spcBef>
                <a:spcPts val="0"/>
              </a:spcBef>
              <a:spcAft>
                <a:spcPts val="1200"/>
              </a:spcAft>
              <a:buClr>
                <a:srgbClr val="506491"/>
              </a:buClr>
              <a:buSzPct val="90000"/>
              <a:buFont typeface="Arial" panose="020B0604020202020204" pitchFamily="34" charset="0"/>
              <a:buChar char="•"/>
              <a:defRPr sz="1200">
                <a:solidFill>
                  <a:schemeClr val="tx1"/>
                </a:solidFill>
              </a:defRPr>
            </a:lvl3pPr>
            <a:lvl4pPr marL="720000" indent="-180000">
              <a:lnSpc>
                <a:spcPct val="110000"/>
              </a:lnSpc>
              <a:spcBef>
                <a:spcPts val="0"/>
              </a:spcBef>
              <a:spcAft>
                <a:spcPts val="1200"/>
              </a:spcAft>
              <a:buClr>
                <a:srgbClr val="506491"/>
              </a:buClr>
              <a:buSzPct val="90000"/>
              <a:buFont typeface="Arial" panose="020B0604020202020204" pitchFamily="34" charset="0"/>
              <a:buChar char="•"/>
              <a:defRPr sz="1100">
                <a:solidFill>
                  <a:schemeClr val="tx1"/>
                </a:solidFill>
              </a:defRPr>
            </a:lvl4pPr>
            <a:lvl5pPr marL="900000" indent="-180000">
              <a:lnSpc>
                <a:spcPct val="110000"/>
              </a:lnSpc>
              <a:spcBef>
                <a:spcPts val="0"/>
              </a:spcBef>
              <a:spcAft>
                <a:spcPts val="1200"/>
              </a:spcAft>
              <a:buClr>
                <a:srgbClr val="506491"/>
              </a:buClr>
              <a:buSzPct val="90000"/>
              <a:buFont typeface="Arial" panose="020B0604020202020204" pitchFamily="34" charset="0"/>
              <a:buChar char="•"/>
              <a:defRPr sz="1000">
                <a:solidFill>
                  <a:schemeClr val="tx1"/>
                </a:solidFill>
              </a:defRPr>
            </a:lvl5pPr>
          </a:lstStyle>
          <a:p>
            <a:pPr lvl="0"/>
            <a:r>
              <a:rPr lang="en-US" noProof="0" dirty="0"/>
              <a:t>Click to edit Master title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7" name="Foliennummernplatzhalter 2">
            <a:extLst>
              <a:ext uri="{FF2B5EF4-FFF2-40B4-BE49-F238E27FC236}">
                <a16:creationId xmlns:a16="http://schemas.microsoft.com/office/drawing/2014/main" id="{F3D84AAB-5FA1-E5E3-82FD-5771FC612C30}"/>
              </a:ext>
            </a:extLst>
          </p:cNvPr>
          <p:cNvSpPr>
            <a:spLocks noGrp="1"/>
          </p:cNvSpPr>
          <p:nvPr>
            <p:ph type="sldNum" sz="quarter" idx="10"/>
          </p:nvPr>
        </p:nvSpPr>
        <p:spPr bwMode="gray">
          <a:xfrm>
            <a:off x="515542" y="6498000"/>
            <a:ext cx="230400" cy="360000"/>
          </a:xfrm>
        </p:spPr>
        <p:txBody>
          <a:bodyPr/>
          <a:lstStyle>
            <a:lvl1pPr>
              <a:defRPr>
                <a:solidFill>
                  <a:schemeClr val="bg1"/>
                </a:solidFill>
              </a:defRPr>
            </a:lvl1pPr>
          </a:lstStyle>
          <a:p>
            <a:fld id="{175B214D-6BE7-42B0-9C13-90FEE9B2482C}" type="slidenum">
              <a:rPr lang="de-DE" smtClean="0"/>
              <a:pPr/>
              <a:t>‹#›</a:t>
            </a:fld>
            <a:endParaRPr lang="de-DE" b="0" dirty="0"/>
          </a:p>
        </p:txBody>
      </p:sp>
      <p:sp>
        <p:nvSpPr>
          <p:cNvPr id="24" name="Fußzeilenplatzhalter 5">
            <a:extLst>
              <a:ext uri="{FF2B5EF4-FFF2-40B4-BE49-F238E27FC236}">
                <a16:creationId xmlns:a16="http://schemas.microsoft.com/office/drawing/2014/main" id="{15205D14-D8BF-6D19-8385-237964F70BC8}"/>
              </a:ext>
            </a:extLst>
          </p:cNvPr>
          <p:cNvSpPr>
            <a:spLocks noGrp="1"/>
          </p:cNvSpPr>
          <p:nvPr>
            <p:ph type="ftr" sz="quarter" idx="3"/>
          </p:nvPr>
        </p:nvSpPr>
        <p:spPr bwMode="gray">
          <a:xfrm>
            <a:off x="907685" y="6498000"/>
            <a:ext cx="10768335" cy="360000"/>
          </a:xfrm>
          <a:prstGeom prst="rect">
            <a:avLst/>
          </a:prstGeom>
        </p:spPr>
        <p:txBody>
          <a:bodyPr vert="horz" lIns="0" tIns="0" rIns="0" bIns="0" rtlCol="0" anchor="ctr">
            <a:noAutofit/>
          </a:bodyPr>
          <a:lstStyle>
            <a:lvl1pPr algn="l">
              <a:defRPr sz="1000">
                <a:solidFill>
                  <a:schemeClr val="bg1"/>
                </a:solidFill>
              </a:defRPr>
            </a:lvl1pPr>
          </a:lstStyle>
          <a:p>
            <a:r>
              <a:rPr lang="en-GB" dirty="0"/>
              <a:t>Finding the Needle in the Haystack</a:t>
            </a:r>
            <a:r>
              <a:rPr lang="en-US" dirty="0"/>
              <a:t> | © ROSEN Group 2025</a:t>
            </a:r>
          </a:p>
        </p:txBody>
      </p:sp>
      <p:sp>
        <p:nvSpPr>
          <p:cNvPr id="36" name="Textplatzhalter 11">
            <a:extLst>
              <a:ext uri="{FF2B5EF4-FFF2-40B4-BE49-F238E27FC236}">
                <a16:creationId xmlns:a16="http://schemas.microsoft.com/office/drawing/2014/main" id="{20567B23-ED83-F689-C560-EB6F5F21BF38}"/>
              </a:ext>
            </a:extLst>
          </p:cNvPr>
          <p:cNvSpPr>
            <a:spLocks noGrp="1"/>
          </p:cNvSpPr>
          <p:nvPr>
            <p:ph type="body" sz="quarter" idx="27" hasCustomPrompt="1"/>
          </p:nvPr>
        </p:nvSpPr>
        <p:spPr bwMode="gray">
          <a:xfrm>
            <a:off x="826877" y="6631088"/>
            <a:ext cx="10800" cy="118800"/>
          </a:xfrm>
          <a:solidFill>
            <a:schemeClr val="bg1"/>
          </a:solidFill>
        </p:spPr>
        <p:txBody>
          <a:bodyPr/>
          <a:lstStyle>
            <a:lvl1pPr marL="0" indent="0">
              <a:buNone/>
              <a:defRPr>
                <a:solidFill>
                  <a:schemeClr val="bg1"/>
                </a:solidFill>
              </a:defRPr>
            </a:lvl1pPr>
          </a:lstStyle>
          <a:p>
            <a:pPr lvl="0"/>
            <a:r>
              <a:rPr lang="de-DE" dirty="0"/>
              <a:t> </a:t>
            </a:r>
          </a:p>
        </p:txBody>
      </p:sp>
      <p:pic>
        <p:nvPicPr>
          <p:cNvPr id="18" name="Grafik 17" descr="Ein Bild, das Schrift, Grafiken, Grafikdesign, Text enthält.&#10;&#10;Automatisch generierte Beschreibung">
            <a:extLst>
              <a:ext uri="{FF2B5EF4-FFF2-40B4-BE49-F238E27FC236}">
                <a16:creationId xmlns:a16="http://schemas.microsoft.com/office/drawing/2014/main" id="{24288600-1A80-765F-8EA6-73876375160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9966359" y="410328"/>
            <a:ext cx="1709668" cy="493227"/>
          </a:xfrm>
          <a:prstGeom prst="rect">
            <a:avLst/>
          </a:prstGeom>
        </p:spPr>
      </p:pic>
    </p:spTree>
    <p:extLst>
      <p:ext uri="{BB962C8B-B14F-4D97-AF65-F5344CB8AC3E}">
        <p14:creationId xmlns:p14="http://schemas.microsoft.com/office/powerpoint/2010/main" val="32195508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 coulmn + image left">
    <p:spTree>
      <p:nvGrpSpPr>
        <p:cNvPr id="1" name=""/>
        <p:cNvGrpSpPr/>
        <p:nvPr/>
      </p:nvGrpSpPr>
      <p:grpSpPr>
        <a:xfrm>
          <a:off x="0" y="0"/>
          <a:ext cx="0" cy="0"/>
          <a:chOff x="0" y="0"/>
          <a:chExt cx="0" cy="0"/>
        </a:xfrm>
      </p:grpSpPr>
      <p:grpSp>
        <p:nvGrpSpPr>
          <p:cNvPr id="4" name="Gruppieren 3">
            <a:extLst>
              <a:ext uri="{FF2B5EF4-FFF2-40B4-BE49-F238E27FC236}">
                <a16:creationId xmlns:a16="http://schemas.microsoft.com/office/drawing/2014/main" id="{35AF871B-AB78-5B3E-946F-258DB7A78680}"/>
              </a:ext>
            </a:extLst>
          </p:cNvPr>
          <p:cNvGrpSpPr>
            <a:grpSpLocks noChangeAspect="1"/>
          </p:cNvGrpSpPr>
          <p:nvPr userDrawn="1"/>
        </p:nvGrpSpPr>
        <p:grpSpPr>
          <a:xfrm>
            <a:off x="-727238" y="-724762"/>
            <a:ext cx="13639332" cy="8305937"/>
            <a:chOff x="-727238" y="-724762"/>
            <a:chExt cx="13639332" cy="8305937"/>
          </a:xfrm>
        </p:grpSpPr>
        <p:grpSp>
          <p:nvGrpSpPr>
            <p:cNvPr id="5" name="Gruppieren 4">
              <a:extLst>
                <a:ext uri="{FF2B5EF4-FFF2-40B4-BE49-F238E27FC236}">
                  <a16:creationId xmlns:a16="http://schemas.microsoft.com/office/drawing/2014/main" id="{2FD2D83E-62E6-51A6-4F69-9A3EEC0898A1}"/>
                </a:ext>
              </a:extLst>
            </p:cNvPr>
            <p:cNvGrpSpPr>
              <a:grpSpLocks noChangeAspect="1"/>
            </p:cNvGrpSpPr>
            <p:nvPr/>
          </p:nvGrpSpPr>
          <p:grpSpPr bwMode="gray">
            <a:xfrm>
              <a:off x="-727238" y="-724762"/>
              <a:ext cx="13639332" cy="8305937"/>
              <a:chOff x="-727238" y="-724762"/>
              <a:chExt cx="13639332" cy="8305937"/>
            </a:xfrm>
          </p:grpSpPr>
          <p:cxnSp>
            <p:nvCxnSpPr>
              <p:cNvPr id="8" name="Line">
                <a:extLst>
                  <a:ext uri="{FF2B5EF4-FFF2-40B4-BE49-F238E27FC236}">
                    <a16:creationId xmlns:a16="http://schemas.microsoft.com/office/drawing/2014/main" id="{5BF00D12-ACA7-E3BF-F050-B51CFCFC8D74}"/>
                  </a:ext>
                </a:extLst>
              </p:cNvPr>
              <p:cNvCxnSpPr/>
              <p:nvPr/>
            </p:nvCxnSpPr>
            <p:spPr bwMode="gray">
              <a:xfrm>
                <a:off x="-727238" y="409575"/>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Line">
                <a:extLst>
                  <a:ext uri="{FF2B5EF4-FFF2-40B4-BE49-F238E27FC236}">
                    <a16:creationId xmlns:a16="http://schemas.microsoft.com/office/drawing/2014/main" id="{636650B5-60BD-3855-5F3F-0714C458C181}"/>
                  </a:ext>
                </a:extLst>
              </p:cNvPr>
              <p:cNvCxnSpPr/>
              <p:nvPr/>
            </p:nvCxnSpPr>
            <p:spPr bwMode="gray">
              <a:xfrm>
                <a:off x="-727238" y="1466850"/>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Line">
                <a:extLst>
                  <a:ext uri="{FF2B5EF4-FFF2-40B4-BE49-F238E27FC236}">
                    <a16:creationId xmlns:a16="http://schemas.microsoft.com/office/drawing/2014/main" id="{E46297E5-E1B4-4427-195C-7C5FE297B051}"/>
                  </a:ext>
                </a:extLst>
              </p:cNvPr>
              <p:cNvCxnSpPr/>
              <p:nvPr/>
            </p:nvCxnSpPr>
            <p:spPr bwMode="gray">
              <a:xfrm>
                <a:off x="-727238" y="6156325"/>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Line">
                <a:extLst>
                  <a:ext uri="{FF2B5EF4-FFF2-40B4-BE49-F238E27FC236}">
                    <a16:creationId xmlns:a16="http://schemas.microsoft.com/office/drawing/2014/main" id="{76C46247-7896-1D75-0440-ADE6D4C8B971}"/>
                  </a:ext>
                </a:extLst>
              </p:cNvPr>
              <p:cNvCxnSpPr>
                <a:cxnSpLocks/>
              </p:cNvCxnSpPr>
              <p:nvPr/>
            </p:nvCxnSpPr>
            <p:spPr bwMode="gray">
              <a:xfrm flipV="1">
                <a:off x="508951" y="-724762"/>
                <a:ext cx="0" cy="72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2" name="Gruppieren 11">
                <a:extLst>
                  <a:ext uri="{FF2B5EF4-FFF2-40B4-BE49-F238E27FC236}">
                    <a16:creationId xmlns:a16="http://schemas.microsoft.com/office/drawing/2014/main" id="{C6D12C75-5F85-B6A5-7930-7A7CB656D705}"/>
                  </a:ext>
                </a:extLst>
              </p:cNvPr>
              <p:cNvGrpSpPr/>
              <p:nvPr/>
            </p:nvGrpSpPr>
            <p:grpSpPr bwMode="gray">
              <a:xfrm>
                <a:off x="507603" y="409575"/>
                <a:ext cx="12404491" cy="7171600"/>
                <a:chOff x="507603" y="409575"/>
                <a:chExt cx="12404491" cy="7171600"/>
              </a:xfrm>
            </p:grpSpPr>
            <p:cxnSp>
              <p:nvCxnSpPr>
                <p:cNvPr id="13" name="Line">
                  <a:extLst>
                    <a:ext uri="{FF2B5EF4-FFF2-40B4-BE49-F238E27FC236}">
                      <a16:creationId xmlns:a16="http://schemas.microsoft.com/office/drawing/2014/main" id="{7DFDBE52-A8E0-2050-1CF9-99AB64E445D6}"/>
                    </a:ext>
                  </a:extLst>
                </p:cNvPr>
                <p:cNvCxnSpPr/>
                <p:nvPr/>
              </p:nvCxnSpPr>
              <p:spPr bwMode="gray">
                <a:xfrm>
                  <a:off x="12192000" y="6148388"/>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Line">
                  <a:extLst>
                    <a:ext uri="{FF2B5EF4-FFF2-40B4-BE49-F238E27FC236}">
                      <a16:creationId xmlns:a16="http://schemas.microsoft.com/office/drawing/2014/main" id="{A780B2EF-4DB4-604A-7175-8EF41576F9DA}"/>
                    </a:ext>
                  </a:extLst>
                </p:cNvPr>
                <p:cNvCxnSpPr/>
                <p:nvPr/>
              </p:nvCxnSpPr>
              <p:spPr bwMode="gray">
                <a:xfrm>
                  <a:off x="12192000" y="1466850"/>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 name="Line">
                  <a:extLst>
                    <a:ext uri="{FF2B5EF4-FFF2-40B4-BE49-F238E27FC236}">
                      <a16:creationId xmlns:a16="http://schemas.microsoft.com/office/drawing/2014/main" id="{722F1901-6CE0-0665-FE5E-D927033852A2}"/>
                    </a:ext>
                  </a:extLst>
                </p:cNvPr>
                <p:cNvCxnSpPr/>
                <p:nvPr/>
              </p:nvCxnSpPr>
              <p:spPr bwMode="gray">
                <a:xfrm>
                  <a:off x="12192000" y="409575"/>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Line">
                  <a:extLst>
                    <a:ext uri="{FF2B5EF4-FFF2-40B4-BE49-F238E27FC236}">
                      <a16:creationId xmlns:a16="http://schemas.microsoft.com/office/drawing/2014/main" id="{2F7E7A94-48E4-88C9-90A1-BCDB5E4339D0}"/>
                    </a:ext>
                  </a:extLst>
                </p:cNvPr>
                <p:cNvCxnSpPr>
                  <a:cxnSpLocks/>
                </p:cNvCxnSpPr>
                <p:nvPr/>
              </p:nvCxnSpPr>
              <p:spPr bwMode="gray">
                <a:xfrm flipV="1">
                  <a:off x="11676856" y="6861175"/>
                  <a:ext cx="0" cy="72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Line">
                  <a:extLst>
                    <a:ext uri="{FF2B5EF4-FFF2-40B4-BE49-F238E27FC236}">
                      <a16:creationId xmlns:a16="http://schemas.microsoft.com/office/drawing/2014/main" id="{7FBB0D3B-B204-6A52-D3AF-92C0481AD355}"/>
                    </a:ext>
                  </a:extLst>
                </p:cNvPr>
                <p:cNvCxnSpPr>
                  <a:cxnSpLocks/>
                </p:cNvCxnSpPr>
                <p:nvPr/>
              </p:nvCxnSpPr>
              <p:spPr bwMode="gray">
                <a:xfrm flipV="1">
                  <a:off x="507603" y="6861175"/>
                  <a:ext cx="0" cy="72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grpSp>
        <p:cxnSp>
          <p:nvCxnSpPr>
            <p:cNvPr id="7" name="Line">
              <a:extLst>
                <a:ext uri="{FF2B5EF4-FFF2-40B4-BE49-F238E27FC236}">
                  <a16:creationId xmlns:a16="http://schemas.microsoft.com/office/drawing/2014/main" id="{BAE992DD-443D-E8F0-6909-90F218CA65F8}"/>
                </a:ext>
              </a:extLst>
            </p:cNvPr>
            <p:cNvCxnSpPr>
              <a:cxnSpLocks/>
            </p:cNvCxnSpPr>
            <p:nvPr/>
          </p:nvCxnSpPr>
          <p:spPr bwMode="gray">
            <a:xfrm flipV="1">
              <a:off x="11676856" y="-724762"/>
              <a:ext cx="0" cy="72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 name="Rectangle 21">
            <a:extLst>
              <a:ext uri="{FF2B5EF4-FFF2-40B4-BE49-F238E27FC236}">
                <a16:creationId xmlns:a16="http://schemas.microsoft.com/office/drawing/2014/main" id="{C369BD59-E2FC-93E7-E736-1930609C7C7C}"/>
              </a:ext>
            </a:extLst>
          </p:cNvPr>
          <p:cNvSpPr>
            <a:spLocks noChangeAspect="1"/>
          </p:cNvSpPr>
          <p:nvPr userDrawn="1"/>
        </p:nvSpPr>
        <p:spPr bwMode="gray">
          <a:xfrm>
            <a:off x="5159374" y="0"/>
            <a:ext cx="7032625" cy="128016"/>
          </a:xfrm>
          <a:prstGeom prst="rect">
            <a:avLst/>
          </a:prstGeom>
          <a:gradFill flip="none" rotWithShape="1">
            <a:gsLst>
              <a:gs pos="50000">
                <a:srgbClr val="137C77"/>
              </a:gs>
              <a:gs pos="0">
                <a:srgbClr val="1395D9"/>
              </a:gs>
              <a:gs pos="100000">
                <a:srgbClr val="8F497C"/>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Bildplatzhalter 3">
            <a:extLst>
              <a:ext uri="{FF2B5EF4-FFF2-40B4-BE49-F238E27FC236}">
                <a16:creationId xmlns:a16="http://schemas.microsoft.com/office/drawing/2014/main" id="{3DEBF957-A1A9-84F4-78E8-2AD94495FE5D}"/>
              </a:ext>
            </a:extLst>
          </p:cNvPr>
          <p:cNvSpPr>
            <a:spLocks noGrp="1" noChangeAspect="1"/>
          </p:cNvSpPr>
          <p:nvPr>
            <p:ph type="pic" sz="quarter" idx="22" hasCustomPrompt="1"/>
          </p:nvPr>
        </p:nvSpPr>
        <p:spPr bwMode="gray">
          <a:xfrm>
            <a:off x="0" y="0"/>
            <a:ext cx="5158800" cy="6858000"/>
          </a:xfrm>
          <a:solidFill>
            <a:schemeClr val="bg1">
              <a:lumMod val="95000"/>
            </a:schemeClr>
          </a:solidFill>
        </p:spPr>
        <p:txBody>
          <a:bodyPr lIns="0" tIns="0" rIns="0" bIns="0" anchor="ctr" anchorCtr="0"/>
          <a:lstStyle>
            <a:lvl1pPr marL="0" indent="0" algn="ctr">
              <a:buNone/>
              <a:defRPr>
                <a:solidFill>
                  <a:schemeClr val="bg2"/>
                </a:solidFill>
              </a:defRPr>
            </a:lvl1pPr>
          </a:lstStyle>
          <a:p>
            <a:r>
              <a:rPr lang="en-US" noProof="0" dirty="0"/>
              <a:t>image</a:t>
            </a:r>
          </a:p>
        </p:txBody>
      </p:sp>
      <p:sp>
        <p:nvSpPr>
          <p:cNvPr id="6" name="Textplatzhalter 5">
            <a:extLst>
              <a:ext uri="{FF2B5EF4-FFF2-40B4-BE49-F238E27FC236}">
                <a16:creationId xmlns:a16="http://schemas.microsoft.com/office/drawing/2014/main" id="{471FBB4A-41FA-7984-1428-B2E305FB4CEE}"/>
              </a:ext>
            </a:extLst>
          </p:cNvPr>
          <p:cNvSpPr>
            <a:spLocks noGrp="1" noChangeAspect="1"/>
          </p:cNvSpPr>
          <p:nvPr>
            <p:ph type="body" sz="quarter" idx="25" hasCustomPrompt="1"/>
          </p:nvPr>
        </p:nvSpPr>
        <p:spPr bwMode="gray">
          <a:xfrm>
            <a:off x="0" y="0"/>
            <a:ext cx="5158800" cy="6858000"/>
          </a:xfrm>
          <a:gradFill>
            <a:gsLst>
              <a:gs pos="48672">
                <a:srgbClr val="000000">
                  <a:alpha val="10000"/>
                </a:srgbClr>
              </a:gs>
              <a:gs pos="100000">
                <a:schemeClr val="tx1">
                  <a:alpha val="25000"/>
                </a:schemeClr>
              </a:gs>
              <a:gs pos="0">
                <a:schemeClr val="tx1">
                  <a:alpha val="10000"/>
                </a:schemeClr>
              </a:gs>
            </a:gsLst>
            <a:lin ang="5400000" scaled="0"/>
          </a:gradFill>
        </p:spPr>
        <p:txBody>
          <a:bodyPr/>
          <a:lstStyle>
            <a:lvl1pPr marL="0" indent="0">
              <a:buNone/>
              <a:defRPr/>
            </a:lvl1pPr>
          </a:lstStyle>
          <a:p>
            <a:pPr lvl="0"/>
            <a:r>
              <a:rPr lang="en-US" noProof="0"/>
              <a:t> </a:t>
            </a:r>
          </a:p>
        </p:txBody>
      </p:sp>
      <p:sp>
        <p:nvSpPr>
          <p:cNvPr id="2" name="Titel 1">
            <a:extLst>
              <a:ext uri="{FF2B5EF4-FFF2-40B4-BE49-F238E27FC236}">
                <a16:creationId xmlns:a16="http://schemas.microsoft.com/office/drawing/2014/main" id="{EFE7B99F-B252-4409-86FB-5329F7D4A96A}"/>
              </a:ext>
            </a:extLst>
          </p:cNvPr>
          <p:cNvSpPr>
            <a:spLocks noGrp="1"/>
          </p:cNvSpPr>
          <p:nvPr>
            <p:ph type="title" hasCustomPrompt="1"/>
          </p:nvPr>
        </p:nvSpPr>
        <p:spPr bwMode="gray">
          <a:xfrm>
            <a:off x="515938" y="410328"/>
            <a:ext cx="4243858" cy="756000"/>
          </a:xfrm>
        </p:spPr>
        <p:txBody>
          <a:bodyPr>
            <a:noAutofit/>
          </a:bodyPr>
          <a:lstStyle>
            <a:lvl1pPr>
              <a:defRPr sz="2400">
                <a:solidFill>
                  <a:schemeClr val="bg1"/>
                </a:solidFill>
              </a:defRPr>
            </a:lvl1pPr>
          </a:lstStyle>
          <a:p>
            <a:r>
              <a:rPr lang="en-US" noProof="0" dirty="0"/>
              <a:t>Click to edit Master title style</a:t>
            </a:r>
          </a:p>
        </p:txBody>
      </p:sp>
      <p:sp>
        <p:nvSpPr>
          <p:cNvPr id="57" name="Inhaltsplatzhalter 8">
            <a:extLst>
              <a:ext uri="{FF2B5EF4-FFF2-40B4-BE49-F238E27FC236}">
                <a16:creationId xmlns:a16="http://schemas.microsoft.com/office/drawing/2014/main" id="{D3EDE7A7-E342-FE8E-1C65-77BA90EFD24A}"/>
              </a:ext>
            </a:extLst>
          </p:cNvPr>
          <p:cNvSpPr>
            <a:spLocks noGrp="1"/>
          </p:cNvSpPr>
          <p:nvPr>
            <p:ph sz="quarter" idx="18" hasCustomPrompt="1"/>
          </p:nvPr>
        </p:nvSpPr>
        <p:spPr bwMode="gray">
          <a:xfrm>
            <a:off x="5557804" y="1471609"/>
            <a:ext cx="2923200" cy="4680000"/>
          </a:xfrm>
        </p:spPr>
        <p:txBody>
          <a:bodyPr rIns="0">
            <a:noAutofit/>
          </a:bodyPr>
          <a:lstStyle>
            <a:lvl1pPr marL="180000" indent="-180000">
              <a:lnSpc>
                <a:spcPct val="110000"/>
              </a:lnSpc>
              <a:spcBef>
                <a:spcPts val="0"/>
              </a:spcBef>
              <a:spcAft>
                <a:spcPts val="1200"/>
              </a:spcAft>
              <a:buClr>
                <a:srgbClr val="506491"/>
              </a:buClr>
              <a:buSzPct val="90000"/>
              <a:buFont typeface="Arial" panose="020B0604020202020204" pitchFamily="34" charset="0"/>
              <a:buChar char="•"/>
              <a:defRPr sz="1600">
                <a:solidFill>
                  <a:schemeClr val="tx1"/>
                </a:solidFill>
              </a:defRPr>
            </a:lvl1pPr>
            <a:lvl2pPr marL="360000" indent="-180000">
              <a:lnSpc>
                <a:spcPct val="110000"/>
              </a:lnSpc>
              <a:spcBef>
                <a:spcPts val="0"/>
              </a:spcBef>
              <a:spcAft>
                <a:spcPts val="1200"/>
              </a:spcAft>
              <a:buClr>
                <a:srgbClr val="506491"/>
              </a:buClr>
              <a:buSzPct val="90000"/>
              <a:buFont typeface="Arial" panose="020B0604020202020204" pitchFamily="34" charset="0"/>
              <a:buChar char="•"/>
              <a:defRPr sz="1400">
                <a:solidFill>
                  <a:schemeClr val="tx1"/>
                </a:solidFill>
              </a:defRPr>
            </a:lvl2pPr>
            <a:lvl3pPr marL="540000" indent="-180000">
              <a:lnSpc>
                <a:spcPct val="110000"/>
              </a:lnSpc>
              <a:spcBef>
                <a:spcPts val="0"/>
              </a:spcBef>
              <a:spcAft>
                <a:spcPts val="1200"/>
              </a:spcAft>
              <a:buClr>
                <a:srgbClr val="506491"/>
              </a:buClr>
              <a:buSzPct val="90000"/>
              <a:buFont typeface="Arial" panose="020B0604020202020204" pitchFamily="34" charset="0"/>
              <a:buChar char="•"/>
              <a:defRPr sz="1200">
                <a:solidFill>
                  <a:schemeClr val="tx1"/>
                </a:solidFill>
              </a:defRPr>
            </a:lvl3pPr>
            <a:lvl4pPr marL="720000" indent="-180000">
              <a:lnSpc>
                <a:spcPct val="110000"/>
              </a:lnSpc>
              <a:spcBef>
                <a:spcPts val="0"/>
              </a:spcBef>
              <a:spcAft>
                <a:spcPts val="1200"/>
              </a:spcAft>
              <a:buClr>
                <a:srgbClr val="506491"/>
              </a:buClr>
              <a:buSzPct val="90000"/>
              <a:buFont typeface="Arial" panose="020B0604020202020204" pitchFamily="34" charset="0"/>
              <a:buChar char="•"/>
              <a:defRPr sz="1100">
                <a:solidFill>
                  <a:schemeClr val="tx1"/>
                </a:solidFill>
              </a:defRPr>
            </a:lvl4pPr>
            <a:lvl5pPr marL="900000" indent="-180000">
              <a:lnSpc>
                <a:spcPct val="110000"/>
              </a:lnSpc>
              <a:spcBef>
                <a:spcPts val="0"/>
              </a:spcBef>
              <a:spcAft>
                <a:spcPts val="1200"/>
              </a:spcAft>
              <a:buClr>
                <a:srgbClr val="506491"/>
              </a:buClr>
              <a:buSzPct val="90000"/>
              <a:buFont typeface="Arial" panose="020B0604020202020204" pitchFamily="34" charset="0"/>
              <a:buChar char="•"/>
              <a:defRPr sz="1000">
                <a:solidFill>
                  <a:schemeClr val="tx1"/>
                </a:solidFill>
              </a:defRPr>
            </a:lvl5pPr>
          </a:lstStyle>
          <a:p>
            <a:pPr lvl="0"/>
            <a:r>
              <a:rPr lang="en-US" noProof="0" dirty="0"/>
              <a:t>Click to edit Master title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5" name="Inhaltsplatzhalter 8">
            <a:extLst>
              <a:ext uri="{FF2B5EF4-FFF2-40B4-BE49-F238E27FC236}">
                <a16:creationId xmlns:a16="http://schemas.microsoft.com/office/drawing/2014/main" id="{A0BA923C-757F-7DD5-EF16-40671E99D2B8}"/>
              </a:ext>
            </a:extLst>
          </p:cNvPr>
          <p:cNvSpPr>
            <a:spLocks noGrp="1"/>
          </p:cNvSpPr>
          <p:nvPr>
            <p:ph sz="quarter" idx="29" hasCustomPrompt="1"/>
          </p:nvPr>
        </p:nvSpPr>
        <p:spPr bwMode="gray">
          <a:xfrm>
            <a:off x="8752863" y="1471609"/>
            <a:ext cx="2923200" cy="4680000"/>
          </a:xfrm>
        </p:spPr>
        <p:txBody>
          <a:bodyPr rIns="0">
            <a:noAutofit/>
          </a:bodyPr>
          <a:lstStyle>
            <a:lvl1pPr marL="180000" indent="-180000">
              <a:lnSpc>
                <a:spcPct val="110000"/>
              </a:lnSpc>
              <a:spcBef>
                <a:spcPts val="0"/>
              </a:spcBef>
              <a:spcAft>
                <a:spcPts val="1200"/>
              </a:spcAft>
              <a:buClr>
                <a:srgbClr val="506491"/>
              </a:buClr>
              <a:buSzPct val="90000"/>
              <a:buFont typeface="Arial" panose="020B0604020202020204" pitchFamily="34" charset="0"/>
              <a:buChar char="•"/>
              <a:defRPr sz="1600">
                <a:solidFill>
                  <a:schemeClr val="tx1"/>
                </a:solidFill>
              </a:defRPr>
            </a:lvl1pPr>
            <a:lvl2pPr marL="360000" indent="-180000">
              <a:lnSpc>
                <a:spcPct val="110000"/>
              </a:lnSpc>
              <a:spcBef>
                <a:spcPts val="0"/>
              </a:spcBef>
              <a:spcAft>
                <a:spcPts val="1200"/>
              </a:spcAft>
              <a:buClr>
                <a:srgbClr val="506491"/>
              </a:buClr>
              <a:buSzPct val="90000"/>
              <a:buFont typeface="Arial" panose="020B0604020202020204" pitchFamily="34" charset="0"/>
              <a:buChar char="•"/>
              <a:defRPr sz="1400">
                <a:solidFill>
                  <a:schemeClr val="tx1"/>
                </a:solidFill>
              </a:defRPr>
            </a:lvl2pPr>
            <a:lvl3pPr marL="540000" indent="-180000">
              <a:lnSpc>
                <a:spcPct val="110000"/>
              </a:lnSpc>
              <a:spcBef>
                <a:spcPts val="0"/>
              </a:spcBef>
              <a:spcAft>
                <a:spcPts val="1200"/>
              </a:spcAft>
              <a:buClr>
                <a:srgbClr val="506491"/>
              </a:buClr>
              <a:buSzPct val="90000"/>
              <a:buFont typeface="Arial" panose="020B0604020202020204" pitchFamily="34" charset="0"/>
              <a:buChar char="•"/>
              <a:defRPr sz="1200">
                <a:solidFill>
                  <a:schemeClr val="tx1"/>
                </a:solidFill>
              </a:defRPr>
            </a:lvl3pPr>
            <a:lvl4pPr marL="720000" indent="-180000">
              <a:lnSpc>
                <a:spcPct val="110000"/>
              </a:lnSpc>
              <a:spcBef>
                <a:spcPts val="0"/>
              </a:spcBef>
              <a:spcAft>
                <a:spcPts val="1200"/>
              </a:spcAft>
              <a:buClr>
                <a:srgbClr val="506491"/>
              </a:buClr>
              <a:buSzPct val="90000"/>
              <a:buFont typeface="Arial" panose="020B0604020202020204" pitchFamily="34" charset="0"/>
              <a:buChar char="•"/>
              <a:defRPr sz="1100">
                <a:solidFill>
                  <a:schemeClr val="tx1"/>
                </a:solidFill>
              </a:defRPr>
            </a:lvl4pPr>
            <a:lvl5pPr marL="900000" indent="-180000">
              <a:lnSpc>
                <a:spcPct val="110000"/>
              </a:lnSpc>
              <a:spcBef>
                <a:spcPts val="0"/>
              </a:spcBef>
              <a:spcAft>
                <a:spcPts val="1200"/>
              </a:spcAft>
              <a:buClr>
                <a:srgbClr val="506491"/>
              </a:buClr>
              <a:buSzPct val="90000"/>
              <a:buFont typeface="Arial" panose="020B0604020202020204" pitchFamily="34" charset="0"/>
              <a:buChar char="•"/>
              <a:defRPr sz="1000">
                <a:solidFill>
                  <a:schemeClr val="tx1"/>
                </a:solidFill>
              </a:defRPr>
            </a:lvl5pPr>
          </a:lstStyle>
          <a:p>
            <a:pPr lvl="0"/>
            <a:r>
              <a:rPr lang="en-US" noProof="0" dirty="0"/>
              <a:t>Click to edit Master title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4" name="Foliennummernplatzhalter 2">
            <a:extLst>
              <a:ext uri="{FF2B5EF4-FFF2-40B4-BE49-F238E27FC236}">
                <a16:creationId xmlns:a16="http://schemas.microsoft.com/office/drawing/2014/main" id="{426DD468-1B32-9D73-7BB8-512A802706D4}"/>
              </a:ext>
            </a:extLst>
          </p:cNvPr>
          <p:cNvSpPr>
            <a:spLocks noGrp="1"/>
          </p:cNvSpPr>
          <p:nvPr>
            <p:ph type="sldNum" sz="quarter" idx="10"/>
          </p:nvPr>
        </p:nvSpPr>
        <p:spPr bwMode="gray">
          <a:xfrm>
            <a:off x="515542" y="6498000"/>
            <a:ext cx="230400" cy="360000"/>
          </a:xfrm>
        </p:spPr>
        <p:txBody>
          <a:bodyPr/>
          <a:lstStyle>
            <a:lvl1pPr>
              <a:defRPr>
                <a:solidFill>
                  <a:schemeClr val="bg1"/>
                </a:solidFill>
              </a:defRPr>
            </a:lvl1pPr>
          </a:lstStyle>
          <a:p>
            <a:fld id="{175B214D-6BE7-42B0-9C13-90FEE9B2482C}" type="slidenum">
              <a:rPr lang="de-DE" smtClean="0"/>
              <a:pPr/>
              <a:t>‹#›</a:t>
            </a:fld>
            <a:endParaRPr lang="de-DE" b="0" dirty="0"/>
          </a:p>
        </p:txBody>
      </p:sp>
      <p:sp>
        <p:nvSpPr>
          <p:cNvPr id="35" name="Fußzeilenplatzhalter 5">
            <a:extLst>
              <a:ext uri="{FF2B5EF4-FFF2-40B4-BE49-F238E27FC236}">
                <a16:creationId xmlns:a16="http://schemas.microsoft.com/office/drawing/2014/main" id="{7483AAEF-D2B1-5CF1-044A-AE9192AF5D03}"/>
              </a:ext>
            </a:extLst>
          </p:cNvPr>
          <p:cNvSpPr>
            <a:spLocks noGrp="1"/>
          </p:cNvSpPr>
          <p:nvPr>
            <p:ph type="ftr" sz="quarter" idx="3"/>
          </p:nvPr>
        </p:nvSpPr>
        <p:spPr bwMode="gray">
          <a:xfrm>
            <a:off x="907685" y="6498000"/>
            <a:ext cx="10768335" cy="360000"/>
          </a:xfrm>
          <a:prstGeom prst="rect">
            <a:avLst/>
          </a:prstGeom>
        </p:spPr>
        <p:txBody>
          <a:bodyPr vert="horz" lIns="0" tIns="0" rIns="0" bIns="0" rtlCol="0" anchor="ctr">
            <a:noAutofit/>
          </a:bodyPr>
          <a:lstStyle>
            <a:lvl1pPr algn="l">
              <a:defRPr sz="1000">
                <a:solidFill>
                  <a:schemeClr val="bg1"/>
                </a:solidFill>
              </a:defRPr>
            </a:lvl1pPr>
          </a:lstStyle>
          <a:p>
            <a:r>
              <a:rPr lang="en-GB" dirty="0"/>
              <a:t>Finding the Needle in the Haystack</a:t>
            </a:r>
            <a:r>
              <a:rPr lang="en-US" dirty="0"/>
              <a:t> | © ROSEN Group 2025</a:t>
            </a:r>
          </a:p>
        </p:txBody>
      </p:sp>
      <p:sp>
        <p:nvSpPr>
          <p:cNvPr id="41" name="Textplatzhalter 11">
            <a:extLst>
              <a:ext uri="{FF2B5EF4-FFF2-40B4-BE49-F238E27FC236}">
                <a16:creationId xmlns:a16="http://schemas.microsoft.com/office/drawing/2014/main" id="{CF319934-152B-4659-E895-C5C26D29DCFE}"/>
              </a:ext>
            </a:extLst>
          </p:cNvPr>
          <p:cNvSpPr>
            <a:spLocks noGrp="1"/>
          </p:cNvSpPr>
          <p:nvPr>
            <p:ph type="body" sz="quarter" idx="27" hasCustomPrompt="1"/>
          </p:nvPr>
        </p:nvSpPr>
        <p:spPr bwMode="gray">
          <a:xfrm>
            <a:off x="826877" y="6631088"/>
            <a:ext cx="10800" cy="118800"/>
          </a:xfrm>
          <a:solidFill>
            <a:schemeClr val="bg1"/>
          </a:solidFill>
        </p:spPr>
        <p:txBody>
          <a:bodyPr/>
          <a:lstStyle>
            <a:lvl1pPr marL="0" indent="0">
              <a:buNone/>
              <a:defRPr>
                <a:solidFill>
                  <a:schemeClr val="bg1"/>
                </a:solidFill>
              </a:defRPr>
            </a:lvl1pPr>
          </a:lstStyle>
          <a:p>
            <a:pPr lvl="0"/>
            <a:r>
              <a:rPr lang="de-DE" dirty="0"/>
              <a:t> </a:t>
            </a:r>
          </a:p>
        </p:txBody>
      </p:sp>
      <p:pic>
        <p:nvPicPr>
          <p:cNvPr id="19" name="Grafik 18" descr="Ein Bild, das Schrift, Grafiken, Grafikdesign, Text enthält.&#10;&#10;Automatisch generierte Beschreibung">
            <a:extLst>
              <a:ext uri="{FF2B5EF4-FFF2-40B4-BE49-F238E27FC236}">
                <a16:creationId xmlns:a16="http://schemas.microsoft.com/office/drawing/2014/main" id="{FB2E6880-068C-B5D3-8BA7-723A65B29F0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9966359" y="410328"/>
            <a:ext cx="1709668" cy="493227"/>
          </a:xfrm>
          <a:prstGeom prst="rect">
            <a:avLst/>
          </a:prstGeom>
        </p:spPr>
      </p:pic>
    </p:spTree>
    <p:extLst>
      <p:ext uri="{BB962C8B-B14F-4D97-AF65-F5344CB8AC3E}">
        <p14:creationId xmlns:p14="http://schemas.microsoft.com/office/powerpoint/2010/main" val="8440994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 coulmn + wide image right + dark RG Logo">
    <p:spTree>
      <p:nvGrpSpPr>
        <p:cNvPr id="1" name=""/>
        <p:cNvGrpSpPr/>
        <p:nvPr/>
      </p:nvGrpSpPr>
      <p:grpSpPr>
        <a:xfrm>
          <a:off x="0" y="0"/>
          <a:ext cx="0" cy="0"/>
          <a:chOff x="0" y="0"/>
          <a:chExt cx="0" cy="0"/>
        </a:xfrm>
      </p:grpSpPr>
      <p:sp>
        <p:nvSpPr>
          <p:cNvPr id="7" name="Rectangle 21">
            <a:extLst>
              <a:ext uri="{FF2B5EF4-FFF2-40B4-BE49-F238E27FC236}">
                <a16:creationId xmlns:a16="http://schemas.microsoft.com/office/drawing/2014/main" id="{7A774F1A-EE01-B21F-4D49-E4F7BC2BBDAF}"/>
              </a:ext>
            </a:extLst>
          </p:cNvPr>
          <p:cNvSpPr>
            <a:spLocks noChangeAspect="1"/>
          </p:cNvSpPr>
          <p:nvPr userDrawn="1"/>
        </p:nvSpPr>
        <p:spPr bwMode="gray">
          <a:xfrm>
            <a:off x="0" y="0"/>
            <a:ext cx="6108000" cy="128016"/>
          </a:xfrm>
          <a:prstGeom prst="rect">
            <a:avLst/>
          </a:prstGeom>
          <a:gradFill flip="none" rotWithShape="1">
            <a:gsLst>
              <a:gs pos="50000">
                <a:srgbClr val="137C77"/>
              </a:gs>
              <a:gs pos="0">
                <a:srgbClr val="1395D9"/>
              </a:gs>
              <a:gs pos="100000">
                <a:srgbClr val="8F497C"/>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EFE7B99F-B252-4409-86FB-5329F7D4A96A}"/>
              </a:ext>
            </a:extLst>
          </p:cNvPr>
          <p:cNvSpPr>
            <a:spLocks noGrp="1"/>
          </p:cNvSpPr>
          <p:nvPr>
            <p:ph type="title" hasCustomPrompt="1"/>
          </p:nvPr>
        </p:nvSpPr>
        <p:spPr bwMode="gray">
          <a:xfrm>
            <a:off x="515938" y="410328"/>
            <a:ext cx="5191200" cy="756000"/>
          </a:xfrm>
        </p:spPr>
        <p:txBody>
          <a:bodyPr>
            <a:noAutofit/>
          </a:bodyPr>
          <a:lstStyle>
            <a:lvl1pPr>
              <a:defRPr sz="2400"/>
            </a:lvl1pPr>
          </a:lstStyle>
          <a:p>
            <a:r>
              <a:rPr lang="en-US" noProof="0" dirty="0"/>
              <a:t>Click to edit Master title style</a:t>
            </a:r>
          </a:p>
        </p:txBody>
      </p:sp>
      <p:sp>
        <p:nvSpPr>
          <p:cNvPr id="53" name="Bildplatzhalter 3">
            <a:extLst>
              <a:ext uri="{FF2B5EF4-FFF2-40B4-BE49-F238E27FC236}">
                <a16:creationId xmlns:a16="http://schemas.microsoft.com/office/drawing/2014/main" id="{3DEBF957-A1A9-84F4-78E8-2AD94495FE5D}"/>
              </a:ext>
            </a:extLst>
          </p:cNvPr>
          <p:cNvSpPr>
            <a:spLocks noGrp="1" noChangeAspect="1"/>
          </p:cNvSpPr>
          <p:nvPr>
            <p:ph type="pic" sz="quarter" idx="22" hasCustomPrompt="1"/>
          </p:nvPr>
        </p:nvSpPr>
        <p:spPr bwMode="gray">
          <a:xfrm>
            <a:off x="6108000" y="0"/>
            <a:ext cx="6084000" cy="6858000"/>
          </a:xfrm>
          <a:solidFill>
            <a:schemeClr val="bg1">
              <a:lumMod val="95000"/>
            </a:schemeClr>
          </a:solidFill>
        </p:spPr>
        <p:txBody>
          <a:bodyPr lIns="0" tIns="0" rIns="0" bIns="0" anchor="ctr" anchorCtr="0"/>
          <a:lstStyle>
            <a:lvl1pPr marL="0" indent="0" algn="ctr">
              <a:buNone/>
              <a:defRPr>
                <a:solidFill>
                  <a:schemeClr val="bg2"/>
                </a:solidFill>
              </a:defRPr>
            </a:lvl1pPr>
          </a:lstStyle>
          <a:p>
            <a:r>
              <a:rPr lang="en-US" noProof="0" dirty="0"/>
              <a:t>image</a:t>
            </a:r>
          </a:p>
        </p:txBody>
      </p:sp>
      <p:sp>
        <p:nvSpPr>
          <p:cNvPr id="6" name="Textplatzhalter 5">
            <a:extLst>
              <a:ext uri="{FF2B5EF4-FFF2-40B4-BE49-F238E27FC236}">
                <a16:creationId xmlns:a16="http://schemas.microsoft.com/office/drawing/2014/main" id="{471FBB4A-41FA-7984-1428-B2E305FB4CEE}"/>
              </a:ext>
            </a:extLst>
          </p:cNvPr>
          <p:cNvSpPr>
            <a:spLocks noGrp="1" noChangeAspect="1"/>
          </p:cNvSpPr>
          <p:nvPr>
            <p:ph type="body" sz="quarter" idx="25" hasCustomPrompt="1"/>
          </p:nvPr>
        </p:nvSpPr>
        <p:spPr bwMode="gray">
          <a:xfrm>
            <a:off x="6108000" y="0"/>
            <a:ext cx="6084000" cy="6858000"/>
          </a:xfrm>
          <a:gradFill>
            <a:gsLst>
              <a:gs pos="48672">
                <a:srgbClr val="000000">
                  <a:alpha val="10000"/>
                </a:srgbClr>
              </a:gs>
              <a:gs pos="100000">
                <a:schemeClr val="tx1">
                  <a:alpha val="25000"/>
                </a:schemeClr>
              </a:gs>
              <a:gs pos="0">
                <a:schemeClr val="tx1">
                  <a:alpha val="10000"/>
                </a:schemeClr>
              </a:gs>
            </a:gsLst>
            <a:lin ang="5400000" scaled="0"/>
          </a:gradFill>
        </p:spPr>
        <p:txBody>
          <a:bodyPr/>
          <a:lstStyle>
            <a:lvl1pPr marL="0" indent="0">
              <a:buNone/>
              <a:defRPr/>
            </a:lvl1pPr>
          </a:lstStyle>
          <a:p>
            <a:pPr lvl="0"/>
            <a:r>
              <a:rPr lang="en-US" noProof="0"/>
              <a:t> </a:t>
            </a:r>
          </a:p>
        </p:txBody>
      </p:sp>
      <p:sp>
        <p:nvSpPr>
          <p:cNvPr id="52" name="Bildplatzhalter 3">
            <a:extLst>
              <a:ext uri="{FF2B5EF4-FFF2-40B4-BE49-F238E27FC236}">
                <a16:creationId xmlns:a16="http://schemas.microsoft.com/office/drawing/2014/main" id="{9EBB4648-3990-E909-CA2E-472C72901A2C}"/>
              </a:ext>
            </a:extLst>
          </p:cNvPr>
          <p:cNvSpPr>
            <a:spLocks noGrp="1" noChangeAspect="1"/>
          </p:cNvSpPr>
          <p:nvPr>
            <p:ph type="pic" sz="quarter" idx="24" hasCustomPrompt="1"/>
          </p:nvPr>
        </p:nvSpPr>
        <p:spPr bwMode="gray">
          <a:xfrm>
            <a:off x="9969627" y="410328"/>
            <a:ext cx="1706400" cy="493200"/>
          </a:xfrm>
          <a:blipFill>
            <a:blip r:embed="rId2" cstate="email">
              <a:extLst>
                <a:ext uri="{28A0092B-C50C-407E-A947-70E740481C1C}">
                  <a14:useLocalDpi xmlns:a14="http://schemas.microsoft.com/office/drawing/2010/main"/>
                </a:ext>
              </a:extLst>
            </a:blip>
            <a:stretch>
              <a:fillRect/>
            </a:stretch>
          </a:blipFill>
        </p:spPr>
        <p:txBody>
          <a:bodyPr lIns="0" tIns="0" rIns="0" bIns="0" anchor="ctr" anchorCtr="0"/>
          <a:lstStyle>
            <a:lvl1pPr marL="0" indent="0" algn="ctr">
              <a:buNone/>
              <a:defRPr>
                <a:solidFill>
                  <a:schemeClr val="bg1"/>
                </a:solidFill>
              </a:defRPr>
            </a:lvl1pPr>
          </a:lstStyle>
          <a:p>
            <a:pPr marL="0" marR="0" lvl="0" indent="0" algn="ctr" defTabSz="914400" rtl="0" eaLnBrk="1" fontAlgn="base" latinLnBrk="0" hangingPunct="1">
              <a:lnSpc>
                <a:spcPct val="100000"/>
              </a:lnSpc>
              <a:spcBef>
                <a:spcPts val="600"/>
              </a:spcBef>
              <a:spcAft>
                <a:spcPct val="0"/>
              </a:spcAft>
              <a:buClr>
                <a:srgbClr val="506491"/>
              </a:buClr>
              <a:buSzTx/>
              <a:buFont typeface="Arial" panose="020B0604020202020204" pitchFamily="34" charset="0"/>
              <a:buNone/>
              <a:tabLst>
                <a:tab pos="266700" algn="l"/>
                <a:tab pos="542925" algn="l"/>
                <a:tab pos="809625" algn="l"/>
                <a:tab pos="1076325" algn="l"/>
              </a:tabLst>
              <a:defRPr/>
            </a:pPr>
            <a:r>
              <a:rPr lang="en-US" noProof="0" dirty="0"/>
              <a:t>image</a:t>
            </a:r>
          </a:p>
        </p:txBody>
      </p:sp>
      <p:sp>
        <p:nvSpPr>
          <p:cNvPr id="11" name="Inhaltsplatzhalter 8">
            <a:extLst>
              <a:ext uri="{FF2B5EF4-FFF2-40B4-BE49-F238E27FC236}">
                <a16:creationId xmlns:a16="http://schemas.microsoft.com/office/drawing/2014/main" id="{9BB49277-C222-61B6-9460-A02381CA7380}"/>
              </a:ext>
            </a:extLst>
          </p:cNvPr>
          <p:cNvSpPr>
            <a:spLocks noGrp="1"/>
          </p:cNvSpPr>
          <p:nvPr>
            <p:ph sz="quarter" idx="18" hasCustomPrompt="1"/>
          </p:nvPr>
        </p:nvSpPr>
        <p:spPr bwMode="gray">
          <a:xfrm>
            <a:off x="511583" y="1471609"/>
            <a:ext cx="5191200" cy="4680000"/>
          </a:xfrm>
        </p:spPr>
        <p:txBody>
          <a:bodyPr rIns="0">
            <a:noAutofit/>
          </a:bodyPr>
          <a:lstStyle>
            <a:lvl1pPr marL="180000" indent="-180000">
              <a:lnSpc>
                <a:spcPct val="110000"/>
              </a:lnSpc>
              <a:spcBef>
                <a:spcPts val="0"/>
              </a:spcBef>
              <a:spcAft>
                <a:spcPts val="1200"/>
              </a:spcAft>
              <a:buClr>
                <a:srgbClr val="506491"/>
              </a:buClr>
              <a:buSzPct val="90000"/>
              <a:buFont typeface="Arial" panose="020B0604020202020204" pitchFamily="34" charset="0"/>
              <a:buChar char="•"/>
              <a:defRPr sz="1600">
                <a:solidFill>
                  <a:schemeClr val="tx1"/>
                </a:solidFill>
              </a:defRPr>
            </a:lvl1pPr>
            <a:lvl2pPr marL="360000" indent="-180000">
              <a:lnSpc>
                <a:spcPct val="110000"/>
              </a:lnSpc>
              <a:spcBef>
                <a:spcPts val="0"/>
              </a:spcBef>
              <a:spcAft>
                <a:spcPts val="1200"/>
              </a:spcAft>
              <a:buClr>
                <a:srgbClr val="506491"/>
              </a:buClr>
              <a:buSzPct val="90000"/>
              <a:buFont typeface="Arial" panose="020B0604020202020204" pitchFamily="34" charset="0"/>
              <a:buChar char="•"/>
              <a:defRPr sz="1400">
                <a:solidFill>
                  <a:schemeClr val="tx1"/>
                </a:solidFill>
              </a:defRPr>
            </a:lvl2pPr>
            <a:lvl3pPr marL="540000" indent="-180000">
              <a:lnSpc>
                <a:spcPct val="110000"/>
              </a:lnSpc>
              <a:spcBef>
                <a:spcPts val="0"/>
              </a:spcBef>
              <a:spcAft>
                <a:spcPts val="1200"/>
              </a:spcAft>
              <a:buClr>
                <a:srgbClr val="506491"/>
              </a:buClr>
              <a:buSzPct val="90000"/>
              <a:buFont typeface="Arial" panose="020B0604020202020204" pitchFamily="34" charset="0"/>
              <a:buChar char="•"/>
              <a:defRPr sz="1200">
                <a:solidFill>
                  <a:schemeClr val="tx1"/>
                </a:solidFill>
              </a:defRPr>
            </a:lvl3pPr>
            <a:lvl4pPr marL="720000" indent="-180000">
              <a:lnSpc>
                <a:spcPct val="110000"/>
              </a:lnSpc>
              <a:spcBef>
                <a:spcPts val="0"/>
              </a:spcBef>
              <a:spcAft>
                <a:spcPts val="1200"/>
              </a:spcAft>
              <a:buClr>
                <a:srgbClr val="506491"/>
              </a:buClr>
              <a:buSzPct val="90000"/>
              <a:buFont typeface="Arial" panose="020B0604020202020204" pitchFamily="34" charset="0"/>
              <a:buChar char="•"/>
              <a:defRPr sz="1100">
                <a:solidFill>
                  <a:schemeClr val="tx1"/>
                </a:solidFill>
              </a:defRPr>
            </a:lvl4pPr>
            <a:lvl5pPr marL="900000" indent="-180000">
              <a:lnSpc>
                <a:spcPct val="110000"/>
              </a:lnSpc>
              <a:spcBef>
                <a:spcPts val="0"/>
              </a:spcBef>
              <a:spcAft>
                <a:spcPts val="1200"/>
              </a:spcAft>
              <a:buClr>
                <a:srgbClr val="506491"/>
              </a:buClr>
              <a:buSzPct val="90000"/>
              <a:buFont typeface="Arial" panose="020B0604020202020204" pitchFamily="34" charset="0"/>
              <a:buChar char="•"/>
              <a:defRPr sz="1000">
                <a:solidFill>
                  <a:schemeClr val="tx1"/>
                </a:solidFill>
              </a:defRPr>
            </a:lvl5pPr>
          </a:lstStyle>
          <a:p>
            <a:pPr lvl="0"/>
            <a:r>
              <a:rPr lang="en-US" noProof="0" dirty="0"/>
              <a:t>Click to edit Master title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 name="Foliennummernplatzhalter 2">
            <a:extLst>
              <a:ext uri="{FF2B5EF4-FFF2-40B4-BE49-F238E27FC236}">
                <a16:creationId xmlns:a16="http://schemas.microsoft.com/office/drawing/2014/main" id="{48E5F5C5-877A-AECA-8438-9E9A8BFE35C6}"/>
              </a:ext>
            </a:extLst>
          </p:cNvPr>
          <p:cNvSpPr>
            <a:spLocks noGrp="1"/>
          </p:cNvSpPr>
          <p:nvPr>
            <p:ph type="sldNum" sz="quarter" idx="4"/>
          </p:nvPr>
        </p:nvSpPr>
        <p:spPr bwMode="gray">
          <a:xfrm>
            <a:off x="515542" y="6498000"/>
            <a:ext cx="230400" cy="360000"/>
          </a:xfrm>
          <a:prstGeom prst="rect">
            <a:avLst/>
          </a:prstGeom>
          <a:noFill/>
        </p:spPr>
        <p:txBody>
          <a:bodyPr vert="horz" lIns="0" tIns="0" rIns="0" bIns="0" rtlCol="0" anchor="ctr" anchorCtr="0"/>
          <a:lstStyle>
            <a:lvl1pPr algn="r">
              <a:defRPr lang="en-US" sz="1000" b="1" kern="1200" smtClean="0">
                <a:solidFill>
                  <a:schemeClr val="bg2"/>
                </a:solidFill>
                <a:latin typeface="+mn-lt"/>
                <a:ea typeface="+mn-ea"/>
                <a:cs typeface="+mn-cs"/>
              </a:defRPr>
            </a:lvl1pPr>
          </a:lstStyle>
          <a:p>
            <a:fld id="{175B214D-6BE7-42B0-9C13-90FEE9B2482C}" type="slidenum">
              <a:rPr lang="de-DE" smtClean="0"/>
              <a:pPr/>
              <a:t>‹#›</a:t>
            </a:fld>
            <a:endParaRPr lang="de-DE" b="0" dirty="0"/>
          </a:p>
        </p:txBody>
      </p:sp>
      <p:sp>
        <p:nvSpPr>
          <p:cNvPr id="4" name="Fußzeilenplatzhalter 5">
            <a:extLst>
              <a:ext uri="{FF2B5EF4-FFF2-40B4-BE49-F238E27FC236}">
                <a16:creationId xmlns:a16="http://schemas.microsoft.com/office/drawing/2014/main" id="{05580CF2-0527-8CD6-18BA-CE76E7248A6F}"/>
              </a:ext>
            </a:extLst>
          </p:cNvPr>
          <p:cNvSpPr>
            <a:spLocks noGrp="1"/>
          </p:cNvSpPr>
          <p:nvPr>
            <p:ph type="ftr" sz="quarter" idx="3"/>
          </p:nvPr>
        </p:nvSpPr>
        <p:spPr bwMode="gray">
          <a:xfrm>
            <a:off x="907685" y="6498000"/>
            <a:ext cx="10768335" cy="360000"/>
          </a:xfrm>
          <a:prstGeom prst="rect">
            <a:avLst/>
          </a:prstGeom>
        </p:spPr>
        <p:txBody>
          <a:bodyPr vert="horz" lIns="0" tIns="0" rIns="0" bIns="0" rtlCol="0" anchor="ctr">
            <a:noAutofit/>
          </a:bodyPr>
          <a:lstStyle>
            <a:lvl1pPr algn="l">
              <a:defRPr sz="1000">
                <a:solidFill>
                  <a:schemeClr val="bg2"/>
                </a:solidFill>
              </a:defRPr>
            </a:lvl1pPr>
          </a:lstStyle>
          <a:p>
            <a:r>
              <a:rPr lang="en-GB" dirty="0"/>
              <a:t>Finding the Needle in the Haystack</a:t>
            </a:r>
            <a:r>
              <a:rPr lang="en-US" dirty="0"/>
              <a:t> | © ROSEN Group 2025</a:t>
            </a:r>
          </a:p>
        </p:txBody>
      </p:sp>
      <p:cxnSp>
        <p:nvCxnSpPr>
          <p:cNvPr id="5" name="Gerader Verbinder 4">
            <a:extLst>
              <a:ext uri="{FF2B5EF4-FFF2-40B4-BE49-F238E27FC236}">
                <a16:creationId xmlns:a16="http://schemas.microsoft.com/office/drawing/2014/main" id="{FC711310-43A6-1317-2786-F8C60C4FCD63}"/>
              </a:ext>
            </a:extLst>
          </p:cNvPr>
          <p:cNvCxnSpPr>
            <a:cxnSpLocks/>
          </p:cNvCxnSpPr>
          <p:nvPr/>
        </p:nvCxnSpPr>
        <p:spPr bwMode="gray">
          <a:xfrm>
            <a:off x="830534" y="6632120"/>
            <a:ext cx="0" cy="120605"/>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32" name="Gruppieren 31">
            <a:extLst>
              <a:ext uri="{FF2B5EF4-FFF2-40B4-BE49-F238E27FC236}">
                <a16:creationId xmlns:a16="http://schemas.microsoft.com/office/drawing/2014/main" id="{43875C8D-F2B4-04AF-6024-5D1514857666}"/>
              </a:ext>
            </a:extLst>
          </p:cNvPr>
          <p:cNvGrpSpPr>
            <a:grpSpLocks noChangeAspect="1"/>
          </p:cNvGrpSpPr>
          <p:nvPr userDrawn="1"/>
        </p:nvGrpSpPr>
        <p:grpSpPr>
          <a:xfrm>
            <a:off x="-727238" y="-724762"/>
            <a:ext cx="13639332" cy="8305937"/>
            <a:chOff x="-727238" y="-724762"/>
            <a:chExt cx="13639332" cy="8305937"/>
          </a:xfrm>
        </p:grpSpPr>
        <p:grpSp>
          <p:nvGrpSpPr>
            <p:cNvPr id="33" name="Gruppieren 32">
              <a:extLst>
                <a:ext uri="{FF2B5EF4-FFF2-40B4-BE49-F238E27FC236}">
                  <a16:creationId xmlns:a16="http://schemas.microsoft.com/office/drawing/2014/main" id="{FCAC4676-4CF2-8050-DE7A-2075F825DE07}"/>
                </a:ext>
              </a:extLst>
            </p:cNvPr>
            <p:cNvGrpSpPr>
              <a:grpSpLocks noChangeAspect="1"/>
            </p:cNvGrpSpPr>
            <p:nvPr userDrawn="1"/>
          </p:nvGrpSpPr>
          <p:grpSpPr bwMode="gray">
            <a:xfrm>
              <a:off x="-727238" y="-724762"/>
              <a:ext cx="13639332" cy="8305937"/>
              <a:chOff x="-727238" y="-724762"/>
              <a:chExt cx="13639332" cy="8305937"/>
            </a:xfrm>
          </p:grpSpPr>
          <p:cxnSp>
            <p:nvCxnSpPr>
              <p:cNvPr id="35" name="Line">
                <a:extLst>
                  <a:ext uri="{FF2B5EF4-FFF2-40B4-BE49-F238E27FC236}">
                    <a16:creationId xmlns:a16="http://schemas.microsoft.com/office/drawing/2014/main" id="{AD52EF00-A379-9EB9-6BE7-D8BDFF4743AC}"/>
                  </a:ext>
                </a:extLst>
              </p:cNvPr>
              <p:cNvCxnSpPr/>
              <p:nvPr/>
            </p:nvCxnSpPr>
            <p:spPr bwMode="gray">
              <a:xfrm>
                <a:off x="-727238" y="409575"/>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6" name="Line">
                <a:extLst>
                  <a:ext uri="{FF2B5EF4-FFF2-40B4-BE49-F238E27FC236}">
                    <a16:creationId xmlns:a16="http://schemas.microsoft.com/office/drawing/2014/main" id="{9B0C005E-3BFE-FA42-408C-E0C11A53A601}"/>
                  </a:ext>
                </a:extLst>
              </p:cNvPr>
              <p:cNvCxnSpPr/>
              <p:nvPr/>
            </p:nvCxnSpPr>
            <p:spPr bwMode="gray">
              <a:xfrm>
                <a:off x="-727238" y="1466850"/>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7" name="Line">
                <a:extLst>
                  <a:ext uri="{FF2B5EF4-FFF2-40B4-BE49-F238E27FC236}">
                    <a16:creationId xmlns:a16="http://schemas.microsoft.com/office/drawing/2014/main" id="{60A3B040-9D41-776F-BCE3-B0BFB69B80FE}"/>
                  </a:ext>
                </a:extLst>
              </p:cNvPr>
              <p:cNvCxnSpPr/>
              <p:nvPr/>
            </p:nvCxnSpPr>
            <p:spPr bwMode="gray">
              <a:xfrm>
                <a:off x="-727238" y="6156325"/>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8" name="Line">
                <a:extLst>
                  <a:ext uri="{FF2B5EF4-FFF2-40B4-BE49-F238E27FC236}">
                    <a16:creationId xmlns:a16="http://schemas.microsoft.com/office/drawing/2014/main" id="{C275C6B1-C46F-8DD8-CCD3-8812C893536E}"/>
                  </a:ext>
                </a:extLst>
              </p:cNvPr>
              <p:cNvCxnSpPr>
                <a:cxnSpLocks/>
              </p:cNvCxnSpPr>
              <p:nvPr/>
            </p:nvCxnSpPr>
            <p:spPr bwMode="gray">
              <a:xfrm flipV="1">
                <a:off x="508951" y="-724762"/>
                <a:ext cx="0" cy="720000"/>
              </a:xfrm>
              <a:prstGeom prst="line">
                <a:avLst/>
              </a:prstGeom>
              <a:ln w="12700">
                <a:solidFill>
                  <a:srgbClr val="375578"/>
                </a:solidFill>
              </a:ln>
            </p:spPr>
            <p:style>
              <a:lnRef idx="1">
                <a:schemeClr val="accent1"/>
              </a:lnRef>
              <a:fillRef idx="0">
                <a:schemeClr val="accent1"/>
              </a:fillRef>
              <a:effectRef idx="0">
                <a:schemeClr val="accent1"/>
              </a:effectRef>
              <a:fontRef idx="minor">
                <a:schemeClr val="tx1"/>
              </a:fontRef>
            </p:style>
          </p:cxnSp>
          <p:grpSp>
            <p:nvGrpSpPr>
              <p:cNvPr id="39" name="Gruppieren 38">
                <a:extLst>
                  <a:ext uri="{FF2B5EF4-FFF2-40B4-BE49-F238E27FC236}">
                    <a16:creationId xmlns:a16="http://schemas.microsoft.com/office/drawing/2014/main" id="{19915AF3-9B4E-985B-165E-152759D209B7}"/>
                  </a:ext>
                </a:extLst>
              </p:cNvPr>
              <p:cNvGrpSpPr/>
              <p:nvPr/>
            </p:nvGrpSpPr>
            <p:grpSpPr bwMode="gray">
              <a:xfrm>
                <a:off x="507603" y="409575"/>
                <a:ext cx="12404491" cy="7171600"/>
                <a:chOff x="507603" y="409575"/>
                <a:chExt cx="12404491" cy="7171600"/>
              </a:xfrm>
            </p:grpSpPr>
            <p:cxnSp>
              <p:nvCxnSpPr>
                <p:cNvPr id="40" name="Line">
                  <a:extLst>
                    <a:ext uri="{FF2B5EF4-FFF2-40B4-BE49-F238E27FC236}">
                      <a16:creationId xmlns:a16="http://schemas.microsoft.com/office/drawing/2014/main" id="{07C04062-2E92-DFB6-E54E-5057C9E3D93B}"/>
                    </a:ext>
                  </a:extLst>
                </p:cNvPr>
                <p:cNvCxnSpPr/>
                <p:nvPr/>
              </p:nvCxnSpPr>
              <p:spPr bwMode="gray">
                <a:xfrm>
                  <a:off x="12192000" y="6148388"/>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1" name="Line">
                  <a:extLst>
                    <a:ext uri="{FF2B5EF4-FFF2-40B4-BE49-F238E27FC236}">
                      <a16:creationId xmlns:a16="http://schemas.microsoft.com/office/drawing/2014/main" id="{60279ACE-6DB7-1C18-3D63-5E39A18F8BC2}"/>
                    </a:ext>
                  </a:extLst>
                </p:cNvPr>
                <p:cNvCxnSpPr/>
                <p:nvPr/>
              </p:nvCxnSpPr>
              <p:spPr bwMode="gray">
                <a:xfrm>
                  <a:off x="12192000" y="1466850"/>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2" name="Line">
                  <a:extLst>
                    <a:ext uri="{FF2B5EF4-FFF2-40B4-BE49-F238E27FC236}">
                      <a16:creationId xmlns:a16="http://schemas.microsoft.com/office/drawing/2014/main" id="{031DF342-167F-0A94-198E-7C5B7BCC03DD}"/>
                    </a:ext>
                  </a:extLst>
                </p:cNvPr>
                <p:cNvCxnSpPr/>
                <p:nvPr/>
              </p:nvCxnSpPr>
              <p:spPr bwMode="gray">
                <a:xfrm>
                  <a:off x="12192000" y="409575"/>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3" name="Line">
                  <a:extLst>
                    <a:ext uri="{FF2B5EF4-FFF2-40B4-BE49-F238E27FC236}">
                      <a16:creationId xmlns:a16="http://schemas.microsoft.com/office/drawing/2014/main" id="{DF687830-4A81-D01B-C534-EBB8D0A42A5F}"/>
                    </a:ext>
                  </a:extLst>
                </p:cNvPr>
                <p:cNvCxnSpPr>
                  <a:cxnSpLocks/>
                </p:cNvCxnSpPr>
                <p:nvPr/>
              </p:nvCxnSpPr>
              <p:spPr bwMode="gray">
                <a:xfrm flipV="1">
                  <a:off x="11676856" y="6861175"/>
                  <a:ext cx="0" cy="72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4" name="Line">
                  <a:extLst>
                    <a:ext uri="{FF2B5EF4-FFF2-40B4-BE49-F238E27FC236}">
                      <a16:creationId xmlns:a16="http://schemas.microsoft.com/office/drawing/2014/main" id="{102FEE75-A5E6-6550-3616-C2369458E554}"/>
                    </a:ext>
                  </a:extLst>
                </p:cNvPr>
                <p:cNvCxnSpPr>
                  <a:cxnSpLocks/>
                </p:cNvCxnSpPr>
                <p:nvPr/>
              </p:nvCxnSpPr>
              <p:spPr bwMode="gray">
                <a:xfrm flipV="1">
                  <a:off x="507603" y="6861175"/>
                  <a:ext cx="0" cy="72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grpSp>
        <p:cxnSp>
          <p:nvCxnSpPr>
            <p:cNvPr id="34" name="Line">
              <a:extLst>
                <a:ext uri="{FF2B5EF4-FFF2-40B4-BE49-F238E27FC236}">
                  <a16:creationId xmlns:a16="http://schemas.microsoft.com/office/drawing/2014/main" id="{54612D6D-2303-DF84-8FEF-01E4BF5DF5BD}"/>
                </a:ext>
              </a:extLst>
            </p:cNvPr>
            <p:cNvCxnSpPr>
              <a:cxnSpLocks noChangeAspect="1"/>
            </p:cNvCxnSpPr>
            <p:nvPr userDrawn="1"/>
          </p:nvCxnSpPr>
          <p:spPr bwMode="gray">
            <a:xfrm flipV="1">
              <a:off x="11676856" y="-724762"/>
              <a:ext cx="0" cy="72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120208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 coulmn + wide image left">
    <p:spTree>
      <p:nvGrpSpPr>
        <p:cNvPr id="1" name=""/>
        <p:cNvGrpSpPr/>
        <p:nvPr/>
      </p:nvGrpSpPr>
      <p:grpSpPr>
        <a:xfrm>
          <a:off x="0" y="0"/>
          <a:ext cx="0" cy="0"/>
          <a:chOff x="0" y="0"/>
          <a:chExt cx="0" cy="0"/>
        </a:xfrm>
      </p:grpSpPr>
      <p:grpSp>
        <p:nvGrpSpPr>
          <p:cNvPr id="4" name="Gruppieren 3">
            <a:extLst>
              <a:ext uri="{FF2B5EF4-FFF2-40B4-BE49-F238E27FC236}">
                <a16:creationId xmlns:a16="http://schemas.microsoft.com/office/drawing/2014/main" id="{3EAAE4E7-408B-C690-1D66-2E65841A3E43}"/>
              </a:ext>
            </a:extLst>
          </p:cNvPr>
          <p:cNvGrpSpPr>
            <a:grpSpLocks noChangeAspect="1"/>
          </p:cNvGrpSpPr>
          <p:nvPr userDrawn="1"/>
        </p:nvGrpSpPr>
        <p:grpSpPr>
          <a:xfrm>
            <a:off x="-727238" y="-724762"/>
            <a:ext cx="13639332" cy="8305937"/>
            <a:chOff x="-727238" y="-724762"/>
            <a:chExt cx="13639332" cy="8305937"/>
          </a:xfrm>
        </p:grpSpPr>
        <p:grpSp>
          <p:nvGrpSpPr>
            <p:cNvPr id="5" name="Gruppieren 4">
              <a:extLst>
                <a:ext uri="{FF2B5EF4-FFF2-40B4-BE49-F238E27FC236}">
                  <a16:creationId xmlns:a16="http://schemas.microsoft.com/office/drawing/2014/main" id="{4F22B414-EB44-7B04-728A-549B4905761A}"/>
                </a:ext>
              </a:extLst>
            </p:cNvPr>
            <p:cNvGrpSpPr>
              <a:grpSpLocks noChangeAspect="1"/>
            </p:cNvGrpSpPr>
            <p:nvPr/>
          </p:nvGrpSpPr>
          <p:grpSpPr bwMode="gray">
            <a:xfrm>
              <a:off x="-727238" y="-724762"/>
              <a:ext cx="13639332" cy="8305937"/>
              <a:chOff x="-727238" y="-724762"/>
              <a:chExt cx="13639332" cy="8305937"/>
            </a:xfrm>
          </p:grpSpPr>
          <p:cxnSp>
            <p:nvCxnSpPr>
              <p:cNvPr id="7" name="Line">
                <a:extLst>
                  <a:ext uri="{FF2B5EF4-FFF2-40B4-BE49-F238E27FC236}">
                    <a16:creationId xmlns:a16="http://schemas.microsoft.com/office/drawing/2014/main" id="{CC420AFC-733A-749A-EC3A-7BCDD4032B03}"/>
                  </a:ext>
                </a:extLst>
              </p:cNvPr>
              <p:cNvCxnSpPr/>
              <p:nvPr/>
            </p:nvCxnSpPr>
            <p:spPr bwMode="gray">
              <a:xfrm>
                <a:off x="-727238" y="409575"/>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Line">
                <a:extLst>
                  <a:ext uri="{FF2B5EF4-FFF2-40B4-BE49-F238E27FC236}">
                    <a16:creationId xmlns:a16="http://schemas.microsoft.com/office/drawing/2014/main" id="{B396F247-BB0B-DFA8-7F00-36048DCEDD9D}"/>
                  </a:ext>
                </a:extLst>
              </p:cNvPr>
              <p:cNvCxnSpPr/>
              <p:nvPr/>
            </p:nvCxnSpPr>
            <p:spPr bwMode="gray">
              <a:xfrm>
                <a:off x="-727238" y="1466850"/>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Line">
                <a:extLst>
                  <a:ext uri="{FF2B5EF4-FFF2-40B4-BE49-F238E27FC236}">
                    <a16:creationId xmlns:a16="http://schemas.microsoft.com/office/drawing/2014/main" id="{25E4B2DE-CB07-830F-B0FC-800CE6850218}"/>
                  </a:ext>
                </a:extLst>
              </p:cNvPr>
              <p:cNvCxnSpPr/>
              <p:nvPr/>
            </p:nvCxnSpPr>
            <p:spPr bwMode="gray">
              <a:xfrm>
                <a:off x="-727238" y="6156325"/>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Line">
                <a:extLst>
                  <a:ext uri="{FF2B5EF4-FFF2-40B4-BE49-F238E27FC236}">
                    <a16:creationId xmlns:a16="http://schemas.microsoft.com/office/drawing/2014/main" id="{9E5CC14E-2690-186E-4387-864F8E5549B0}"/>
                  </a:ext>
                </a:extLst>
              </p:cNvPr>
              <p:cNvCxnSpPr>
                <a:cxnSpLocks/>
              </p:cNvCxnSpPr>
              <p:nvPr/>
            </p:nvCxnSpPr>
            <p:spPr bwMode="gray">
              <a:xfrm flipV="1">
                <a:off x="508951" y="-724762"/>
                <a:ext cx="0" cy="72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2" name="Gruppieren 11">
                <a:extLst>
                  <a:ext uri="{FF2B5EF4-FFF2-40B4-BE49-F238E27FC236}">
                    <a16:creationId xmlns:a16="http://schemas.microsoft.com/office/drawing/2014/main" id="{00B7397D-7CC4-D34E-3426-9FB55B2F65A0}"/>
                  </a:ext>
                </a:extLst>
              </p:cNvPr>
              <p:cNvGrpSpPr/>
              <p:nvPr/>
            </p:nvGrpSpPr>
            <p:grpSpPr bwMode="gray">
              <a:xfrm>
                <a:off x="507603" y="409575"/>
                <a:ext cx="12404491" cy="7171600"/>
                <a:chOff x="507603" y="409575"/>
                <a:chExt cx="12404491" cy="7171600"/>
              </a:xfrm>
            </p:grpSpPr>
            <p:cxnSp>
              <p:nvCxnSpPr>
                <p:cNvPr id="14" name="Line">
                  <a:extLst>
                    <a:ext uri="{FF2B5EF4-FFF2-40B4-BE49-F238E27FC236}">
                      <a16:creationId xmlns:a16="http://schemas.microsoft.com/office/drawing/2014/main" id="{FC818636-7C40-B6BD-48FA-7157A8EF9D90}"/>
                    </a:ext>
                  </a:extLst>
                </p:cNvPr>
                <p:cNvCxnSpPr/>
                <p:nvPr/>
              </p:nvCxnSpPr>
              <p:spPr bwMode="gray">
                <a:xfrm>
                  <a:off x="12192000" y="6148388"/>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 name="Line">
                  <a:extLst>
                    <a:ext uri="{FF2B5EF4-FFF2-40B4-BE49-F238E27FC236}">
                      <a16:creationId xmlns:a16="http://schemas.microsoft.com/office/drawing/2014/main" id="{0AF0C277-503D-B44C-ABD7-2606705CF886}"/>
                    </a:ext>
                  </a:extLst>
                </p:cNvPr>
                <p:cNvCxnSpPr/>
                <p:nvPr/>
              </p:nvCxnSpPr>
              <p:spPr bwMode="gray">
                <a:xfrm>
                  <a:off x="12192000" y="1466850"/>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Line">
                  <a:extLst>
                    <a:ext uri="{FF2B5EF4-FFF2-40B4-BE49-F238E27FC236}">
                      <a16:creationId xmlns:a16="http://schemas.microsoft.com/office/drawing/2014/main" id="{CADFDBBF-AE99-7A2C-D8E6-5AF0B38FC8B6}"/>
                    </a:ext>
                  </a:extLst>
                </p:cNvPr>
                <p:cNvCxnSpPr/>
                <p:nvPr/>
              </p:nvCxnSpPr>
              <p:spPr bwMode="gray">
                <a:xfrm>
                  <a:off x="12192000" y="409575"/>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Line">
                  <a:extLst>
                    <a:ext uri="{FF2B5EF4-FFF2-40B4-BE49-F238E27FC236}">
                      <a16:creationId xmlns:a16="http://schemas.microsoft.com/office/drawing/2014/main" id="{4DAFB921-61F1-52CD-EFDE-5C677B2E99F1}"/>
                    </a:ext>
                  </a:extLst>
                </p:cNvPr>
                <p:cNvCxnSpPr>
                  <a:cxnSpLocks/>
                </p:cNvCxnSpPr>
                <p:nvPr/>
              </p:nvCxnSpPr>
              <p:spPr bwMode="gray">
                <a:xfrm flipV="1">
                  <a:off x="11676856" y="6861175"/>
                  <a:ext cx="0" cy="72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Line">
                  <a:extLst>
                    <a:ext uri="{FF2B5EF4-FFF2-40B4-BE49-F238E27FC236}">
                      <a16:creationId xmlns:a16="http://schemas.microsoft.com/office/drawing/2014/main" id="{C8480C60-C841-EACD-8FCD-9190D71EA03F}"/>
                    </a:ext>
                  </a:extLst>
                </p:cNvPr>
                <p:cNvCxnSpPr>
                  <a:cxnSpLocks/>
                </p:cNvCxnSpPr>
                <p:nvPr/>
              </p:nvCxnSpPr>
              <p:spPr bwMode="gray">
                <a:xfrm flipV="1">
                  <a:off x="507603" y="6861175"/>
                  <a:ext cx="0" cy="72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grpSp>
        <p:cxnSp>
          <p:nvCxnSpPr>
            <p:cNvPr id="6" name="Line">
              <a:extLst>
                <a:ext uri="{FF2B5EF4-FFF2-40B4-BE49-F238E27FC236}">
                  <a16:creationId xmlns:a16="http://schemas.microsoft.com/office/drawing/2014/main" id="{C41D36F7-90A7-9DB6-A0A4-0CD687CFDB5F}"/>
                </a:ext>
              </a:extLst>
            </p:cNvPr>
            <p:cNvCxnSpPr>
              <a:cxnSpLocks/>
            </p:cNvCxnSpPr>
            <p:nvPr/>
          </p:nvCxnSpPr>
          <p:spPr bwMode="gray">
            <a:xfrm flipV="1">
              <a:off x="11676856" y="-724762"/>
              <a:ext cx="0" cy="72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 name="Rectangle 21">
            <a:extLst>
              <a:ext uri="{FF2B5EF4-FFF2-40B4-BE49-F238E27FC236}">
                <a16:creationId xmlns:a16="http://schemas.microsoft.com/office/drawing/2014/main" id="{299463BE-AA9E-FA84-9266-02F3A8F60750}"/>
              </a:ext>
            </a:extLst>
          </p:cNvPr>
          <p:cNvSpPr>
            <a:spLocks noChangeAspect="1"/>
          </p:cNvSpPr>
          <p:nvPr userDrawn="1"/>
        </p:nvSpPr>
        <p:spPr bwMode="gray">
          <a:xfrm>
            <a:off x="7257599" y="0"/>
            <a:ext cx="4934399" cy="128016"/>
          </a:xfrm>
          <a:prstGeom prst="rect">
            <a:avLst/>
          </a:prstGeom>
          <a:gradFill flip="none" rotWithShape="1">
            <a:gsLst>
              <a:gs pos="50000">
                <a:srgbClr val="137C77"/>
              </a:gs>
              <a:gs pos="0">
                <a:srgbClr val="1395D9"/>
              </a:gs>
              <a:gs pos="100000">
                <a:srgbClr val="8F497C"/>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Bildplatzhalter 3">
            <a:extLst>
              <a:ext uri="{FF2B5EF4-FFF2-40B4-BE49-F238E27FC236}">
                <a16:creationId xmlns:a16="http://schemas.microsoft.com/office/drawing/2014/main" id="{383740DD-9C6F-949A-82AD-1B3B4D5DA722}"/>
              </a:ext>
            </a:extLst>
          </p:cNvPr>
          <p:cNvSpPr>
            <a:spLocks noGrp="1" noChangeAspect="1"/>
          </p:cNvSpPr>
          <p:nvPr>
            <p:ph type="pic" sz="quarter" idx="24" hasCustomPrompt="1"/>
          </p:nvPr>
        </p:nvSpPr>
        <p:spPr bwMode="gray">
          <a:xfrm>
            <a:off x="0" y="0"/>
            <a:ext cx="7257600" cy="6858000"/>
          </a:xfrm>
          <a:solidFill>
            <a:schemeClr val="bg1">
              <a:lumMod val="95000"/>
            </a:schemeClr>
          </a:solidFill>
        </p:spPr>
        <p:txBody>
          <a:bodyPr lIns="0" tIns="0" rIns="0" bIns="0" anchor="ctr" anchorCtr="0"/>
          <a:lstStyle>
            <a:lvl1pPr marL="0" indent="0" algn="ctr">
              <a:buNone/>
              <a:defRPr>
                <a:solidFill>
                  <a:schemeClr val="bg2"/>
                </a:solidFill>
              </a:defRPr>
            </a:lvl1pPr>
          </a:lstStyle>
          <a:p>
            <a:r>
              <a:rPr lang="en-US" noProof="0" dirty="0"/>
              <a:t>image</a:t>
            </a:r>
          </a:p>
        </p:txBody>
      </p:sp>
      <p:sp>
        <p:nvSpPr>
          <p:cNvPr id="51" name="Textplatzhalter 5">
            <a:extLst>
              <a:ext uri="{FF2B5EF4-FFF2-40B4-BE49-F238E27FC236}">
                <a16:creationId xmlns:a16="http://schemas.microsoft.com/office/drawing/2014/main" id="{A456E777-745F-49D1-AEA3-DA3682A6E06C}"/>
              </a:ext>
            </a:extLst>
          </p:cNvPr>
          <p:cNvSpPr>
            <a:spLocks noGrp="1" noChangeAspect="1"/>
          </p:cNvSpPr>
          <p:nvPr>
            <p:ph type="body" sz="quarter" idx="25" hasCustomPrompt="1"/>
          </p:nvPr>
        </p:nvSpPr>
        <p:spPr bwMode="gray">
          <a:xfrm>
            <a:off x="0" y="0"/>
            <a:ext cx="7257600" cy="6858000"/>
          </a:xfrm>
          <a:gradFill>
            <a:gsLst>
              <a:gs pos="48672">
                <a:srgbClr val="000000">
                  <a:alpha val="10000"/>
                </a:srgbClr>
              </a:gs>
              <a:gs pos="100000">
                <a:schemeClr val="tx1">
                  <a:alpha val="25000"/>
                </a:schemeClr>
              </a:gs>
              <a:gs pos="0">
                <a:schemeClr val="tx1">
                  <a:alpha val="10000"/>
                </a:schemeClr>
              </a:gs>
            </a:gsLst>
            <a:lin ang="5400000" scaled="0"/>
          </a:gradFill>
        </p:spPr>
        <p:txBody>
          <a:bodyPr/>
          <a:lstStyle>
            <a:lvl1pPr marL="0" indent="0">
              <a:buNone/>
              <a:defRPr/>
            </a:lvl1pPr>
          </a:lstStyle>
          <a:p>
            <a:pPr lvl="0"/>
            <a:r>
              <a:rPr lang="en-US" noProof="0" dirty="0"/>
              <a:t> </a:t>
            </a:r>
          </a:p>
        </p:txBody>
      </p:sp>
      <p:sp>
        <p:nvSpPr>
          <p:cNvPr id="2" name="Titel 1">
            <a:extLst>
              <a:ext uri="{FF2B5EF4-FFF2-40B4-BE49-F238E27FC236}">
                <a16:creationId xmlns:a16="http://schemas.microsoft.com/office/drawing/2014/main" id="{EFE7B99F-B252-4409-86FB-5329F7D4A96A}"/>
              </a:ext>
            </a:extLst>
          </p:cNvPr>
          <p:cNvSpPr>
            <a:spLocks noGrp="1"/>
          </p:cNvSpPr>
          <p:nvPr>
            <p:ph type="title" hasCustomPrompt="1"/>
          </p:nvPr>
        </p:nvSpPr>
        <p:spPr bwMode="gray">
          <a:xfrm>
            <a:off x="515938" y="410328"/>
            <a:ext cx="6233205" cy="756000"/>
          </a:xfrm>
        </p:spPr>
        <p:txBody>
          <a:bodyPr>
            <a:noAutofit/>
          </a:bodyPr>
          <a:lstStyle>
            <a:lvl1pPr>
              <a:defRPr sz="2400">
                <a:solidFill>
                  <a:schemeClr val="bg1"/>
                </a:solidFill>
              </a:defRPr>
            </a:lvl1pPr>
          </a:lstStyle>
          <a:p>
            <a:r>
              <a:rPr lang="en-US" noProof="0" dirty="0"/>
              <a:t>Click to edit Master title style</a:t>
            </a:r>
          </a:p>
        </p:txBody>
      </p:sp>
      <p:sp>
        <p:nvSpPr>
          <p:cNvPr id="10" name="Inhaltsplatzhalter 8">
            <a:extLst>
              <a:ext uri="{FF2B5EF4-FFF2-40B4-BE49-F238E27FC236}">
                <a16:creationId xmlns:a16="http://schemas.microsoft.com/office/drawing/2014/main" id="{C3433FE9-7F0E-EAA7-A15F-44E8893D4442}"/>
              </a:ext>
            </a:extLst>
          </p:cNvPr>
          <p:cNvSpPr>
            <a:spLocks noGrp="1"/>
          </p:cNvSpPr>
          <p:nvPr>
            <p:ph sz="quarter" idx="18" hasCustomPrompt="1"/>
          </p:nvPr>
        </p:nvSpPr>
        <p:spPr bwMode="gray">
          <a:xfrm>
            <a:off x="7660957" y="1471609"/>
            <a:ext cx="4015101" cy="4680000"/>
          </a:xfrm>
        </p:spPr>
        <p:txBody>
          <a:bodyPr rIns="0">
            <a:noAutofit/>
          </a:bodyPr>
          <a:lstStyle>
            <a:lvl1pPr marL="180000" indent="-180000">
              <a:lnSpc>
                <a:spcPct val="110000"/>
              </a:lnSpc>
              <a:spcBef>
                <a:spcPts val="0"/>
              </a:spcBef>
              <a:spcAft>
                <a:spcPts val="1200"/>
              </a:spcAft>
              <a:buClr>
                <a:srgbClr val="506491"/>
              </a:buClr>
              <a:buSzPct val="90000"/>
              <a:buFont typeface="Arial" panose="020B0604020202020204" pitchFamily="34" charset="0"/>
              <a:buChar char="•"/>
              <a:defRPr sz="1600">
                <a:solidFill>
                  <a:schemeClr val="tx1"/>
                </a:solidFill>
              </a:defRPr>
            </a:lvl1pPr>
            <a:lvl2pPr marL="360000" indent="-180000">
              <a:lnSpc>
                <a:spcPct val="110000"/>
              </a:lnSpc>
              <a:spcBef>
                <a:spcPts val="0"/>
              </a:spcBef>
              <a:spcAft>
                <a:spcPts val="1200"/>
              </a:spcAft>
              <a:buClr>
                <a:srgbClr val="506491"/>
              </a:buClr>
              <a:buSzPct val="90000"/>
              <a:buFont typeface="Arial" panose="020B0604020202020204" pitchFamily="34" charset="0"/>
              <a:buChar char="•"/>
              <a:defRPr sz="1400">
                <a:solidFill>
                  <a:schemeClr val="tx1"/>
                </a:solidFill>
              </a:defRPr>
            </a:lvl2pPr>
            <a:lvl3pPr marL="540000" indent="-180000">
              <a:lnSpc>
                <a:spcPct val="110000"/>
              </a:lnSpc>
              <a:spcBef>
                <a:spcPts val="0"/>
              </a:spcBef>
              <a:spcAft>
                <a:spcPts val="1200"/>
              </a:spcAft>
              <a:buClr>
                <a:srgbClr val="506491"/>
              </a:buClr>
              <a:buSzPct val="90000"/>
              <a:buFont typeface="Arial" panose="020B0604020202020204" pitchFamily="34" charset="0"/>
              <a:buChar char="•"/>
              <a:defRPr sz="1200">
                <a:solidFill>
                  <a:schemeClr val="tx1"/>
                </a:solidFill>
              </a:defRPr>
            </a:lvl3pPr>
            <a:lvl4pPr marL="720000" indent="-180000">
              <a:lnSpc>
                <a:spcPct val="110000"/>
              </a:lnSpc>
              <a:spcBef>
                <a:spcPts val="0"/>
              </a:spcBef>
              <a:spcAft>
                <a:spcPts val="1200"/>
              </a:spcAft>
              <a:buClr>
                <a:srgbClr val="506491"/>
              </a:buClr>
              <a:buSzPct val="90000"/>
              <a:buFont typeface="Arial" panose="020B0604020202020204" pitchFamily="34" charset="0"/>
              <a:buChar char="•"/>
              <a:defRPr sz="1100">
                <a:solidFill>
                  <a:schemeClr val="tx1"/>
                </a:solidFill>
              </a:defRPr>
            </a:lvl4pPr>
            <a:lvl5pPr marL="900000" indent="-180000">
              <a:lnSpc>
                <a:spcPct val="110000"/>
              </a:lnSpc>
              <a:spcBef>
                <a:spcPts val="0"/>
              </a:spcBef>
              <a:spcAft>
                <a:spcPts val="1200"/>
              </a:spcAft>
              <a:buClr>
                <a:srgbClr val="506491"/>
              </a:buClr>
              <a:buSzPct val="90000"/>
              <a:buFont typeface="Arial" panose="020B0604020202020204" pitchFamily="34" charset="0"/>
              <a:buChar char="•"/>
              <a:defRPr sz="1000">
                <a:solidFill>
                  <a:schemeClr val="tx1"/>
                </a:solidFill>
              </a:defRPr>
            </a:lvl5pPr>
          </a:lstStyle>
          <a:p>
            <a:pPr lvl="0"/>
            <a:r>
              <a:rPr lang="en-US" noProof="0" dirty="0"/>
              <a:t>Click to edit Master title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Foliennummernplatzhalter 2">
            <a:extLst>
              <a:ext uri="{FF2B5EF4-FFF2-40B4-BE49-F238E27FC236}">
                <a16:creationId xmlns:a16="http://schemas.microsoft.com/office/drawing/2014/main" id="{036482B7-ECA9-E7A4-57A6-0160AA06A76D}"/>
              </a:ext>
            </a:extLst>
          </p:cNvPr>
          <p:cNvSpPr>
            <a:spLocks noGrp="1"/>
          </p:cNvSpPr>
          <p:nvPr>
            <p:ph type="sldNum" sz="quarter" idx="10"/>
          </p:nvPr>
        </p:nvSpPr>
        <p:spPr bwMode="gray">
          <a:xfrm>
            <a:off x="515542" y="6498000"/>
            <a:ext cx="230400" cy="360000"/>
          </a:xfrm>
        </p:spPr>
        <p:txBody>
          <a:bodyPr/>
          <a:lstStyle>
            <a:lvl1pPr>
              <a:defRPr>
                <a:solidFill>
                  <a:schemeClr val="bg1"/>
                </a:solidFill>
              </a:defRPr>
            </a:lvl1pPr>
          </a:lstStyle>
          <a:p>
            <a:fld id="{175B214D-6BE7-42B0-9C13-90FEE9B2482C}" type="slidenum">
              <a:rPr lang="de-DE" smtClean="0"/>
              <a:pPr/>
              <a:t>‹#›</a:t>
            </a:fld>
            <a:endParaRPr lang="de-DE" b="0" dirty="0"/>
          </a:p>
        </p:txBody>
      </p:sp>
      <p:sp>
        <p:nvSpPr>
          <p:cNvPr id="22" name="Fußzeilenplatzhalter 5">
            <a:extLst>
              <a:ext uri="{FF2B5EF4-FFF2-40B4-BE49-F238E27FC236}">
                <a16:creationId xmlns:a16="http://schemas.microsoft.com/office/drawing/2014/main" id="{DF76BA91-201F-3CD5-EA04-A56D293B8751}"/>
              </a:ext>
            </a:extLst>
          </p:cNvPr>
          <p:cNvSpPr>
            <a:spLocks noGrp="1"/>
          </p:cNvSpPr>
          <p:nvPr>
            <p:ph type="ftr" sz="quarter" idx="3"/>
          </p:nvPr>
        </p:nvSpPr>
        <p:spPr bwMode="gray">
          <a:xfrm>
            <a:off x="907685" y="6498000"/>
            <a:ext cx="10768335" cy="360000"/>
          </a:xfrm>
          <a:prstGeom prst="rect">
            <a:avLst/>
          </a:prstGeom>
        </p:spPr>
        <p:txBody>
          <a:bodyPr vert="horz" lIns="0" tIns="0" rIns="0" bIns="0" rtlCol="0" anchor="ctr">
            <a:noAutofit/>
          </a:bodyPr>
          <a:lstStyle>
            <a:lvl1pPr algn="l">
              <a:defRPr sz="1000">
                <a:solidFill>
                  <a:schemeClr val="bg1"/>
                </a:solidFill>
              </a:defRPr>
            </a:lvl1pPr>
          </a:lstStyle>
          <a:p>
            <a:r>
              <a:rPr lang="en-GB" dirty="0"/>
              <a:t>Finding the Needle in the Haystack</a:t>
            </a:r>
            <a:r>
              <a:rPr lang="en-US" dirty="0"/>
              <a:t> | © ROSEN Group 2025</a:t>
            </a:r>
          </a:p>
        </p:txBody>
      </p:sp>
      <p:sp>
        <p:nvSpPr>
          <p:cNvPr id="35" name="Textplatzhalter 11">
            <a:extLst>
              <a:ext uri="{FF2B5EF4-FFF2-40B4-BE49-F238E27FC236}">
                <a16:creationId xmlns:a16="http://schemas.microsoft.com/office/drawing/2014/main" id="{4D3943A2-C57A-1741-9DFE-617FD2E8D793}"/>
              </a:ext>
            </a:extLst>
          </p:cNvPr>
          <p:cNvSpPr>
            <a:spLocks noGrp="1"/>
          </p:cNvSpPr>
          <p:nvPr>
            <p:ph type="body" sz="quarter" idx="27" hasCustomPrompt="1"/>
          </p:nvPr>
        </p:nvSpPr>
        <p:spPr bwMode="gray">
          <a:xfrm>
            <a:off x="826877" y="6631088"/>
            <a:ext cx="10800" cy="118800"/>
          </a:xfrm>
          <a:solidFill>
            <a:schemeClr val="bg1"/>
          </a:solidFill>
        </p:spPr>
        <p:txBody>
          <a:bodyPr/>
          <a:lstStyle>
            <a:lvl1pPr marL="0" indent="0">
              <a:buNone/>
              <a:defRPr>
                <a:solidFill>
                  <a:schemeClr val="bg1"/>
                </a:solidFill>
              </a:defRPr>
            </a:lvl1pPr>
          </a:lstStyle>
          <a:p>
            <a:pPr lvl="0"/>
            <a:r>
              <a:rPr lang="de-DE" dirty="0"/>
              <a:t> </a:t>
            </a:r>
          </a:p>
        </p:txBody>
      </p:sp>
      <p:pic>
        <p:nvPicPr>
          <p:cNvPr id="19" name="Grafik 18" descr="Ein Bild, das Schrift, Grafiken, Grafikdesign, Text enthält.&#10;&#10;Automatisch generierte Beschreibung">
            <a:extLst>
              <a:ext uri="{FF2B5EF4-FFF2-40B4-BE49-F238E27FC236}">
                <a16:creationId xmlns:a16="http://schemas.microsoft.com/office/drawing/2014/main" id="{E80EDBEF-3C2E-5074-04C8-FD46FA6075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9966359" y="410328"/>
            <a:ext cx="1709668" cy="493227"/>
          </a:xfrm>
          <a:prstGeom prst="rect">
            <a:avLst/>
          </a:prstGeom>
        </p:spPr>
      </p:pic>
    </p:spTree>
    <p:extLst>
      <p:ext uri="{BB962C8B-B14F-4D97-AF65-F5344CB8AC3E}">
        <p14:creationId xmlns:p14="http://schemas.microsoft.com/office/powerpoint/2010/main" val="13224504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3 Text boxes + wide image ">
    <p:spTree>
      <p:nvGrpSpPr>
        <p:cNvPr id="1" name=""/>
        <p:cNvGrpSpPr/>
        <p:nvPr/>
      </p:nvGrpSpPr>
      <p:grpSpPr>
        <a:xfrm>
          <a:off x="0" y="0"/>
          <a:ext cx="0" cy="0"/>
          <a:chOff x="0" y="0"/>
          <a:chExt cx="0" cy="0"/>
        </a:xfrm>
      </p:grpSpPr>
      <p:sp>
        <p:nvSpPr>
          <p:cNvPr id="51" name="Textplatzhalter 5">
            <a:extLst>
              <a:ext uri="{FF2B5EF4-FFF2-40B4-BE49-F238E27FC236}">
                <a16:creationId xmlns:a16="http://schemas.microsoft.com/office/drawing/2014/main" id="{A456E777-745F-49D1-AEA3-DA3682A6E06C}"/>
              </a:ext>
            </a:extLst>
          </p:cNvPr>
          <p:cNvSpPr>
            <a:spLocks noGrp="1" noChangeAspect="1"/>
          </p:cNvSpPr>
          <p:nvPr>
            <p:ph type="body" sz="quarter" idx="25" hasCustomPrompt="1"/>
          </p:nvPr>
        </p:nvSpPr>
        <p:spPr bwMode="gray">
          <a:xfrm>
            <a:off x="0" y="0"/>
            <a:ext cx="6112800" cy="6858000"/>
          </a:xfrm>
          <a:gradFill>
            <a:gsLst>
              <a:gs pos="0">
                <a:srgbClr val="232A3C"/>
              </a:gs>
              <a:gs pos="100000">
                <a:srgbClr val="375578"/>
              </a:gs>
            </a:gsLst>
            <a:lin ang="13500000" scaled="1"/>
          </a:gradFill>
        </p:spPr>
        <p:txBody>
          <a:bodyPr/>
          <a:lstStyle>
            <a:lvl1pPr marL="0" indent="0">
              <a:buNone/>
              <a:defRPr/>
            </a:lvl1pPr>
          </a:lstStyle>
          <a:p>
            <a:pPr lvl="0"/>
            <a:r>
              <a:rPr lang="en-US" noProof="0" dirty="0"/>
              <a:t> </a:t>
            </a:r>
          </a:p>
        </p:txBody>
      </p:sp>
      <p:grpSp>
        <p:nvGrpSpPr>
          <p:cNvPr id="3" name="Gruppieren 2">
            <a:extLst>
              <a:ext uri="{FF2B5EF4-FFF2-40B4-BE49-F238E27FC236}">
                <a16:creationId xmlns:a16="http://schemas.microsoft.com/office/drawing/2014/main" id="{B83007D1-2BFC-3708-1B79-018B4C284165}"/>
              </a:ext>
            </a:extLst>
          </p:cNvPr>
          <p:cNvGrpSpPr>
            <a:grpSpLocks noChangeAspect="1"/>
          </p:cNvGrpSpPr>
          <p:nvPr userDrawn="1"/>
        </p:nvGrpSpPr>
        <p:grpSpPr bwMode="gray">
          <a:xfrm>
            <a:off x="-727238" y="-724762"/>
            <a:ext cx="13639332" cy="8305937"/>
            <a:chOff x="-727238" y="-724762"/>
            <a:chExt cx="13639332" cy="8305937"/>
          </a:xfrm>
        </p:grpSpPr>
        <p:grpSp>
          <p:nvGrpSpPr>
            <p:cNvPr id="4" name="Gruppieren 3">
              <a:extLst>
                <a:ext uri="{FF2B5EF4-FFF2-40B4-BE49-F238E27FC236}">
                  <a16:creationId xmlns:a16="http://schemas.microsoft.com/office/drawing/2014/main" id="{9810B24F-EE85-D627-6FE8-F6D737F47391}"/>
                </a:ext>
              </a:extLst>
            </p:cNvPr>
            <p:cNvGrpSpPr>
              <a:grpSpLocks noChangeAspect="1"/>
            </p:cNvGrpSpPr>
            <p:nvPr/>
          </p:nvGrpSpPr>
          <p:grpSpPr bwMode="gray">
            <a:xfrm>
              <a:off x="-727238" y="-724762"/>
              <a:ext cx="13639332" cy="8305937"/>
              <a:chOff x="-727238" y="-724762"/>
              <a:chExt cx="13639332" cy="8305937"/>
            </a:xfrm>
          </p:grpSpPr>
          <p:cxnSp>
            <p:nvCxnSpPr>
              <p:cNvPr id="6" name="Line">
                <a:extLst>
                  <a:ext uri="{FF2B5EF4-FFF2-40B4-BE49-F238E27FC236}">
                    <a16:creationId xmlns:a16="http://schemas.microsoft.com/office/drawing/2014/main" id="{C3B0F7EE-AA2D-BF46-50C0-25863B03F8FC}"/>
                  </a:ext>
                </a:extLst>
              </p:cNvPr>
              <p:cNvCxnSpPr/>
              <p:nvPr/>
            </p:nvCxnSpPr>
            <p:spPr bwMode="gray">
              <a:xfrm>
                <a:off x="-727238" y="409575"/>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 name="Line">
                <a:extLst>
                  <a:ext uri="{FF2B5EF4-FFF2-40B4-BE49-F238E27FC236}">
                    <a16:creationId xmlns:a16="http://schemas.microsoft.com/office/drawing/2014/main" id="{B18418AB-98C1-75A3-A335-4E1777C61234}"/>
                  </a:ext>
                </a:extLst>
              </p:cNvPr>
              <p:cNvCxnSpPr/>
              <p:nvPr/>
            </p:nvCxnSpPr>
            <p:spPr bwMode="gray">
              <a:xfrm>
                <a:off x="-727238" y="1466850"/>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Line">
                <a:extLst>
                  <a:ext uri="{FF2B5EF4-FFF2-40B4-BE49-F238E27FC236}">
                    <a16:creationId xmlns:a16="http://schemas.microsoft.com/office/drawing/2014/main" id="{53FBD697-FE4B-20EB-C51E-7C3B2C83FC9E}"/>
                  </a:ext>
                </a:extLst>
              </p:cNvPr>
              <p:cNvCxnSpPr/>
              <p:nvPr/>
            </p:nvCxnSpPr>
            <p:spPr bwMode="gray">
              <a:xfrm>
                <a:off x="-727238" y="6156325"/>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Line">
                <a:extLst>
                  <a:ext uri="{FF2B5EF4-FFF2-40B4-BE49-F238E27FC236}">
                    <a16:creationId xmlns:a16="http://schemas.microsoft.com/office/drawing/2014/main" id="{FE013A5F-C477-7E4C-F149-9CF1EAF7ADAE}"/>
                  </a:ext>
                </a:extLst>
              </p:cNvPr>
              <p:cNvCxnSpPr>
                <a:cxnSpLocks/>
              </p:cNvCxnSpPr>
              <p:nvPr/>
            </p:nvCxnSpPr>
            <p:spPr bwMode="gray">
              <a:xfrm flipV="1">
                <a:off x="508951" y="-724762"/>
                <a:ext cx="0" cy="72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2" name="Gruppieren 11">
                <a:extLst>
                  <a:ext uri="{FF2B5EF4-FFF2-40B4-BE49-F238E27FC236}">
                    <a16:creationId xmlns:a16="http://schemas.microsoft.com/office/drawing/2014/main" id="{45485F29-104A-E9ED-95EF-641A42E89862}"/>
                  </a:ext>
                </a:extLst>
              </p:cNvPr>
              <p:cNvGrpSpPr/>
              <p:nvPr/>
            </p:nvGrpSpPr>
            <p:grpSpPr bwMode="gray">
              <a:xfrm>
                <a:off x="507603" y="409575"/>
                <a:ext cx="12404491" cy="7171600"/>
                <a:chOff x="507603" y="409575"/>
                <a:chExt cx="12404491" cy="7171600"/>
              </a:xfrm>
            </p:grpSpPr>
            <p:cxnSp>
              <p:nvCxnSpPr>
                <p:cNvPr id="14" name="Line">
                  <a:extLst>
                    <a:ext uri="{FF2B5EF4-FFF2-40B4-BE49-F238E27FC236}">
                      <a16:creationId xmlns:a16="http://schemas.microsoft.com/office/drawing/2014/main" id="{0CBD04B8-D177-94A1-91C5-8913071C39CA}"/>
                    </a:ext>
                  </a:extLst>
                </p:cNvPr>
                <p:cNvCxnSpPr/>
                <p:nvPr/>
              </p:nvCxnSpPr>
              <p:spPr bwMode="gray">
                <a:xfrm>
                  <a:off x="12192000" y="6148388"/>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 name="Line">
                  <a:extLst>
                    <a:ext uri="{FF2B5EF4-FFF2-40B4-BE49-F238E27FC236}">
                      <a16:creationId xmlns:a16="http://schemas.microsoft.com/office/drawing/2014/main" id="{1077E054-8E6F-D847-ADAC-12F18BFE78B8}"/>
                    </a:ext>
                  </a:extLst>
                </p:cNvPr>
                <p:cNvCxnSpPr/>
                <p:nvPr/>
              </p:nvCxnSpPr>
              <p:spPr bwMode="gray">
                <a:xfrm>
                  <a:off x="12192000" y="1466850"/>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Line">
                  <a:extLst>
                    <a:ext uri="{FF2B5EF4-FFF2-40B4-BE49-F238E27FC236}">
                      <a16:creationId xmlns:a16="http://schemas.microsoft.com/office/drawing/2014/main" id="{BFB76DF7-32A1-4AB6-D9E7-A4738B0B5952}"/>
                    </a:ext>
                  </a:extLst>
                </p:cNvPr>
                <p:cNvCxnSpPr/>
                <p:nvPr/>
              </p:nvCxnSpPr>
              <p:spPr bwMode="gray">
                <a:xfrm>
                  <a:off x="12192000" y="409575"/>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Line">
                  <a:extLst>
                    <a:ext uri="{FF2B5EF4-FFF2-40B4-BE49-F238E27FC236}">
                      <a16:creationId xmlns:a16="http://schemas.microsoft.com/office/drawing/2014/main" id="{0543E53F-D7E6-8495-A34F-1B738686DA27}"/>
                    </a:ext>
                  </a:extLst>
                </p:cNvPr>
                <p:cNvCxnSpPr>
                  <a:cxnSpLocks/>
                </p:cNvCxnSpPr>
                <p:nvPr/>
              </p:nvCxnSpPr>
              <p:spPr bwMode="gray">
                <a:xfrm flipV="1">
                  <a:off x="11676856" y="6861175"/>
                  <a:ext cx="0" cy="72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Line">
                  <a:extLst>
                    <a:ext uri="{FF2B5EF4-FFF2-40B4-BE49-F238E27FC236}">
                      <a16:creationId xmlns:a16="http://schemas.microsoft.com/office/drawing/2014/main" id="{06DF0554-15C3-6401-EF3A-E57B0498A4D5}"/>
                    </a:ext>
                  </a:extLst>
                </p:cNvPr>
                <p:cNvCxnSpPr>
                  <a:cxnSpLocks/>
                </p:cNvCxnSpPr>
                <p:nvPr/>
              </p:nvCxnSpPr>
              <p:spPr bwMode="gray">
                <a:xfrm flipV="1">
                  <a:off x="507603" y="6861175"/>
                  <a:ext cx="0" cy="72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grpSp>
        <p:cxnSp>
          <p:nvCxnSpPr>
            <p:cNvPr id="5" name="Line">
              <a:extLst>
                <a:ext uri="{FF2B5EF4-FFF2-40B4-BE49-F238E27FC236}">
                  <a16:creationId xmlns:a16="http://schemas.microsoft.com/office/drawing/2014/main" id="{788A6B13-5881-1B45-B51A-D1C60FCE6391}"/>
                </a:ext>
              </a:extLst>
            </p:cNvPr>
            <p:cNvCxnSpPr>
              <a:cxnSpLocks/>
            </p:cNvCxnSpPr>
            <p:nvPr/>
          </p:nvCxnSpPr>
          <p:spPr bwMode="gray">
            <a:xfrm flipV="1">
              <a:off x="11676856" y="-724762"/>
              <a:ext cx="0" cy="72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1" name="Bildplatzhalter 3">
            <a:extLst>
              <a:ext uri="{FF2B5EF4-FFF2-40B4-BE49-F238E27FC236}">
                <a16:creationId xmlns:a16="http://schemas.microsoft.com/office/drawing/2014/main" id="{383740DD-9C6F-949A-82AD-1B3B4D5DA722}"/>
              </a:ext>
            </a:extLst>
          </p:cNvPr>
          <p:cNvSpPr>
            <a:spLocks noGrp="1" noChangeAspect="1"/>
          </p:cNvSpPr>
          <p:nvPr>
            <p:ph type="pic" sz="quarter" idx="24" hasCustomPrompt="1"/>
          </p:nvPr>
        </p:nvSpPr>
        <p:spPr bwMode="gray">
          <a:xfrm>
            <a:off x="6108000" y="0"/>
            <a:ext cx="6084000" cy="6858000"/>
          </a:xfrm>
          <a:solidFill>
            <a:schemeClr val="bg1">
              <a:lumMod val="95000"/>
            </a:schemeClr>
          </a:solidFill>
        </p:spPr>
        <p:txBody>
          <a:bodyPr lIns="0" tIns="0" rIns="0" bIns="0" anchor="ctr" anchorCtr="0"/>
          <a:lstStyle>
            <a:lvl1pPr marL="0" indent="0" algn="ctr">
              <a:buNone/>
              <a:defRPr>
                <a:solidFill>
                  <a:schemeClr val="bg2"/>
                </a:solidFill>
              </a:defRPr>
            </a:lvl1pPr>
          </a:lstStyle>
          <a:p>
            <a:r>
              <a:rPr lang="en-US" noProof="0" dirty="0"/>
              <a:t>image</a:t>
            </a:r>
          </a:p>
        </p:txBody>
      </p:sp>
      <p:sp>
        <p:nvSpPr>
          <p:cNvPr id="2" name="Titel 1">
            <a:extLst>
              <a:ext uri="{FF2B5EF4-FFF2-40B4-BE49-F238E27FC236}">
                <a16:creationId xmlns:a16="http://schemas.microsoft.com/office/drawing/2014/main" id="{EFE7B99F-B252-4409-86FB-5329F7D4A96A}"/>
              </a:ext>
            </a:extLst>
          </p:cNvPr>
          <p:cNvSpPr>
            <a:spLocks noGrp="1"/>
          </p:cNvSpPr>
          <p:nvPr>
            <p:ph type="title" hasCustomPrompt="1"/>
          </p:nvPr>
        </p:nvSpPr>
        <p:spPr bwMode="gray">
          <a:xfrm>
            <a:off x="515939" y="410328"/>
            <a:ext cx="5071603" cy="756000"/>
          </a:xfrm>
        </p:spPr>
        <p:txBody>
          <a:bodyPr>
            <a:noAutofit/>
          </a:bodyPr>
          <a:lstStyle>
            <a:lvl1pPr>
              <a:defRPr sz="2400">
                <a:solidFill>
                  <a:schemeClr val="bg1"/>
                </a:solidFill>
              </a:defRPr>
            </a:lvl1pPr>
          </a:lstStyle>
          <a:p>
            <a:r>
              <a:rPr lang="en-US" noProof="0" dirty="0"/>
              <a:t>Click to edit Master title style</a:t>
            </a:r>
          </a:p>
        </p:txBody>
      </p:sp>
      <p:sp>
        <p:nvSpPr>
          <p:cNvPr id="10" name="Inhaltsplatzhalter 8">
            <a:extLst>
              <a:ext uri="{FF2B5EF4-FFF2-40B4-BE49-F238E27FC236}">
                <a16:creationId xmlns:a16="http://schemas.microsoft.com/office/drawing/2014/main" id="{C3433FE9-7F0E-EAA7-A15F-44E8893D4442}"/>
              </a:ext>
            </a:extLst>
          </p:cNvPr>
          <p:cNvSpPr>
            <a:spLocks noGrp="1"/>
          </p:cNvSpPr>
          <p:nvPr>
            <p:ph sz="quarter" idx="18" hasCustomPrompt="1"/>
          </p:nvPr>
        </p:nvSpPr>
        <p:spPr bwMode="gray">
          <a:xfrm>
            <a:off x="515541" y="2109996"/>
            <a:ext cx="4766400" cy="795600"/>
          </a:xfrm>
        </p:spPr>
        <p:txBody>
          <a:bodyPr rIns="0" anchor="ctr" anchorCtr="0">
            <a:noAutofit/>
          </a:bodyPr>
          <a:lstStyle>
            <a:lvl1pPr marL="0" indent="0" algn="r">
              <a:lnSpc>
                <a:spcPct val="110000"/>
              </a:lnSpc>
              <a:spcBef>
                <a:spcPts val="0"/>
              </a:spcBef>
              <a:spcAft>
                <a:spcPts val="1200"/>
              </a:spcAft>
              <a:buClr>
                <a:schemeClr val="bg1"/>
              </a:buClr>
              <a:buSzPct val="90000"/>
              <a:buFont typeface="Arial" panose="020B0604020202020204" pitchFamily="34" charset="0"/>
              <a:buNone/>
              <a:defRPr sz="1600">
                <a:solidFill>
                  <a:schemeClr val="bg1"/>
                </a:solidFill>
              </a:defRPr>
            </a:lvl1pPr>
            <a:lvl2pPr marL="180000" indent="0" algn="r">
              <a:lnSpc>
                <a:spcPct val="110000"/>
              </a:lnSpc>
              <a:spcBef>
                <a:spcPts val="0"/>
              </a:spcBef>
              <a:spcAft>
                <a:spcPts val="1200"/>
              </a:spcAft>
              <a:buClr>
                <a:schemeClr val="bg1"/>
              </a:buClr>
              <a:buSzPct val="90000"/>
              <a:buFont typeface="Arial" panose="020B0604020202020204" pitchFamily="34" charset="0"/>
              <a:buNone/>
              <a:defRPr sz="1400">
                <a:solidFill>
                  <a:schemeClr val="tx1"/>
                </a:solidFill>
              </a:defRPr>
            </a:lvl2pPr>
            <a:lvl3pPr marL="360000" indent="0" algn="r">
              <a:lnSpc>
                <a:spcPct val="110000"/>
              </a:lnSpc>
              <a:spcBef>
                <a:spcPts val="0"/>
              </a:spcBef>
              <a:spcAft>
                <a:spcPts val="1200"/>
              </a:spcAft>
              <a:buClr>
                <a:schemeClr val="bg1"/>
              </a:buClr>
              <a:buSzPct val="90000"/>
              <a:buFont typeface="Arial" panose="020B0604020202020204" pitchFamily="34" charset="0"/>
              <a:buNone/>
              <a:defRPr sz="1200">
                <a:solidFill>
                  <a:schemeClr val="tx1"/>
                </a:solidFill>
              </a:defRPr>
            </a:lvl3pPr>
            <a:lvl4pPr marL="540000" indent="0" algn="r">
              <a:lnSpc>
                <a:spcPct val="110000"/>
              </a:lnSpc>
              <a:spcBef>
                <a:spcPts val="0"/>
              </a:spcBef>
              <a:spcAft>
                <a:spcPts val="1200"/>
              </a:spcAft>
              <a:buClr>
                <a:schemeClr val="bg1"/>
              </a:buClr>
              <a:buSzPct val="90000"/>
              <a:buFont typeface="Arial" panose="020B0604020202020204" pitchFamily="34" charset="0"/>
              <a:buNone/>
              <a:defRPr sz="1100">
                <a:solidFill>
                  <a:schemeClr val="tx1"/>
                </a:solidFill>
              </a:defRPr>
            </a:lvl4pPr>
            <a:lvl5pPr marL="720000" indent="0" algn="r">
              <a:lnSpc>
                <a:spcPct val="110000"/>
              </a:lnSpc>
              <a:spcBef>
                <a:spcPts val="0"/>
              </a:spcBef>
              <a:spcAft>
                <a:spcPts val="1200"/>
              </a:spcAft>
              <a:buClr>
                <a:schemeClr val="bg1"/>
              </a:buClr>
              <a:buSzPct val="90000"/>
              <a:buFont typeface="Arial" panose="020B0604020202020204" pitchFamily="34" charset="0"/>
              <a:buNone/>
              <a:defRPr sz="1000">
                <a:solidFill>
                  <a:schemeClr val="tx1"/>
                </a:solidFill>
              </a:defRPr>
            </a:lvl5pPr>
          </a:lstStyle>
          <a:p>
            <a:pPr lvl="0"/>
            <a:r>
              <a:rPr lang="en-US" noProof="0" dirty="0"/>
              <a:t>Click to edit Master title style</a:t>
            </a:r>
          </a:p>
        </p:txBody>
      </p:sp>
      <p:sp>
        <p:nvSpPr>
          <p:cNvPr id="13" name="Foliennummernplatzhalter 2">
            <a:extLst>
              <a:ext uri="{FF2B5EF4-FFF2-40B4-BE49-F238E27FC236}">
                <a16:creationId xmlns:a16="http://schemas.microsoft.com/office/drawing/2014/main" id="{036482B7-ECA9-E7A4-57A6-0160AA06A76D}"/>
              </a:ext>
            </a:extLst>
          </p:cNvPr>
          <p:cNvSpPr>
            <a:spLocks noGrp="1"/>
          </p:cNvSpPr>
          <p:nvPr>
            <p:ph type="sldNum" sz="quarter" idx="10"/>
          </p:nvPr>
        </p:nvSpPr>
        <p:spPr bwMode="gray">
          <a:xfrm>
            <a:off x="515542" y="6498000"/>
            <a:ext cx="230400" cy="360000"/>
          </a:xfrm>
        </p:spPr>
        <p:txBody>
          <a:bodyPr/>
          <a:lstStyle>
            <a:lvl1pPr>
              <a:defRPr>
                <a:solidFill>
                  <a:schemeClr val="bg1"/>
                </a:solidFill>
              </a:defRPr>
            </a:lvl1pPr>
          </a:lstStyle>
          <a:p>
            <a:fld id="{175B214D-6BE7-42B0-9C13-90FEE9B2482C}" type="slidenum">
              <a:rPr lang="de-DE" smtClean="0"/>
              <a:pPr/>
              <a:t>‹#›</a:t>
            </a:fld>
            <a:endParaRPr lang="de-DE" b="0" dirty="0"/>
          </a:p>
        </p:txBody>
      </p:sp>
      <p:sp>
        <p:nvSpPr>
          <p:cNvPr id="11" name="Bildplatzhalter 3">
            <a:extLst>
              <a:ext uri="{FF2B5EF4-FFF2-40B4-BE49-F238E27FC236}">
                <a16:creationId xmlns:a16="http://schemas.microsoft.com/office/drawing/2014/main" id="{44555DFD-D866-11B1-B5D2-FC82EF62C225}"/>
              </a:ext>
            </a:extLst>
          </p:cNvPr>
          <p:cNvSpPr>
            <a:spLocks noGrp="1" noChangeAspect="1"/>
          </p:cNvSpPr>
          <p:nvPr>
            <p:ph type="pic" sz="quarter" idx="28" hasCustomPrompt="1"/>
          </p:nvPr>
        </p:nvSpPr>
        <p:spPr bwMode="gray">
          <a:xfrm>
            <a:off x="9969627" y="410328"/>
            <a:ext cx="1706400" cy="493200"/>
          </a:xfrm>
          <a:blipFill>
            <a:blip r:embed="rId2" cstate="email">
              <a:extLst>
                <a:ext uri="{28A0092B-C50C-407E-A947-70E740481C1C}">
                  <a14:useLocalDpi xmlns:a14="http://schemas.microsoft.com/office/drawing/2010/main"/>
                </a:ext>
              </a:extLst>
            </a:blip>
            <a:stretch>
              <a:fillRect/>
            </a:stretch>
          </a:blipFill>
        </p:spPr>
        <p:txBody>
          <a:bodyPr lIns="0" tIns="0" rIns="0" bIns="0" anchor="ctr" anchorCtr="0"/>
          <a:lstStyle>
            <a:lvl1pPr marL="0" indent="0" algn="ctr">
              <a:buNone/>
              <a:defRPr>
                <a:solidFill>
                  <a:schemeClr val="bg2"/>
                </a:solidFill>
              </a:defRPr>
            </a:lvl1pPr>
          </a:lstStyle>
          <a:p>
            <a:pPr marL="0" marR="0" lvl="0" indent="0" algn="ctr" defTabSz="914400" rtl="0" eaLnBrk="1" fontAlgn="base" latinLnBrk="0" hangingPunct="1">
              <a:lnSpc>
                <a:spcPct val="100000"/>
              </a:lnSpc>
              <a:spcBef>
                <a:spcPts val="600"/>
              </a:spcBef>
              <a:spcAft>
                <a:spcPct val="0"/>
              </a:spcAft>
              <a:buClr>
                <a:srgbClr val="506491"/>
              </a:buClr>
              <a:buSzTx/>
              <a:buFont typeface="Arial" panose="020B0604020202020204" pitchFamily="34" charset="0"/>
              <a:buNone/>
              <a:tabLst>
                <a:tab pos="266700" algn="l"/>
                <a:tab pos="542925" algn="l"/>
                <a:tab pos="809625" algn="l"/>
                <a:tab pos="1076325" algn="l"/>
              </a:tabLst>
              <a:defRPr/>
            </a:pPr>
            <a:r>
              <a:rPr lang="en-US" noProof="0" dirty="0"/>
              <a:t>image</a:t>
            </a:r>
          </a:p>
        </p:txBody>
      </p:sp>
      <p:sp>
        <p:nvSpPr>
          <p:cNvPr id="47" name="Inhaltsplatzhalter 8">
            <a:extLst>
              <a:ext uri="{FF2B5EF4-FFF2-40B4-BE49-F238E27FC236}">
                <a16:creationId xmlns:a16="http://schemas.microsoft.com/office/drawing/2014/main" id="{1CF1A46D-3AEF-FA92-6F88-1D213DEF82E5}"/>
              </a:ext>
            </a:extLst>
          </p:cNvPr>
          <p:cNvSpPr>
            <a:spLocks noGrp="1"/>
          </p:cNvSpPr>
          <p:nvPr>
            <p:ph sz="quarter" idx="29" hasCustomPrompt="1"/>
          </p:nvPr>
        </p:nvSpPr>
        <p:spPr bwMode="gray">
          <a:xfrm>
            <a:off x="515541" y="3412200"/>
            <a:ext cx="4766400" cy="795600"/>
          </a:xfrm>
        </p:spPr>
        <p:txBody>
          <a:bodyPr rIns="0" anchor="ctr" anchorCtr="0">
            <a:noAutofit/>
          </a:bodyPr>
          <a:lstStyle>
            <a:lvl1pPr marL="0" indent="0" algn="r">
              <a:lnSpc>
                <a:spcPct val="110000"/>
              </a:lnSpc>
              <a:spcBef>
                <a:spcPts val="0"/>
              </a:spcBef>
              <a:spcAft>
                <a:spcPts val="1200"/>
              </a:spcAft>
              <a:buClr>
                <a:schemeClr val="bg1"/>
              </a:buClr>
              <a:buSzPct val="90000"/>
              <a:buFont typeface="Arial" panose="020B0604020202020204" pitchFamily="34" charset="0"/>
              <a:buNone/>
              <a:defRPr sz="1600">
                <a:solidFill>
                  <a:schemeClr val="bg1"/>
                </a:solidFill>
              </a:defRPr>
            </a:lvl1pPr>
            <a:lvl2pPr marL="180000" indent="0" algn="r">
              <a:lnSpc>
                <a:spcPct val="110000"/>
              </a:lnSpc>
              <a:spcBef>
                <a:spcPts val="0"/>
              </a:spcBef>
              <a:spcAft>
                <a:spcPts val="1200"/>
              </a:spcAft>
              <a:buClr>
                <a:schemeClr val="bg1"/>
              </a:buClr>
              <a:buSzPct val="90000"/>
              <a:buFont typeface="Arial" panose="020B0604020202020204" pitchFamily="34" charset="0"/>
              <a:buNone/>
              <a:defRPr sz="1400">
                <a:solidFill>
                  <a:schemeClr val="tx1"/>
                </a:solidFill>
              </a:defRPr>
            </a:lvl2pPr>
            <a:lvl3pPr marL="360000" indent="0" algn="r">
              <a:lnSpc>
                <a:spcPct val="110000"/>
              </a:lnSpc>
              <a:spcBef>
                <a:spcPts val="0"/>
              </a:spcBef>
              <a:spcAft>
                <a:spcPts val="1200"/>
              </a:spcAft>
              <a:buClr>
                <a:schemeClr val="bg1"/>
              </a:buClr>
              <a:buSzPct val="90000"/>
              <a:buFont typeface="Arial" panose="020B0604020202020204" pitchFamily="34" charset="0"/>
              <a:buNone/>
              <a:defRPr sz="1200">
                <a:solidFill>
                  <a:schemeClr val="tx1"/>
                </a:solidFill>
              </a:defRPr>
            </a:lvl3pPr>
            <a:lvl4pPr marL="540000" indent="0" algn="r">
              <a:lnSpc>
                <a:spcPct val="110000"/>
              </a:lnSpc>
              <a:spcBef>
                <a:spcPts val="0"/>
              </a:spcBef>
              <a:spcAft>
                <a:spcPts val="1200"/>
              </a:spcAft>
              <a:buClr>
                <a:schemeClr val="bg1"/>
              </a:buClr>
              <a:buSzPct val="90000"/>
              <a:buFont typeface="Arial" panose="020B0604020202020204" pitchFamily="34" charset="0"/>
              <a:buNone/>
              <a:defRPr sz="1100">
                <a:solidFill>
                  <a:schemeClr val="tx1"/>
                </a:solidFill>
              </a:defRPr>
            </a:lvl4pPr>
            <a:lvl5pPr marL="720000" indent="0" algn="r">
              <a:lnSpc>
                <a:spcPct val="110000"/>
              </a:lnSpc>
              <a:spcBef>
                <a:spcPts val="0"/>
              </a:spcBef>
              <a:spcAft>
                <a:spcPts val="1200"/>
              </a:spcAft>
              <a:buClr>
                <a:schemeClr val="bg1"/>
              </a:buClr>
              <a:buSzPct val="90000"/>
              <a:buFont typeface="Arial" panose="020B0604020202020204" pitchFamily="34" charset="0"/>
              <a:buNone/>
              <a:defRPr sz="1000">
                <a:solidFill>
                  <a:schemeClr val="tx1"/>
                </a:solidFill>
              </a:defRPr>
            </a:lvl5pPr>
          </a:lstStyle>
          <a:p>
            <a:pPr lvl="0"/>
            <a:r>
              <a:rPr lang="en-US" noProof="0" dirty="0"/>
              <a:t>Click to edit Master title style</a:t>
            </a:r>
          </a:p>
        </p:txBody>
      </p:sp>
      <p:sp>
        <p:nvSpPr>
          <p:cNvPr id="49" name="Inhaltsplatzhalter 8">
            <a:extLst>
              <a:ext uri="{FF2B5EF4-FFF2-40B4-BE49-F238E27FC236}">
                <a16:creationId xmlns:a16="http://schemas.microsoft.com/office/drawing/2014/main" id="{8F9B1B9A-3782-E78D-7934-37A9D675A510}"/>
              </a:ext>
            </a:extLst>
          </p:cNvPr>
          <p:cNvSpPr>
            <a:spLocks noGrp="1"/>
          </p:cNvSpPr>
          <p:nvPr>
            <p:ph sz="quarter" idx="30" hasCustomPrompt="1"/>
          </p:nvPr>
        </p:nvSpPr>
        <p:spPr bwMode="gray">
          <a:xfrm>
            <a:off x="515541" y="4714404"/>
            <a:ext cx="4766400" cy="795600"/>
          </a:xfrm>
        </p:spPr>
        <p:txBody>
          <a:bodyPr rIns="0" anchor="ctr" anchorCtr="0">
            <a:noAutofit/>
          </a:bodyPr>
          <a:lstStyle>
            <a:lvl1pPr marL="0" indent="0" algn="r">
              <a:lnSpc>
                <a:spcPct val="110000"/>
              </a:lnSpc>
              <a:spcBef>
                <a:spcPts val="0"/>
              </a:spcBef>
              <a:spcAft>
                <a:spcPts val="1200"/>
              </a:spcAft>
              <a:buClr>
                <a:schemeClr val="bg1"/>
              </a:buClr>
              <a:buSzPct val="90000"/>
              <a:buFont typeface="Arial" panose="020B0604020202020204" pitchFamily="34" charset="0"/>
              <a:buNone/>
              <a:defRPr sz="1600">
                <a:solidFill>
                  <a:schemeClr val="bg1"/>
                </a:solidFill>
              </a:defRPr>
            </a:lvl1pPr>
            <a:lvl2pPr marL="180000" indent="0" algn="r">
              <a:lnSpc>
                <a:spcPct val="110000"/>
              </a:lnSpc>
              <a:spcBef>
                <a:spcPts val="0"/>
              </a:spcBef>
              <a:spcAft>
                <a:spcPts val="1200"/>
              </a:spcAft>
              <a:buClr>
                <a:schemeClr val="bg1"/>
              </a:buClr>
              <a:buSzPct val="90000"/>
              <a:buFont typeface="Arial" panose="020B0604020202020204" pitchFamily="34" charset="0"/>
              <a:buNone/>
              <a:defRPr sz="1400">
                <a:solidFill>
                  <a:schemeClr val="tx1"/>
                </a:solidFill>
              </a:defRPr>
            </a:lvl2pPr>
            <a:lvl3pPr marL="360000" indent="0" algn="r">
              <a:lnSpc>
                <a:spcPct val="110000"/>
              </a:lnSpc>
              <a:spcBef>
                <a:spcPts val="0"/>
              </a:spcBef>
              <a:spcAft>
                <a:spcPts val="1200"/>
              </a:spcAft>
              <a:buClr>
                <a:schemeClr val="bg1"/>
              </a:buClr>
              <a:buSzPct val="90000"/>
              <a:buFont typeface="Arial" panose="020B0604020202020204" pitchFamily="34" charset="0"/>
              <a:buNone/>
              <a:defRPr sz="1200">
                <a:solidFill>
                  <a:schemeClr val="tx1"/>
                </a:solidFill>
              </a:defRPr>
            </a:lvl3pPr>
            <a:lvl4pPr marL="540000" indent="0" algn="r">
              <a:lnSpc>
                <a:spcPct val="110000"/>
              </a:lnSpc>
              <a:spcBef>
                <a:spcPts val="0"/>
              </a:spcBef>
              <a:spcAft>
                <a:spcPts val="1200"/>
              </a:spcAft>
              <a:buClr>
                <a:schemeClr val="bg1"/>
              </a:buClr>
              <a:buSzPct val="90000"/>
              <a:buFont typeface="Arial" panose="020B0604020202020204" pitchFamily="34" charset="0"/>
              <a:buNone/>
              <a:defRPr sz="1100">
                <a:solidFill>
                  <a:schemeClr val="tx1"/>
                </a:solidFill>
              </a:defRPr>
            </a:lvl4pPr>
            <a:lvl5pPr marL="720000" indent="0" algn="r">
              <a:lnSpc>
                <a:spcPct val="110000"/>
              </a:lnSpc>
              <a:spcBef>
                <a:spcPts val="0"/>
              </a:spcBef>
              <a:spcAft>
                <a:spcPts val="1200"/>
              </a:spcAft>
              <a:buClr>
                <a:schemeClr val="bg1"/>
              </a:buClr>
              <a:buSzPct val="90000"/>
              <a:buFont typeface="Arial" panose="020B0604020202020204" pitchFamily="34" charset="0"/>
              <a:buNone/>
              <a:defRPr sz="1000">
                <a:solidFill>
                  <a:schemeClr val="tx1"/>
                </a:solidFill>
              </a:defRPr>
            </a:lvl5pPr>
          </a:lstStyle>
          <a:p>
            <a:pPr lvl="0"/>
            <a:r>
              <a:rPr lang="en-US" noProof="0" dirty="0"/>
              <a:t>Click to edit Master title style</a:t>
            </a:r>
          </a:p>
        </p:txBody>
      </p:sp>
      <p:sp>
        <p:nvSpPr>
          <p:cNvPr id="54" name="Fußzeilenplatzhalter 5">
            <a:extLst>
              <a:ext uri="{FF2B5EF4-FFF2-40B4-BE49-F238E27FC236}">
                <a16:creationId xmlns:a16="http://schemas.microsoft.com/office/drawing/2014/main" id="{EE71EEB0-CB9F-69B1-9054-BC1861AF8AE4}"/>
              </a:ext>
            </a:extLst>
          </p:cNvPr>
          <p:cNvSpPr>
            <a:spLocks noGrp="1"/>
          </p:cNvSpPr>
          <p:nvPr>
            <p:ph type="ftr" sz="quarter" idx="3"/>
          </p:nvPr>
        </p:nvSpPr>
        <p:spPr bwMode="gray">
          <a:xfrm>
            <a:off x="907685" y="6498000"/>
            <a:ext cx="10768335" cy="360000"/>
          </a:xfrm>
          <a:prstGeom prst="rect">
            <a:avLst/>
          </a:prstGeom>
        </p:spPr>
        <p:txBody>
          <a:bodyPr vert="horz" lIns="0" tIns="0" rIns="0" bIns="0" rtlCol="0" anchor="ctr">
            <a:noAutofit/>
          </a:bodyPr>
          <a:lstStyle>
            <a:lvl1pPr algn="l">
              <a:defRPr sz="1000">
                <a:solidFill>
                  <a:schemeClr val="bg1"/>
                </a:solidFill>
              </a:defRPr>
            </a:lvl1pPr>
          </a:lstStyle>
          <a:p>
            <a:r>
              <a:rPr lang="en-GB" dirty="0"/>
              <a:t>Finding the Needle in the Haystack</a:t>
            </a:r>
            <a:r>
              <a:rPr lang="en-US" dirty="0"/>
              <a:t> | © ROSEN Group 2025</a:t>
            </a:r>
          </a:p>
        </p:txBody>
      </p:sp>
      <p:sp>
        <p:nvSpPr>
          <p:cNvPr id="58" name="Textplatzhalter 11">
            <a:extLst>
              <a:ext uri="{FF2B5EF4-FFF2-40B4-BE49-F238E27FC236}">
                <a16:creationId xmlns:a16="http://schemas.microsoft.com/office/drawing/2014/main" id="{FCC77755-80CE-16C5-067B-62729DBC19C4}"/>
              </a:ext>
            </a:extLst>
          </p:cNvPr>
          <p:cNvSpPr>
            <a:spLocks noGrp="1" noChangeAspect="1"/>
          </p:cNvSpPr>
          <p:nvPr>
            <p:ph type="body" sz="quarter" idx="27" hasCustomPrompt="1"/>
          </p:nvPr>
        </p:nvSpPr>
        <p:spPr bwMode="gray">
          <a:xfrm>
            <a:off x="826877" y="6631088"/>
            <a:ext cx="10800" cy="118800"/>
          </a:xfrm>
          <a:solidFill>
            <a:schemeClr val="bg1"/>
          </a:solidFill>
        </p:spPr>
        <p:txBody>
          <a:bodyPr/>
          <a:lstStyle>
            <a:lvl1pPr marL="0" indent="0">
              <a:buNone/>
              <a:defRPr>
                <a:solidFill>
                  <a:schemeClr val="bg1"/>
                </a:solidFill>
              </a:defRPr>
            </a:lvl1pPr>
          </a:lstStyle>
          <a:p>
            <a:pPr lvl="0"/>
            <a:r>
              <a:rPr lang="de-DE" dirty="0"/>
              <a:t> </a:t>
            </a:r>
          </a:p>
        </p:txBody>
      </p:sp>
      <p:sp>
        <p:nvSpPr>
          <p:cNvPr id="20" name="Content Placeholder 5">
            <a:extLst>
              <a:ext uri="{FF2B5EF4-FFF2-40B4-BE49-F238E27FC236}">
                <a16:creationId xmlns:a16="http://schemas.microsoft.com/office/drawing/2014/main" id="{7E653C95-5409-EC96-C8B6-F835B00573B0}"/>
              </a:ext>
            </a:extLst>
          </p:cNvPr>
          <p:cNvSpPr>
            <a:spLocks noGrp="1"/>
          </p:cNvSpPr>
          <p:nvPr>
            <p:ph sz="quarter" idx="31" hasCustomPrompt="1"/>
          </p:nvPr>
        </p:nvSpPr>
        <p:spPr bwMode="gray">
          <a:xfrm>
            <a:off x="0" y="1"/>
            <a:ext cx="6111875" cy="125645"/>
          </a:xfrm>
          <a:gradFill flip="none" rotWithShape="1">
            <a:gsLst>
              <a:gs pos="0">
                <a:srgbClr val="1496D7"/>
              </a:gs>
              <a:gs pos="50000">
                <a:srgbClr val="147D78"/>
              </a:gs>
              <a:gs pos="100000">
                <a:srgbClr val="914B7D"/>
              </a:gs>
            </a:gsLst>
            <a:lin ang="0" scaled="1"/>
            <a:tileRect/>
          </a:gradFill>
        </p:spPr>
        <p:txBody>
          <a:bodyPr/>
          <a:lstStyle>
            <a:lvl1pPr marL="0" indent="0">
              <a:buNone/>
              <a:defRPr sz="800"/>
            </a:lvl1pPr>
          </a:lstStyle>
          <a:p>
            <a:pPr lvl="0"/>
            <a:r>
              <a:rPr lang="en-US" dirty="0"/>
              <a:t> </a:t>
            </a:r>
          </a:p>
        </p:txBody>
      </p:sp>
    </p:spTree>
    <p:extLst>
      <p:ext uri="{BB962C8B-B14F-4D97-AF65-F5344CB8AC3E}">
        <p14:creationId xmlns:p14="http://schemas.microsoft.com/office/powerpoint/2010/main" val="39113310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wide images up to the rim + textboxe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E7B99F-B252-4409-86FB-5329F7D4A96A}"/>
              </a:ext>
            </a:extLst>
          </p:cNvPr>
          <p:cNvSpPr>
            <a:spLocks noGrp="1"/>
          </p:cNvSpPr>
          <p:nvPr>
            <p:ph type="title" hasCustomPrompt="1"/>
          </p:nvPr>
        </p:nvSpPr>
        <p:spPr bwMode="gray">
          <a:xfrm>
            <a:off x="515938" y="410328"/>
            <a:ext cx="9288000" cy="756000"/>
          </a:xfrm>
        </p:spPr>
        <p:txBody>
          <a:bodyPr>
            <a:noAutofit/>
          </a:bodyPr>
          <a:lstStyle>
            <a:lvl1pPr>
              <a:defRPr sz="2400"/>
            </a:lvl1pPr>
          </a:lstStyle>
          <a:p>
            <a:r>
              <a:rPr lang="en-US" noProof="0"/>
              <a:t>Click to edit Master title style</a:t>
            </a:r>
          </a:p>
        </p:txBody>
      </p:sp>
      <p:sp>
        <p:nvSpPr>
          <p:cNvPr id="15" name="Inhaltsplatzhalter 8">
            <a:extLst>
              <a:ext uri="{FF2B5EF4-FFF2-40B4-BE49-F238E27FC236}">
                <a16:creationId xmlns:a16="http://schemas.microsoft.com/office/drawing/2014/main" id="{E2034B52-9576-FC5A-52A0-F9B743013E35}"/>
              </a:ext>
            </a:extLst>
          </p:cNvPr>
          <p:cNvSpPr>
            <a:spLocks noGrp="1"/>
          </p:cNvSpPr>
          <p:nvPr>
            <p:ph sz="quarter" idx="18" hasCustomPrompt="1"/>
          </p:nvPr>
        </p:nvSpPr>
        <p:spPr bwMode="gray">
          <a:xfrm>
            <a:off x="511584" y="4873609"/>
            <a:ext cx="5453732" cy="1278000"/>
          </a:xfrm>
        </p:spPr>
        <p:txBody>
          <a:bodyPr rIns="0">
            <a:noAutofit/>
          </a:bodyPr>
          <a:lstStyle>
            <a:lvl1pPr marL="180000" indent="-180000">
              <a:lnSpc>
                <a:spcPct val="110000"/>
              </a:lnSpc>
              <a:spcBef>
                <a:spcPts val="0"/>
              </a:spcBef>
              <a:spcAft>
                <a:spcPts val="1200"/>
              </a:spcAft>
              <a:buClr>
                <a:srgbClr val="506491"/>
              </a:buClr>
              <a:buSzPct val="90000"/>
              <a:buFont typeface="Arial" panose="020B0604020202020204" pitchFamily="34" charset="0"/>
              <a:buChar char="•"/>
              <a:defRPr sz="1600">
                <a:solidFill>
                  <a:schemeClr val="tx1"/>
                </a:solidFill>
              </a:defRPr>
            </a:lvl1pPr>
            <a:lvl2pPr marL="360000" indent="-180000">
              <a:lnSpc>
                <a:spcPct val="110000"/>
              </a:lnSpc>
              <a:spcBef>
                <a:spcPts val="0"/>
              </a:spcBef>
              <a:spcAft>
                <a:spcPts val="1200"/>
              </a:spcAft>
              <a:buClr>
                <a:srgbClr val="506491"/>
              </a:buClr>
              <a:buSzPct val="90000"/>
              <a:buFont typeface="Arial" panose="020B0604020202020204" pitchFamily="34" charset="0"/>
              <a:buChar char="•"/>
              <a:defRPr sz="1400">
                <a:solidFill>
                  <a:schemeClr val="tx1"/>
                </a:solidFill>
              </a:defRPr>
            </a:lvl2pPr>
            <a:lvl3pPr marL="540000" indent="-180000">
              <a:lnSpc>
                <a:spcPct val="110000"/>
              </a:lnSpc>
              <a:spcBef>
                <a:spcPts val="0"/>
              </a:spcBef>
              <a:spcAft>
                <a:spcPts val="1200"/>
              </a:spcAft>
              <a:buClr>
                <a:srgbClr val="506491"/>
              </a:buClr>
              <a:buSzPct val="90000"/>
              <a:buFont typeface="Arial" panose="020B0604020202020204" pitchFamily="34" charset="0"/>
              <a:buChar char="•"/>
              <a:defRPr sz="1200">
                <a:solidFill>
                  <a:schemeClr val="tx1"/>
                </a:solidFill>
              </a:defRPr>
            </a:lvl3pPr>
            <a:lvl4pPr marL="720000" indent="-180000">
              <a:lnSpc>
                <a:spcPct val="110000"/>
              </a:lnSpc>
              <a:spcBef>
                <a:spcPts val="0"/>
              </a:spcBef>
              <a:spcAft>
                <a:spcPts val="1200"/>
              </a:spcAft>
              <a:buClr>
                <a:schemeClr val="accent1"/>
              </a:buClr>
              <a:buSzPct val="90000"/>
              <a:buFont typeface="Arial" panose="020B0604020202020204" pitchFamily="34" charset="0"/>
              <a:buChar char="•"/>
              <a:defRPr sz="1200">
                <a:solidFill>
                  <a:schemeClr val="tx1"/>
                </a:solidFill>
              </a:defRPr>
            </a:lvl4pPr>
            <a:lvl5pPr marL="900000" indent="-180000">
              <a:lnSpc>
                <a:spcPct val="110000"/>
              </a:lnSpc>
              <a:spcBef>
                <a:spcPts val="0"/>
              </a:spcBef>
              <a:spcAft>
                <a:spcPts val="1200"/>
              </a:spcAft>
              <a:buClr>
                <a:schemeClr val="accent1"/>
              </a:buClr>
              <a:buSzPct val="90000"/>
              <a:buFont typeface="Arial" panose="020B0604020202020204" pitchFamily="34" charset="0"/>
              <a:buChar char="•"/>
              <a:defRPr sz="1000">
                <a:solidFill>
                  <a:schemeClr val="tx1"/>
                </a:solidFill>
              </a:defRPr>
            </a:lvl5pPr>
          </a:lstStyle>
          <a:p>
            <a:pPr lvl="0"/>
            <a:r>
              <a:rPr lang="en-US" noProof="0" dirty="0"/>
              <a:t>Click to edit Master title style</a:t>
            </a:r>
          </a:p>
          <a:p>
            <a:pPr lvl="1"/>
            <a:r>
              <a:rPr lang="en-US" noProof="0" dirty="0"/>
              <a:t>Second level</a:t>
            </a:r>
          </a:p>
          <a:p>
            <a:pPr lvl="2"/>
            <a:r>
              <a:rPr lang="en-US" noProof="0" dirty="0"/>
              <a:t>Third level</a:t>
            </a:r>
          </a:p>
        </p:txBody>
      </p:sp>
      <p:sp>
        <p:nvSpPr>
          <p:cNvPr id="21" name="Bildplatzhalter 3">
            <a:extLst>
              <a:ext uri="{FF2B5EF4-FFF2-40B4-BE49-F238E27FC236}">
                <a16:creationId xmlns:a16="http://schemas.microsoft.com/office/drawing/2014/main" id="{383740DD-9C6F-949A-82AD-1B3B4D5DA722}"/>
              </a:ext>
            </a:extLst>
          </p:cNvPr>
          <p:cNvSpPr>
            <a:spLocks noGrp="1" noChangeAspect="1"/>
          </p:cNvSpPr>
          <p:nvPr>
            <p:ph type="pic" sz="quarter" idx="24" hasCustomPrompt="1"/>
          </p:nvPr>
        </p:nvSpPr>
        <p:spPr bwMode="gray">
          <a:xfrm>
            <a:off x="0" y="1471609"/>
            <a:ext cx="5965321" cy="3218400"/>
          </a:xfrm>
          <a:solidFill>
            <a:schemeClr val="bg1">
              <a:lumMod val="95000"/>
            </a:schemeClr>
          </a:solidFill>
        </p:spPr>
        <p:txBody>
          <a:bodyPr lIns="0" tIns="0" rIns="0" bIns="0" anchor="ctr" anchorCtr="0"/>
          <a:lstStyle>
            <a:lvl1pPr marL="0" indent="0" algn="ctr">
              <a:buNone/>
              <a:defRPr>
                <a:solidFill>
                  <a:schemeClr val="bg2"/>
                </a:solidFill>
              </a:defRPr>
            </a:lvl1pPr>
          </a:lstStyle>
          <a:p>
            <a:r>
              <a:rPr lang="en-US" noProof="0" dirty="0"/>
              <a:t>image</a:t>
            </a:r>
          </a:p>
        </p:txBody>
      </p:sp>
      <p:sp>
        <p:nvSpPr>
          <p:cNvPr id="34" name="Bildplatzhalter 3">
            <a:extLst>
              <a:ext uri="{FF2B5EF4-FFF2-40B4-BE49-F238E27FC236}">
                <a16:creationId xmlns:a16="http://schemas.microsoft.com/office/drawing/2014/main" id="{E1D7AF78-2776-CE11-B644-627C6BF4E112}"/>
              </a:ext>
            </a:extLst>
          </p:cNvPr>
          <p:cNvSpPr>
            <a:spLocks noGrp="1" noChangeAspect="1"/>
          </p:cNvSpPr>
          <p:nvPr>
            <p:ph type="pic" sz="quarter" idx="33" hasCustomPrompt="1"/>
          </p:nvPr>
        </p:nvSpPr>
        <p:spPr bwMode="gray">
          <a:xfrm>
            <a:off x="6226800" y="1471609"/>
            <a:ext cx="5965200" cy="3218400"/>
          </a:xfrm>
          <a:solidFill>
            <a:schemeClr val="bg1">
              <a:lumMod val="95000"/>
            </a:schemeClr>
          </a:solidFill>
        </p:spPr>
        <p:txBody>
          <a:bodyPr lIns="0" tIns="0" rIns="0" bIns="0" anchor="ctr" anchorCtr="0"/>
          <a:lstStyle>
            <a:lvl1pPr marL="0" indent="0" algn="ctr">
              <a:buNone/>
              <a:defRPr>
                <a:solidFill>
                  <a:schemeClr val="bg2"/>
                </a:solidFill>
              </a:defRPr>
            </a:lvl1pPr>
          </a:lstStyle>
          <a:p>
            <a:r>
              <a:rPr lang="en-US" noProof="0" dirty="0"/>
              <a:t>image</a:t>
            </a:r>
          </a:p>
        </p:txBody>
      </p:sp>
      <p:sp>
        <p:nvSpPr>
          <p:cNvPr id="29" name="Inhaltsplatzhalter 8">
            <a:extLst>
              <a:ext uri="{FF2B5EF4-FFF2-40B4-BE49-F238E27FC236}">
                <a16:creationId xmlns:a16="http://schemas.microsoft.com/office/drawing/2014/main" id="{547D0F82-E925-E4CD-F2BB-48A5E8D847FC}"/>
              </a:ext>
            </a:extLst>
          </p:cNvPr>
          <p:cNvSpPr>
            <a:spLocks noGrp="1"/>
          </p:cNvSpPr>
          <p:nvPr>
            <p:ph sz="quarter" idx="41" hasCustomPrompt="1"/>
          </p:nvPr>
        </p:nvSpPr>
        <p:spPr bwMode="gray">
          <a:xfrm>
            <a:off x="6223650" y="4873609"/>
            <a:ext cx="5454000" cy="1278000"/>
          </a:xfrm>
        </p:spPr>
        <p:txBody>
          <a:bodyPr rIns="0">
            <a:noAutofit/>
          </a:bodyPr>
          <a:lstStyle>
            <a:lvl1pPr marL="180000" indent="-180000">
              <a:lnSpc>
                <a:spcPct val="110000"/>
              </a:lnSpc>
              <a:spcBef>
                <a:spcPts val="0"/>
              </a:spcBef>
              <a:spcAft>
                <a:spcPts val="1200"/>
              </a:spcAft>
              <a:buClr>
                <a:srgbClr val="506491"/>
              </a:buClr>
              <a:buSzPct val="90000"/>
              <a:buFont typeface="Arial" panose="020B0604020202020204" pitchFamily="34" charset="0"/>
              <a:buChar char="•"/>
              <a:defRPr sz="1600">
                <a:solidFill>
                  <a:schemeClr val="tx1"/>
                </a:solidFill>
              </a:defRPr>
            </a:lvl1pPr>
            <a:lvl2pPr marL="360000" indent="-180000">
              <a:lnSpc>
                <a:spcPct val="110000"/>
              </a:lnSpc>
              <a:spcBef>
                <a:spcPts val="0"/>
              </a:spcBef>
              <a:spcAft>
                <a:spcPts val="1200"/>
              </a:spcAft>
              <a:buClr>
                <a:srgbClr val="506491"/>
              </a:buClr>
              <a:buSzPct val="90000"/>
              <a:buFont typeface="Arial" panose="020B0604020202020204" pitchFamily="34" charset="0"/>
              <a:buChar char="•"/>
              <a:defRPr sz="1400">
                <a:solidFill>
                  <a:schemeClr val="tx1"/>
                </a:solidFill>
              </a:defRPr>
            </a:lvl2pPr>
            <a:lvl3pPr marL="540000" indent="-180000">
              <a:lnSpc>
                <a:spcPct val="110000"/>
              </a:lnSpc>
              <a:spcBef>
                <a:spcPts val="0"/>
              </a:spcBef>
              <a:spcAft>
                <a:spcPts val="1200"/>
              </a:spcAft>
              <a:buClr>
                <a:srgbClr val="506491"/>
              </a:buClr>
              <a:buSzPct val="90000"/>
              <a:buFont typeface="Arial" panose="020B0604020202020204" pitchFamily="34" charset="0"/>
              <a:buChar char="•"/>
              <a:defRPr sz="1200">
                <a:solidFill>
                  <a:schemeClr val="tx1"/>
                </a:solidFill>
              </a:defRPr>
            </a:lvl3pPr>
            <a:lvl4pPr marL="720000" indent="-180000">
              <a:lnSpc>
                <a:spcPct val="110000"/>
              </a:lnSpc>
              <a:spcBef>
                <a:spcPts val="0"/>
              </a:spcBef>
              <a:spcAft>
                <a:spcPts val="1200"/>
              </a:spcAft>
              <a:buClr>
                <a:schemeClr val="accent1"/>
              </a:buClr>
              <a:buSzPct val="90000"/>
              <a:buFont typeface="Arial" panose="020B0604020202020204" pitchFamily="34" charset="0"/>
              <a:buChar char="•"/>
              <a:defRPr sz="1200">
                <a:solidFill>
                  <a:schemeClr val="tx1"/>
                </a:solidFill>
              </a:defRPr>
            </a:lvl4pPr>
            <a:lvl5pPr marL="900000" indent="-180000">
              <a:lnSpc>
                <a:spcPct val="110000"/>
              </a:lnSpc>
              <a:spcBef>
                <a:spcPts val="0"/>
              </a:spcBef>
              <a:spcAft>
                <a:spcPts val="1200"/>
              </a:spcAft>
              <a:buClr>
                <a:schemeClr val="accent1"/>
              </a:buClr>
              <a:buSzPct val="90000"/>
              <a:buFont typeface="Arial" panose="020B0604020202020204" pitchFamily="34" charset="0"/>
              <a:buChar char="•"/>
              <a:defRPr sz="1000">
                <a:solidFill>
                  <a:schemeClr val="tx1"/>
                </a:solidFill>
              </a:defRPr>
            </a:lvl5pPr>
          </a:lstStyle>
          <a:p>
            <a:pPr lvl="0"/>
            <a:r>
              <a:rPr lang="en-US" noProof="0" dirty="0"/>
              <a:t>Click to edit Master title style</a:t>
            </a:r>
          </a:p>
          <a:p>
            <a:pPr lvl="1"/>
            <a:r>
              <a:rPr lang="en-US" noProof="0" dirty="0"/>
              <a:t>Second level</a:t>
            </a:r>
          </a:p>
          <a:p>
            <a:pPr lvl="2"/>
            <a:r>
              <a:rPr lang="en-US" noProof="0" dirty="0"/>
              <a:t>Third level</a:t>
            </a:r>
          </a:p>
        </p:txBody>
      </p:sp>
      <p:sp>
        <p:nvSpPr>
          <p:cNvPr id="3" name="Foliennummernplatzhalter 2">
            <a:extLst>
              <a:ext uri="{FF2B5EF4-FFF2-40B4-BE49-F238E27FC236}">
                <a16:creationId xmlns:a16="http://schemas.microsoft.com/office/drawing/2014/main" id="{FF31403C-6CE5-E0AB-606E-3B2F238C9E1F}"/>
              </a:ext>
            </a:extLst>
          </p:cNvPr>
          <p:cNvSpPr>
            <a:spLocks noGrp="1"/>
          </p:cNvSpPr>
          <p:nvPr>
            <p:ph type="sldNum" sz="quarter" idx="4"/>
          </p:nvPr>
        </p:nvSpPr>
        <p:spPr bwMode="gray">
          <a:xfrm>
            <a:off x="515542" y="6498000"/>
            <a:ext cx="230400" cy="360000"/>
          </a:xfrm>
          <a:prstGeom prst="rect">
            <a:avLst/>
          </a:prstGeom>
          <a:noFill/>
        </p:spPr>
        <p:txBody>
          <a:bodyPr vert="horz" lIns="0" tIns="0" rIns="0" bIns="0" rtlCol="0" anchor="ctr" anchorCtr="0"/>
          <a:lstStyle>
            <a:lvl1pPr algn="r">
              <a:defRPr lang="en-US" sz="1000" b="1" kern="1200" smtClean="0">
                <a:solidFill>
                  <a:schemeClr val="bg2"/>
                </a:solidFill>
                <a:latin typeface="+mn-lt"/>
                <a:ea typeface="+mn-ea"/>
                <a:cs typeface="+mn-cs"/>
              </a:defRPr>
            </a:lvl1pPr>
          </a:lstStyle>
          <a:p>
            <a:fld id="{175B214D-6BE7-42B0-9C13-90FEE9B2482C}" type="slidenum">
              <a:rPr lang="de-DE" smtClean="0"/>
              <a:pPr/>
              <a:t>‹#›</a:t>
            </a:fld>
            <a:endParaRPr lang="de-DE" b="0" dirty="0"/>
          </a:p>
        </p:txBody>
      </p:sp>
      <p:sp>
        <p:nvSpPr>
          <p:cNvPr id="4" name="Fußzeilenplatzhalter 5">
            <a:extLst>
              <a:ext uri="{FF2B5EF4-FFF2-40B4-BE49-F238E27FC236}">
                <a16:creationId xmlns:a16="http://schemas.microsoft.com/office/drawing/2014/main" id="{B0F2E6DB-1211-303B-6004-CDC95F7732BD}"/>
              </a:ext>
            </a:extLst>
          </p:cNvPr>
          <p:cNvSpPr>
            <a:spLocks noGrp="1"/>
          </p:cNvSpPr>
          <p:nvPr>
            <p:ph type="ftr" sz="quarter" idx="3"/>
          </p:nvPr>
        </p:nvSpPr>
        <p:spPr bwMode="gray">
          <a:xfrm>
            <a:off x="907685" y="6498000"/>
            <a:ext cx="10768335" cy="360000"/>
          </a:xfrm>
          <a:prstGeom prst="rect">
            <a:avLst/>
          </a:prstGeom>
        </p:spPr>
        <p:txBody>
          <a:bodyPr vert="horz" lIns="0" tIns="0" rIns="0" bIns="0" rtlCol="0" anchor="ctr">
            <a:noAutofit/>
          </a:bodyPr>
          <a:lstStyle>
            <a:lvl1pPr algn="l">
              <a:defRPr sz="1000">
                <a:solidFill>
                  <a:schemeClr val="bg2"/>
                </a:solidFill>
              </a:defRPr>
            </a:lvl1pPr>
          </a:lstStyle>
          <a:p>
            <a:r>
              <a:rPr lang="en-GB" dirty="0"/>
              <a:t>Finding the Needle in the Haystack</a:t>
            </a:r>
            <a:r>
              <a:rPr lang="en-US" dirty="0"/>
              <a:t> | © ROSEN Group 2025</a:t>
            </a:r>
          </a:p>
        </p:txBody>
      </p:sp>
    </p:spTree>
    <p:extLst>
      <p:ext uri="{BB962C8B-B14F-4D97-AF65-F5344CB8AC3E}">
        <p14:creationId xmlns:p14="http://schemas.microsoft.com/office/powerpoint/2010/main" val="19995990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wide images + textboxe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E7B99F-B252-4409-86FB-5329F7D4A96A}"/>
              </a:ext>
            </a:extLst>
          </p:cNvPr>
          <p:cNvSpPr>
            <a:spLocks noGrp="1"/>
          </p:cNvSpPr>
          <p:nvPr>
            <p:ph type="title" hasCustomPrompt="1"/>
          </p:nvPr>
        </p:nvSpPr>
        <p:spPr bwMode="gray">
          <a:xfrm>
            <a:off x="515938" y="410328"/>
            <a:ext cx="9288000" cy="756000"/>
          </a:xfrm>
        </p:spPr>
        <p:txBody>
          <a:bodyPr>
            <a:noAutofit/>
          </a:bodyPr>
          <a:lstStyle>
            <a:lvl1pPr>
              <a:defRPr sz="2400"/>
            </a:lvl1pPr>
          </a:lstStyle>
          <a:p>
            <a:r>
              <a:rPr lang="en-US" noProof="0"/>
              <a:t>Click to edit Master title style</a:t>
            </a:r>
          </a:p>
        </p:txBody>
      </p:sp>
      <p:sp>
        <p:nvSpPr>
          <p:cNvPr id="15" name="Inhaltsplatzhalter 8">
            <a:extLst>
              <a:ext uri="{FF2B5EF4-FFF2-40B4-BE49-F238E27FC236}">
                <a16:creationId xmlns:a16="http://schemas.microsoft.com/office/drawing/2014/main" id="{E2034B52-9576-FC5A-52A0-F9B743013E35}"/>
              </a:ext>
            </a:extLst>
          </p:cNvPr>
          <p:cNvSpPr>
            <a:spLocks noGrp="1"/>
          </p:cNvSpPr>
          <p:nvPr>
            <p:ph sz="quarter" idx="18" hasCustomPrompt="1"/>
          </p:nvPr>
        </p:nvSpPr>
        <p:spPr bwMode="gray">
          <a:xfrm>
            <a:off x="511584" y="4873609"/>
            <a:ext cx="3546000" cy="1278000"/>
          </a:xfrm>
        </p:spPr>
        <p:txBody>
          <a:bodyPr rIns="0">
            <a:noAutofit/>
          </a:bodyPr>
          <a:lstStyle>
            <a:lvl1pPr marL="180000" indent="-180000">
              <a:lnSpc>
                <a:spcPct val="110000"/>
              </a:lnSpc>
              <a:spcBef>
                <a:spcPts val="0"/>
              </a:spcBef>
              <a:spcAft>
                <a:spcPts val="1200"/>
              </a:spcAft>
              <a:buClr>
                <a:srgbClr val="506491"/>
              </a:buClr>
              <a:buSzPct val="90000"/>
              <a:buFont typeface="Arial" panose="020B0604020202020204" pitchFamily="34" charset="0"/>
              <a:buChar char="•"/>
              <a:defRPr sz="1600">
                <a:solidFill>
                  <a:schemeClr val="tx1"/>
                </a:solidFill>
              </a:defRPr>
            </a:lvl1pPr>
            <a:lvl2pPr marL="360000" indent="-180000">
              <a:lnSpc>
                <a:spcPct val="110000"/>
              </a:lnSpc>
              <a:spcBef>
                <a:spcPts val="0"/>
              </a:spcBef>
              <a:spcAft>
                <a:spcPts val="1200"/>
              </a:spcAft>
              <a:buClr>
                <a:srgbClr val="506491"/>
              </a:buClr>
              <a:buSzPct val="90000"/>
              <a:buFont typeface="Arial" panose="020B0604020202020204" pitchFamily="34" charset="0"/>
              <a:buChar char="•"/>
              <a:defRPr sz="1400">
                <a:solidFill>
                  <a:schemeClr val="tx1"/>
                </a:solidFill>
              </a:defRPr>
            </a:lvl2pPr>
            <a:lvl3pPr marL="540000" indent="-180000">
              <a:lnSpc>
                <a:spcPct val="110000"/>
              </a:lnSpc>
              <a:spcBef>
                <a:spcPts val="0"/>
              </a:spcBef>
              <a:spcAft>
                <a:spcPts val="1200"/>
              </a:spcAft>
              <a:buClr>
                <a:srgbClr val="506491"/>
              </a:buClr>
              <a:buSzPct val="90000"/>
              <a:buFont typeface="Arial" panose="020B0604020202020204" pitchFamily="34" charset="0"/>
              <a:buChar char="•"/>
              <a:defRPr sz="1200">
                <a:solidFill>
                  <a:schemeClr val="tx1"/>
                </a:solidFill>
              </a:defRPr>
            </a:lvl3pPr>
            <a:lvl4pPr marL="720000" indent="-180000">
              <a:lnSpc>
                <a:spcPct val="110000"/>
              </a:lnSpc>
              <a:spcBef>
                <a:spcPts val="0"/>
              </a:spcBef>
              <a:spcAft>
                <a:spcPts val="1200"/>
              </a:spcAft>
              <a:buClr>
                <a:srgbClr val="506491"/>
              </a:buClr>
              <a:buSzPct val="90000"/>
              <a:buFont typeface="Arial" panose="020B0604020202020204" pitchFamily="34" charset="0"/>
              <a:buChar char="•"/>
              <a:defRPr sz="1100">
                <a:solidFill>
                  <a:schemeClr val="tx1"/>
                </a:solidFill>
              </a:defRPr>
            </a:lvl4pPr>
            <a:lvl5pPr marL="900000" indent="-180000">
              <a:lnSpc>
                <a:spcPct val="110000"/>
              </a:lnSpc>
              <a:spcBef>
                <a:spcPts val="0"/>
              </a:spcBef>
              <a:spcAft>
                <a:spcPts val="1200"/>
              </a:spcAft>
              <a:buClr>
                <a:schemeClr val="accent1"/>
              </a:buClr>
              <a:buSzPct val="90000"/>
              <a:buFont typeface="Arial" panose="020B0604020202020204" pitchFamily="34" charset="0"/>
              <a:buChar char="•"/>
              <a:defRPr sz="1000">
                <a:solidFill>
                  <a:schemeClr val="tx1"/>
                </a:solidFill>
              </a:defRPr>
            </a:lvl5pPr>
          </a:lstStyle>
          <a:p>
            <a:pPr lvl="0"/>
            <a:r>
              <a:rPr lang="en-US" noProof="0" dirty="0"/>
              <a:t>Click to edit Master title style</a:t>
            </a:r>
          </a:p>
          <a:p>
            <a:pPr lvl="1"/>
            <a:r>
              <a:rPr lang="en-US" noProof="0" dirty="0"/>
              <a:t>Second level</a:t>
            </a:r>
          </a:p>
          <a:p>
            <a:pPr lvl="2"/>
            <a:r>
              <a:rPr lang="en-US" noProof="0" dirty="0"/>
              <a:t>Third level</a:t>
            </a:r>
          </a:p>
          <a:p>
            <a:pPr lvl="3"/>
            <a:endParaRPr lang="en-US" noProof="0" dirty="0"/>
          </a:p>
        </p:txBody>
      </p:sp>
      <p:sp>
        <p:nvSpPr>
          <p:cNvPr id="21" name="Bildplatzhalter 3">
            <a:extLst>
              <a:ext uri="{FF2B5EF4-FFF2-40B4-BE49-F238E27FC236}">
                <a16:creationId xmlns:a16="http://schemas.microsoft.com/office/drawing/2014/main" id="{383740DD-9C6F-949A-82AD-1B3B4D5DA722}"/>
              </a:ext>
            </a:extLst>
          </p:cNvPr>
          <p:cNvSpPr>
            <a:spLocks noGrp="1" noChangeAspect="1"/>
          </p:cNvSpPr>
          <p:nvPr>
            <p:ph type="pic" sz="quarter" idx="24" hasCustomPrompt="1"/>
          </p:nvPr>
        </p:nvSpPr>
        <p:spPr bwMode="gray">
          <a:xfrm>
            <a:off x="0" y="1471609"/>
            <a:ext cx="4057584" cy="3218400"/>
          </a:xfrm>
          <a:solidFill>
            <a:schemeClr val="bg1">
              <a:lumMod val="95000"/>
            </a:schemeClr>
          </a:solidFill>
        </p:spPr>
        <p:txBody>
          <a:bodyPr lIns="0" tIns="0" rIns="0" bIns="0" anchor="ctr" anchorCtr="0"/>
          <a:lstStyle>
            <a:lvl1pPr marL="0" indent="0" algn="ctr">
              <a:buNone/>
              <a:defRPr>
                <a:solidFill>
                  <a:schemeClr val="bg2"/>
                </a:solidFill>
              </a:defRPr>
            </a:lvl1pPr>
          </a:lstStyle>
          <a:p>
            <a:r>
              <a:rPr lang="en-US" noProof="0" dirty="0"/>
              <a:t>image</a:t>
            </a:r>
          </a:p>
        </p:txBody>
      </p:sp>
      <p:sp>
        <p:nvSpPr>
          <p:cNvPr id="25" name="Inhaltsplatzhalter 8">
            <a:extLst>
              <a:ext uri="{FF2B5EF4-FFF2-40B4-BE49-F238E27FC236}">
                <a16:creationId xmlns:a16="http://schemas.microsoft.com/office/drawing/2014/main" id="{F7D695F2-EDC9-9D71-5664-73BA791E8F97}"/>
              </a:ext>
            </a:extLst>
          </p:cNvPr>
          <p:cNvSpPr>
            <a:spLocks noGrp="1"/>
          </p:cNvSpPr>
          <p:nvPr>
            <p:ph sz="quarter" idx="25" hasCustomPrompt="1"/>
          </p:nvPr>
        </p:nvSpPr>
        <p:spPr bwMode="gray">
          <a:xfrm>
            <a:off x="4321617" y="4873609"/>
            <a:ext cx="3546000" cy="1278000"/>
          </a:xfrm>
        </p:spPr>
        <p:txBody>
          <a:bodyPr rIns="0">
            <a:noAutofit/>
          </a:bodyPr>
          <a:lstStyle>
            <a:lvl1pPr marL="180000" indent="-180000">
              <a:lnSpc>
                <a:spcPct val="110000"/>
              </a:lnSpc>
              <a:spcBef>
                <a:spcPts val="0"/>
              </a:spcBef>
              <a:spcAft>
                <a:spcPts val="1200"/>
              </a:spcAft>
              <a:buClr>
                <a:srgbClr val="506491"/>
              </a:buClr>
              <a:buSzPct val="90000"/>
              <a:buFont typeface="Arial" panose="020B0604020202020204" pitchFamily="34" charset="0"/>
              <a:buChar char="•"/>
              <a:defRPr sz="1600">
                <a:solidFill>
                  <a:schemeClr val="tx1"/>
                </a:solidFill>
              </a:defRPr>
            </a:lvl1pPr>
            <a:lvl2pPr marL="360000" indent="-180000">
              <a:lnSpc>
                <a:spcPct val="110000"/>
              </a:lnSpc>
              <a:spcBef>
                <a:spcPts val="0"/>
              </a:spcBef>
              <a:spcAft>
                <a:spcPts val="1200"/>
              </a:spcAft>
              <a:buClr>
                <a:srgbClr val="506491"/>
              </a:buClr>
              <a:buSzPct val="90000"/>
              <a:buFont typeface="Arial" panose="020B0604020202020204" pitchFamily="34" charset="0"/>
              <a:buChar char="•"/>
              <a:defRPr sz="1400">
                <a:solidFill>
                  <a:schemeClr val="tx1"/>
                </a:solidFill>
              </a:defRPr>
            </a:lvl2pPr>
            <a:lvl3pPr marL="540000" indent="-180000">
              <a:lnSpc>
                <a:spcPct val="110000"/>
              </a:lnSpc>
              <a:spcBef>
                <a:spcPts val="0"/>
              </a:spcBef>
              <a:spcAft>
                <a:spcPts val="1200"/>
              </a:spcAft>
              <a:buClr>
                <a:srgbClr val="506491"/>
              </a:buClr>
              <a:buSzPct val="90000"/>
              <a:buFont typeface="Arial" panose="020B0604020202020204" pitchFamily="34" charset="0"/>
              <a:buChar char="•"/>
              <a:defRPr sz="1200">
                <a:solidFill>
                  <a:schemeClr val="tx1"/>
                </a:solidFill>
              </a:defRPr>
            </a:lvl3pPr>
            <a:lvl4pPr marL="720000" indent="-180000">
              <a:lnSpc>
                <a:spcPct val="110000"/>
              </a:lnSpc>
              <a:spcBef>
                <a:spcPts val="0"/>
              </a:spcBef>
              <a:spcAft>
                <a:spcPts val="1200"/>
              </a:spcAft>
              <a:buClr>
                <a:schemeClr val="accent1"/>
              </a:buClr>
              <a:buSzPct val="90000"/>
              <a:buFont typeface="Arial" panose="020B0604020202020204" pitchFamily="34" charset="0"/>
              <a:buChar char="•"/>
              <a:defRPr sz="1100">
                <a:solidFill>
                  <a:schemeClr val="tx1"/>
                </a:solidFill>
              </a:defRPr>
            </a:lvl4pPr>
            <a:lvl5pPr marL="900000" indent="-180000">
              <a:lnSpc>
                <a:spcPct val="110000"/>
              </a:lnSpc>
              <a:spcBef>
                <a:spcPts val="0"/>
              </a:spcBef>
              <a:spcAft>
                <a:spcPts val="1200"/>
              </a:spcAft>
              <a:buClr>
                <a:schemeClr val="accent1"/>
              </a:buClr>
              <a:buSzPct val="90000"/>
              <a:buFont typeface="Arial" panose="020B0604020202020204" pitchFamily="34" charset="0"/>
              <a:buChar char="•"/>
              <a:defRPr sz="1000">
                <a:solidFill>
                  <a:schemeClr val="tx1"/>
                </a:solidFill>
              </a:defRPr>
            </a:lvl5pPr>
          </a:lstStyle>
          <a:p>
            <a:pPr lvl="0"/>
            <a:r>
              <a:rPr lang="en-US" noProof="0" dirty="0"/>
              <a:t>Click to edit Master title style</a:t>
            </a:r>
          </a:p>
          <a:p>
            <a:pPr lvl="1"/>
            <a:r>
              <a:rPr lang="en-US" noProof="0" dirty="0"/>
              <a:t>Second level</a:t>
            </a:r>
          </a:p>
          <a:p>
            <a:pPr lvl="2"/>
            <a:r>
              <a:rPr lang="en-US" noProof="0" dirty="0"/>
              <a:t>Third level </a:t>
            </a:r>
          </a:p>
          <a:p>
            <a:pPr lvl="2"/>
            <a:endParaRPr lang="en-US" noProof="0" dirty="0"/>
          </a:p>
        </p:txBody>
      </p:sp>
      <p:sp>
        <p:nvSpPr>
          <p:cNvPr id="26" name="Inhaltsplatzhalter 8">
            <a:extLst>
              <a:ext uri="{FF2B5EF4-FFF2-40B4-BE49-F238E27FC236}">
                <a16:creationId xmlns:a16="http://schemas.microsoft.com/office/drawing/2014/main" id="{96019A92-A658-4BBA-FE81-033136BA9578}"/>
              </a:ext>
            </a:extLst>
          </p:cNvPr>
          <p:cNvSpPr>
            <a:spLocks noGrp="1"/>
          </p:cNvSpPr>
          <p:nvPr>
            <p:ph sz="quarter" idx="26" hasCustomPrompt="1"/>
          </p:nvPr>
        </p:nvSpPr>
        <p:spPr bwMode="gray">
          <a:xfrm>
            <a:off x="8131650" y="4873609"/>
            <a:ext cx="3546000" cy="1278000"/>
          </a:xfrm>
        </p:spPr>
        <p:txBody>
          <a:bodyPr rIns="0">
            <a:noAutofit/>
          </a:bodyPr>
          <a:lstStyle>
            <a:lvl1pPr marL="180000" indent="-180000">
              <a:lnSpc>
                <a:spcPct val="110000"/>
              </a:lnSpc>
              <a:spcBef>
                <a:spcPts val="0"/>
              </a:spcBef>
              <a:spcAft>
                <a:spcPts val="1200"/>
              </a:spcAft>
              <a:buClr>
                <a:srgbClr val="506491"/>
              </a:buClr>
              <a:buSzPct val="90000"/>
              <a:buFont typeface="Arial" panose="020B0604020202020204" pitchFamily="34" charset="0"/>
              <a:buChar char="•"/>
              <a:defRPr sz="1600">
                <a:solidFill>
                  <a:schemeClr val="tx1"/>
                </a:solidFill>
              </a:defRPr>
            </a:lvl1pPr>
            <a:lvl2pPr marL="360000" indent="-180000">
              <a:lnSpc>
                <a:spcPct val="110000"/>
              </a:lnSpc>
              <a:spcBef>
                <a:spcPts val="0"/>
              </a:spcBef>
              <a:spcAft>
                <a:spcPts val="1200"/>
              </a:spcAft>
              <a:buClr>
                <a:srgbClr val="506491"/>
              </a:buClr>
              <a:buSzPct val="90000"/>
              <a:buFont typeface="Arial" panose="020B0604020202020204" pitchFamily="34" charset="0"/>
              <a:buChar char="•"/>
              <a:defRPr sz="1400">
                <a:solidFill>
                  <a:schemeClr val="tx1"/>
                </a:solidFill>
              </a:defRPr>
            </a:lvl2pPr>
            <a:lvl3pPr marL="540000" indent="-180000">
              <a:lnSpc>
                <a:spcPct val="110000"/>
              </a:lnSpc>
              <a:spcBef>
                <a:spcPts val="0"/>
              </a:spcBef>
              <a:spcAft>
                <a:spcPts val="1200"/>
              </a:spcAft>
              <a:buClr>
                <a:srgbClr val="506491"/>
              </a:buClr>
              <a:buSzPct val="90000"/>
              <a:buFont typeface="Arial" panose="020B0604020202020204" pitchFamily="34" charset="0"/>
              <a:buChar char="•"/>
              <a:defRPr sz="1200">
                <a:solidFill>
                  <a:schemeClr val="tx1"/>
                </a:solidFill>
              </a:defRPr>
            </a:lvl3pPr>
            <a:lvl4pPr marL="720000" indent="-180000">
              <a:lnSpc>
                <a:spcPct val="110000"/>
              </a:lnSpc>
              <a:spcBef>
                <a:spcPts val="0"/>
              </a:spcBef>
              <a:spcAft>
                <a:spcPts val="1200"/>
              </a:spcAft>
              <a:buClr>
                <a:schemeClr val="accent1"/>
              </a:buClr>
              <a:buSzPct val="90000"/>
              <a:buFont typeface="Arial" panose="020B0604020202020204" pitchFamily="34" charset="0"/>
              <a:buChar char="•"/>
              <a:defRPr sz="1100">
                <a:solidFill>
                  <a:schemeClr val="tx1"/>
                </a:solidFill>
              </a:defRPr>
            </a:lvl4pPr>
            <a:lvl5pPr marL="900000" indent="-180000">
              <a:lnSpc>
                <a:spcPct val="110000"/>
              </a:lnSpc>
              <a:spcBef>
                <a:spcPts val="0"/>
              </a:spcBef>
              <a:spcAft>
                <a:spcPts val="1200"/>
              </a:spcAft>
              <a:buClr>
                <a:schemeClr val="accent1"/>
              </a:buClr>
              <a:buSzPct val="90000"/>
              <a:buFont typeface="Arial" panose="020B0604020202020204" pitchFamily="34" charset="0"/>
              <a:buChar char="•"/>
              <a:defRPr sz="1000">
                <a:solidFill>
                  <a:schemeClr val="tx1"/>
                </a:solidFill>
              </a:defRPr>
            </a:lvl5pPr>
          </a:lstStyle>
          <a:p>
            <a:pPr lvl="0"/>
            <a:r>
              <a:rPr lang="en-US" noProof="0" dirty="0"/>
              <a:t>Click to edit Master title style</a:t>
            </a:r>
          </a:p>
          <a:p>
            <a:pPr lvl="1"/>
            <a:r>
              <a:rPr lang="en-US" noProof="0" dirty="0"/>
              <a:t>Second level</a:t>
            </a:r>
          </a:p>
          <a:p>
            <a:pPr lvl="2"/>
            <a:r>
              <a:rPr lang="en-US" noProof="0" dirty="0"/>
              <a:t>Third level</a:t>
            </a:r>
          </a:p>
          <a:p>
            <a:pPr lvl="2"/>
            <a:endParaRPr lang="en-US" noProof="0" dirty="0"/>
          </a:p>
        </p:txBody>
      </p:sp>
      <p:sp>
        <p:nvSpPr>
          <p:cNvPr id="27" name="Bildplatzhalter 3">
            <a:extLst>
              <a:ext uri="{FF2B5EF4-FFF2-40B4-BE49-F238E27FC236}">
                <a16:creationId xmlns:a16="http://schemas.microsoft.com/office/drawing/2014/main" id="{D9AC8916-4359-408F-3D8B-8FF9C173CA0E}"/>
              </a:ext>
            </a:extLst>
          </p:cNvPr>
          <p:cNvSpPr>
            <a:spLocks noGrp="1" noChangeAspect="1"/>
          </p:cNvSpPr>
          <p:nvPr>
            <p:ph type="pic" sz="quarter" idx="27" hasCustomPrompt="1"/>
          </p:nvPr>
        </p:nvSpPr>
        <p:spPr bwMode="gray">
          <a:xfrm>
            <a:off x="4321617" y="1471609"/>
            <a:ext cx="3546000" cy="3218400"/>
          </a:xfrm>
          <a:solidFill>
            <a:schemeClr val="bg1">
              <a:lumMod val="95000"/>
            </a:schemeClr>
          </a:solidFill>
        </p:spPr>
        <p:txBody>
          <a:bodyPr lIns="0" tIns="0" rIns="0" bIns="0" anchor="ctr" anchorCtr="0"/>
          <a:lstStyle>
            <a:lvl1pPr marL="0" indent="0" algn="ctr">
              <a:buNone/>
              <a:defRPr>
                <a:solidFill>
                  <a:schemeClr val="bg2"/>
                </a:solidFill>
              </a:defRPr>
            </a:lvl1pPr>
          </a:lstStyle>
          <a:p>
            <a:r>
              <a:rPr lang="en-US" noProof="0" dirty="0"/>
              <a:t>image</a:t>
            </a:r>
          </a:p>
        </p:txBody>
      </p:sp>
      <p:sp>
        <p:nvSpPr>
          <p:cNvPr id="28" name="Bildplatzhalter 3">
            <a:extLst>
              <a:ext uri="{FF2B5EF4-FFF2-40B4-BE49-F238E27FC236}">
                <a16:creationId xmlns:a16="http://schemas.microsoft.com/office/drawing/2014/main" id="{157584CD-C042-F489-6AB5-F0DE242506EB}"/>
              </a:ext>
            </a:extLst>
          </p:cNvPr>
          <p:cNvSpPr>
            <a:spLocks noGrp="1" noChangeAspect="1"/>
          </p:cNvSpPr>
          <p:nvPr>
            <p:ph type="pic" sz="quarter" idx="28" hasCustomPrompt="1"/>
          </p:nvPr>
        </p:nvSpPr>
        <p:spPr bwMode="gray">
          <a:xfrm>
            <a:off x="8131650" y="1471609"/>
            <a:ext cx="4057200" cy="3218400"/>
          </a:xfrm>
          <a:solidFill>
            <a:schemeClr val="bg1">
              <a:lumMod val="95000"/>
            </a:schemeClr>
          </a:solidFill>
        </p:spPr>
        <p:txBody>
          <a:bodyPr lIns="0" tIns="0" rIns="0" bIns="0" anchor="ctr" anchorCtr="0"/>
          <a:lstStyle>
            <a:lvl1pPr marL="0" indent="0" algn="ctr">
              <a:buNone/>
              <a:defRPr>
                <a:solidFill>
                  <a:schemeClr val="bg2"/>
                </a:solidFill>
              </a:defRPr>
            </a:lvl1pPr>
          </a:lstStyle>
          <a:p>
            <a:r>
              <a:rPr lang="en-US" noProof="0" dirty="0"/>
              <a:t>image</a:t>
            </a:r>
          </a:p>
        </p:txBody>
      </p:sp>
      <p:sp>
        <p:nvSpPr>
          <p:cNvPr id="5" name="Foliennummernplatzhalter 2">
            <a:extLst>
              <a:ext uri="{FF2B5EF4-FFF2-40B4-BE49-F238E27FC236}">
                <a16:creationId xmlns:a16="http://schemas.microsoft.com/office/drawing/2014/main" id="{F0B7D994-4F4D-BB40-4D00-E7D155416696}"/>
              </a:ext>
            </a:extLst>
          </p:cNvPr>
          <p:cNvSpPr>
            <a:spLocks noGrp="1"/>
          </p:cNvSpPr>
          <p:nvPr>
            <p:ph type="sldNum" sz="quarter" idx="4"/>
          </p:nvPr>
        </p:nvSpPr>
        <p:spPr bwMode="gray">
          <a:xfrm>
            <a:off x="515542" y="6498000"/>
            <a:ext cx="230400" cy="360000"/>
          </a:xfrm>
          <a:prstGeom prst="rect">
            <a:avLst/>
          </a:prstGeom>
          <a:noFill/>
        </p:spPr>
        <p:txBody>
          <a:bodyPr vert="horz" lIns="0" tIns="0" rIns="0" bIns="0" rtlCol="0" anchor="ctr" anchorCtr="0"/>
          <a:lstStyle>
            <a:lvl1pPr algn="r">
              <a:defRPr lang="en-US" sz="1000" b="1" kern="1200" smtClean="0">
                <a:solidFill>
                  <a:schemeClr val="bg2"/>
                </a:solidFill>
                <a:latin typeface="+mn-lt"/>
                <a:ea typeface="+mn-ea"/>
                <a:cs typeface="+mn-cs"/>
              </a:defRPr>
            </a:lvl1pPr>
          </a:lstStyle>
          <a:p>
            <a:fld id="{175B214D-6BE7-42B0-9C13-90FEE9B2482C}" type="slidenum">
              <a:rPr lang="de-DE" smtClean="0"/>
              <a:pPr/>
              <a:t>‹#›</a:t>
            </a:fld>
            <a:endParaRPr lang="de-DE" b="0" dirty="0"/>
          </a:p>
        </p:txBody>
      </p:sp>
      <p:sp>
        <p:nvSpPr>
          <p:cNvPr id="6" name="Fußzeilenplatzhalter 5">
            <a:extLst>
              <a:ext uri="{FF2B5EF4-FFF2-40B4-BE49-F238E27FC236}">
                <a16:creationId xmlns:a16="http://schemas.microsoft.com/office/drawing/2014/main" id="{1614C5E5-4D20-7DC1-B06A-18B51FC72C73}"/>
              </a:ext>
            </a:extLst>
          </p:cNvPr>
          <p:cNvSpPr>
            <a:spLocks noGrp="1"/>
          </p:cNvSpPr>
          <p:nvPr>
            <p:ph type="ftr" sz="quarter" idx="3"/>
          </p:nvPr>
        </p:nvSpPr>
        <p:spPr bwMode="gray">
          <a:xfrm>
            <a:off x="907685" y="6498000"/>
            <a:ext cx="10768335" cy="360000"/>
          </a:xfrm>
          <a:prstGeom prst="rect">
            <a:avLst/>
          </a:prstGeom>
        </p:spPr>
        <p:txBody>
          <a:bodyPr vert="horz" lIns="0" tIns="0" rIns="0" bIns="0" rtlCol="0" anchor="ctr">
            <a:noAutofit/>
          </a:bodyPr>
          <a:lstStyle>
            <a:lvl1pPr algn="l">
              <a:defRPr sz="1000">
                <a:solidFill>
                  <a:schemeClr val="bg2"/>
                </a:solidFill>
              </a:defRPr>
            </a:lvl1pPr>
          </a:lstStyle>
          <a:p>
            <a:r>
              <a:rPr lang="en-GB" dirty="0"/>
              <a:t>Finding the Needle in the Haystack</a:t>
            </a:r>
            <a:r>
              <a:rPr lang="en-US" dirty="0"/>
              <a:t> | © ROSEN Group 2025</a:t>
            </a:r>
          </a:p>
        </p:txBody>
      </p:sp>
    </p:spTree>
    <p:extLst>
      <p:ext uri="{BB962C8B-B14F-4D97-AF65-F5344CB8AC3E}">
        <p14:creationId xmlns:p14="http://schemas.microsoft.com/office/powerpoint/2010/main" val="26467893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images + textboxe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E7B99F-B252-4409-86FB-5329F7D4A96A}"/>
              </a:ext>
            </a:extLst>
          </p:cNvPr>
          <p:cNvSpPr>
            <a:spLocks noGrp="1"/>
          </p:cNvSpPr>
          <p:nvPr>
            <p:ph type="title" hasCustomPrompt="1"/>
          </p:nvPr>
        </p:nvSpPr>
        <p:spPr bwMode="gray">
          <a:xfrm>
            <a:off x="515938" y="410328"/>
            <a:ext cx="9288000" cy="756000"/>
          </a:xfrm>
        </p:spPr>
        <p:txBody>
          <a:bodyPr>
            <a:noAutofit/>
          </a:bodyPr>
          <a:lstStyle>
            <a:lvl1pPr>
              <a:defRPr sz="2400"/>
            </a:lvl1pPr>
          </a:lstStyle>
          <a:p>
            <a:r>
              <a:rPr lang="en-US" noProof="0"/>
              <a:t>Click to edit Master title style</a:t>
            </a:r>
          </a:p>
        </p:txBody>
      </p:sp>
      <p:sp>
        <p:nvSpPr>
          <p:cNvPr id="15" name="Inhaltsplatzhalter 8">
            <a:extLst>
              <a:ext uri="{FF2B5EF4-FFF2-40B4-BE49-F238E27FC236}">
                <a16:creationId xmlns:a16="http://schemas.microsoft.com/office/drawing/2014/main" id="{E2034B52-9576-FC5A-52A0-F9B743013E35}"/>
              </a:ext>
            </a:extLst>
          </p:cNvPr>
          <p:cNvSpPr>
            <a:spLocks noGrp="1"/>
          </p:cNvSpPr>
          <p:nvPr>
            <p:ph sz="quarter" idx="18" hasCustomPrompt="1"/>
          </p:nvPr>
        </p:nvSpPr>
        <p:spPr bwMode="gray">
          <a:xfrm>
            <a:off x="511584" y="3955609"/>
            <a:ext cx="5450400" cy="2196000"/>
          </a:xfrm>
        </p:spPr>
        <p:txBody>
          <a:bodyPr rIns="0">
            <a:noAutofit/>
          </a:bodyPr>
          <a:lstStyle>
            <a:lvl1pPr marL="180000" indent="-180000">
              <a:lnSpc>
                <a:spcPct val="110000"/>
              </a:lnSpc>
              <a:spcBef>
                <a:spcPts val="0"/>
              </a:spcBef>
              <a:spcAft>
                <a:spcPts val="1200"/>
              </a:spcAft>
              <a:buClr>
                <a:srgbClr val="506491"/>
              </a:buClr>
              <a:buSzPct val="90000"/>
              <a:buFont typeface="Arial" panose="020B0604020202020204" pitchFamily="34" charset="0"/>
              <a:buChar char="•"/>
              <a:defRPr sz="1600">
                <a:solidFill>
                  <a:schemeClr val="tx1"/>
                </a:solidFill>
              </a:defRPr>
            </a:lvl1pPr>
            <a:lvl2pPr marL="360000" indent="-180000">
              <a:lnSpc>
                <a:spcPct val="110000"/>
              </a:lnSpc>
              <a:spcBef>
                <a:spcPts val="0"/>
              </a:spcBef>
              <a:spcAft>
                <a:spcPts val="1200"/>
              </a:spcAft>
              <a:buClr>
                <a:srgbClr val="506491"/>
              </a:buClr>
              <a:buSzPct val="90000"/>
              <a:buFont typeface="Arial" panose="020B0604020202020204" pitchFamily="34" charset="0"/>
              <a:buChar char="•"/>
              <a:defRPr sz="1400">
                <a:solidFill>
                  <a:schemeClr val="tx1"/>
                </a:solidFill>
              </a:defRPr>
            </a:lvl2pPr>
            <a:lvl3pPr marL="540000" indent="-180000">
              <a:lnSpc>
                <a:spcPct val="110000"/>
              </a:lnSpc>
              <a:spcBef>
                <a:spcPts val="0"/>
              </a:spcBef>
              <a:spcAft>
                <a:spcPts val="1200"/>
              </a:spcAft>
              <a:buClr>
                <a:srgbClr val="506491"/>
              </a:buClr>
              <a:buSzPct val="90000"/>
              <a:buFont typeface="Arial" panose="020B0604020202020204" pitchFamily="34" charset="0"/>
              <a:buChar char="•"/>
              <a:defRPr sz="1200">
                <a:solidFill>
                  <a:schemeClr val="tx1"/>
                </a:solidFill>
              </a:defRPr>
            </a:lvl3pPr>
            <a:lvl4pPr marL="720000" indent="-180000">
              <a:lnSpc>
                <a:spcPct val="110000"/>
              </a:lnSpc>
              <a:spcBef>
                <a:spcPts val="0"/>
              </a:spcBef>
              <a:spcAft>
                <a:spcPts val="1200"/>
              </a:spcAft>
              <a:buClr>
                <a:srgbClr val="506491"/>
              </a:buClr>
              <a:buSzPct val="90000"/>
              <a:buFont typeface="Arial" panose="020B0604020202020204" pitchFamily="34" charset="0"/>
              <a:buChar char="•"/>
              <a:defRPr sz="1100">
                <a:solidFill>
                  <a:schemeClr val="tx1"/>
                </a:solidFill>
              </a:defRPr>
            </a:lvl4pPr>
            <a:lvl5pPr marL="900000" indent="-180000">
              <a:lnSpc>
                <a:spcPct val="110000"/>
              </a:lnSpc>
              <a:spcBef>
                <a:spcPts val="0"/>
              </a:spcBef>
              <a:spcAft>
                <a:spcPts val="1200"/>
              </a:spcAft>
              <a:buClr>
                <a:srgbClr val="506491"/>
              </a:buClr>
              <a:buSzPct val="90000"/>
              <a:buFont typeface="Arial" panose="020B0604020202020204" pitchFamily="34" charset="0"/>
              <a:buChar char="•"/>
              <a:defRPr sz="1000">
                <a:solidFill>
                  <a:schemeClr val="tx1"/>
                </a:solidFill>
              </a:defRPr>
            </a:lvl5pPr>
          </a:lstStyle>
          <a:p>
            <a:pPr lvl="0"/>
            <a:r>
              <a:rPr lang="en-US" noProof="0" dirty="0"/>
              <a:t>Click to edit Master title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1" name="Bildplatzhalter 3">
            <a:extLst>
              <a:ext uri="{FF2B5EF4-FFF2-40B4-BE49-F238E27FC236}">
                <a16:creationId xmlns:a16="http://schemas.microsoft.com/office/drawing/2014/main" id="{383740DD-9C6F-949A-82AD-1B3B4D5DA722}"/>
              </a:ext>
            </a:extLst>
          </p:cNvPr>
          <p:cNvSpPr>
            <a:spLocks noGrp="1" noChangeAspect="1"/>
          </p:cNvSpPr>
          <p:nvPr>
            <p:ph type="pic" sz="quarter" idx="24" hasCustomPrompt="1"/>
          </p:nvPr>
        </p:nvSpPr>
        <p:spPr bwMode="gray">
          <a:xfrm>
            <a:off x="511584" y="1471609"/>
            <a:ext cx="5450400" cy="2286000"/>
          </a:xfrm>
          <a:solidFill>
            <a:schemeClr val="bg1">
              <a:lumMod val="95000"/>
            </a:schemeClr>
          </a:solidFill>
        </p:spPr>
        <p:txBody>
          <a:bodyPr lIns="0" tIns="0" rIns="0" bIns="0" anchor="ctr" anchorCtr="0"/>
          <a:lstStyle>
            <a:lvl1pPr marL="0" indent="0" algn="ctr">
              <a:buNone/>
              <a:defRPr>
                <a:solidFill>
                  <a:schemeClr val="bg2"/>
                </a:solidFill>
              </a:defRPr>
            </a:lvl1pPr>
          </a:lstStyle>
          <a:p>
            <a:r>
              <a:rPr lang="en-US" noProof="0" dirty="0"/>
              <a:t>image</a:t>
            </a:r>
          </a:p>
        </p:txBody>
      </p:sp>
      <p:sp>
        <p:nvSpPr>
          <p:cNvPr id="25" name="Inhaltsplatzhalter 8">
            <a:extLst>
              <a:ext uri="{FF2B5EF4-FFF2-40B4-BE49-F238E27FC236}">
                <a16:creationId xmlns:a16="http://schemas.microsoft.com/office/drawing/2014/main" id="{F7D695F2-EDC9-9D71-5664-73BA791E8F97}"/>
              </a:ext>
            </a:extLst>
          </p:cNvPr>
          <p:cNvSpPr>
            <a:spLocks noGrp="1"/>
          </p:cNvSpPr>
          <p:nvPr>
            <p:ph sz="quarter" idx="25" hasCustomPrompt="1"/>
          </p:nvPr>
        </p:nvSpPr>
        <p:spPr bwMode="gray">
          <a:xfrm>
            <a:off x="6227250" y="3955609"/>
            <a:ext cx="5450400" cy="2196000"/>
          </a:xfrm>
        </p:spPr>
        <p:txBody>
          <a:bodyPr rIns="0">
            <a:noAutofit/>
          </a:bodyPr>
          <a:lstStyle>
            <a:lvl1pPr marL="180000" indent="-180000">
              <a:lnSpc>
                <a:spcPct val="110000"/>
              </a:lnSpc>
              <a:spcBef>
                <a:spcPts val="0"/>
              </a:spcBef>
              <a:spcAft>
                <a:spcPts val="1200"/>
              </a:spcAft>
              <a:buClr>
                <a:srgbClr val="506491"/>
              </a:buClr>
              <a:buSzPct val="90000"/>
              <a:buFont typeface="Arial" panose="020B0604020202020204" pitchFamily="34" charset="0"/>
              <a:buChar char="•"/>
              <a:defRPr sz="1600">
                <a:solidFill>
                  <a:schemeClr val="tx1"/>
                </a:solidFill>
              </a:defRPr>
            </a:lvl1pPr>
            <a:lvl2pPr marL="360000" indent="-180000">
              <a:lnSpc>
                <a:spcPct val="110000"/>
              </a:lnSpc>
              <a:spcBef>
                <a:spcPts val="0"/>
              </a:spcBef>
              <a:spcAft>
                <a:spcPts val="1200"/>
              </a:spcAft>
              <a:buClr>
                <a:srgbClr val="506491"/>
              </a:buClr>
              <a:buSzPct val="90000"/>
              <a:buFont typeface="Arial" panose="020B0604020202020204" pitchFamily="34" charset="0"/>
              <a:buChar char="•"/>
              <a:defRPr sz="1400">
                <a:solidFill>
                  <a:schemeClr val="tx1"/>
                </a:solidFill>
              </a:defRPr>
            </a:lvl2pPr>
            <a:lvl3pPr marL="540000" indent="-180000">
              <a:lnSpc>
                <a:spcPct val="110000"/>
              </a:lnSpc>
              <a:spcBef>
                <a:spcPts val="0"/>
              </a:spcBef>
              <a:spcAft>
                <a:spcPts val="1200"/>
              </a:spcAft>
              <a:buClr>
                <a:srgbClr val="506491"/>
              </a:buClr>
              <a:buSzPct val="90000"/>
              <a:buFont typeface="Arial" panose="020B0604020202020204" pitchFamily="34" charset="0"/>
              <a:buChar char="•"/>
              <a:defRPr sz="1200">
                <a:solidFill>
                  <a:schemeClr val="tx1"/>
                </a:solidFill>
              </a:defRPr>
            </a:lvl3pPr>
            <a:lvl4pPr marL="720000" indent="-180000">
              <a:lnSpc>
                <a:spcPct val="110000"/>
              </a:lnSpc>
              <a:spcBef>
                <a:spcPts val="0"/>
              </a:spcBef>
              <a:spcAft>
                <a:spcPts val="1200"/>
              </a:spcAft>
              <a:buClr>
                <a:srgbClr val="506491"/>
              </a:buClr>
              <a:buSzPct val="90000"/>
              <a:buFont typeface="Arial" panose="020B0604020202020204" pitchFamily="34" charset="0"/>
              <a:buChar char="•"/>
              <a:defRPr sz="1100">
                <a:solidFill>
                  <a:schemeClr val="tx1"/>
                </a:solidFill>
              </a:defRPr>
            </a:lvl4pPr>
            <a:lvl5pPr marL="900000" indent="-180000">
              <a:lnSpc>
                <a:spcPct val="110000"/>
              </a:lnSpc>
              <a:spcBef>
                <a:spcPts val="0"/>
              </a:spcBef>
              <a:spcAft>
                <a:spcPts val="1200"/>
              </a:spcAft>
              <a:buClr>
                <a:srgbClr val="506491"/>
              </a:buClr>
              <a:buSzPct val="90000"/>
              <a:buFont typeface="Arial" panose="020B0604020202020204" pitchFamily="34" charset="0"/>
              <a:buChar char="•"/>
              <a:defRPr sz="1000">
                <a:solidFill>
                  <a:schemeClr val="tx1"/>
                </a:solidFill>
              </a:defRPr>
            </a:lvl5pPr>
          </a:lstStyle>
          <a:p>
            <a:pPr lvl="0"/>
            <a:r>
              <a:rPr lang="en-US" noProof="0" dirty="0"/>
              <a:t>Click to edit Master title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7" name="Bildplatzhalter 3">
            <a:extLst>
              <a:ext uri="{FF2B5EF4-FFF2-40B4-BE49-F238E27FC236}">
                <a16:creationId xmlns:a16="http://schemas.microsoft.com/office/drawing/2014/main" id="{D9AC8916-4359-408F-3D8B-8FF9C173CA0E}"/>
              </a:ext>
            </a:extLst>
          </p:cNvPr>
          <p:cNvSpPr>
            <a:spLocks noGrp="1" noChangeAspect="1"/>
          </p:cNvSpPr>
          <p:nvPr>
            <p:ph type="pic" sz="quarter" idx="27" hasCustomPrompt="1"/>
          </p:nvPr>
        </p:nvSpPr>
        <p:spPr bwMode="gray">
          <a:xfrm>
            <a:off x="6227250" y="1471609"/>
            <a:ext cx="5450400" cy="2286000"/>
          </a:xfrm>
          <a:solidFill>
            <a:schemeClr val="bg1">
              <a:lumMod val="95000"/>
            </a:schemeClr>
          </a:solidFill>
        </p:spPr>
        <p:txBody>
          <a:bodyPr lIns="0" tIns="0" rIns="0" bIns="0" anchor="ctr" anchorCtr="0"/>
          <a:lstStyle>
            <a:lvl1pPr marL="0" indent="0" algn="ctr">
              <a:buNone/>
              <a:defRPr>
                <a:solidFill>
                  <a:schemeClr val="bg2"/>
                </a:solidFill>
              </a:defRPr>
            </a:lvl1pPr>
          </a:lstStyle>
          <a:p>
            <a:r>
              <a:rPr lang="en-US" noProof="0" dirty="0"/>
              <a:t>image</a:t>
            </a:r>
          </a:p>
        </p:txBody>
      </p:sp>
      <p:sp>
        <p:nvSpPr>
          <p:cNvPr id="5" name="Foliennummernplatzhalter 2">
            <a:extLst>
              <a:ext uri="{FF2B5EF4-FFF2-40B4-BE49-F238E27FC236}">
                <a16:creationId xmlns:a16="http://schemas.microsoft.com/office/drawing/2014/main" id="{38F95EF9-F39B-710A-0184-80ABBA21EF97}"/>
              </a:ext>
            </a:extLst>
          </p:cNvPr>
          <p:cNvSpPr>
            <a:spLocks noGrp="1"/>
          </p:cNvSpPr>
          <p:nvPr>
            <p:ph type="sldNum" sz="quarter" idx="4"/>
          </p:nvPr>
        </p:nvSpPr>
        <p:spPr bwMode="gray">
          <a:xfrm>
            <a:off x="515542" y="6498000"/>
            <a:ext cx="230400" cy="360000"/>
          </a:xfrm>
          <a:prstGeom prst="rect">
            <a:avLst/>
          </a:prstGeom>
          <a:noFill/>
        </p:spPr>
        <p:txBody>
          <a:bodyPr vert="horz" lIns="0" tIns="0" rIns="0" bIns="0" rtlCol="0" anchor="ctr" anchorCtr="0"/>
          <a:lstStyle>
            <a:lvl1pPr algn="r">
              <a:defRPr lang="en-US" sz="1000" b="1" kern="1200" smtClean="0">
                <a:solidFill>
                  <a:schemeClr val="bg2"/>
                </a:solidFill>
                <a:latin typeface="+mn-lt"/>
                <a:ea typeface="+mn-ea"/>
                <a:cs typeface="+mn-cs"/>
              </a:defRPr>
            </a:lvl1pPr>
          </a:lstStyle>
          <a:p>
            <a:fld id="{175B214D-6BE7-42B0-9C13-90FEE9B2482C}" type="slidenum">
              <a:rPr lang="de-DE" smtClean="0"/>
              <a:pPr/>
              <a:t>‹#›</a:t>
            </a:fld>
            <a:endParaRPr lang="de-DE" b="0" dirty="0"/>
          </a:p>
        </p:txBody>
      </p:sp>
      <p:sp>
        <p:nvSpPr>
          <p:cNvPr id="6" name="Fußzeilenplatzhalter 5">
            <a:extLst>
              <a:ext uri="{FF2B5EF4-FFF2-40B4-BE49-F238E27FC236}">
                <a16:creationId xmlns:a16="http://schemas.microsoft.com/office/drawing/2014/main" id="{54616AAF-7EF4-D345-AD4E-5D6C47D8CC97}"/>
              </a:ext>
            </a:extLst>
          </p:cNvPr>
          <p:cNvSpPr>
            <a:spLocks noGrp="1"/>
          </p:cNvSpPr>
          <p:nvPr>
            <p:ph type="ftr" sz="quarter" idx="3"/>
          </p:nvPr>
        </p:nvSpPr>
        <p:spPr bwMode="gray">
          <a:xfrm>
            <a:off x="907685" y="6498000"/>
            <a:ext cx="10768335" cy="360000"/>
          </a:xfrm>
          <a:prstGeom prst="rect">
            <a:avLst/>
          </a:prstGeom>
        </p:spPr>
        <p:txBody>
          <a:bodyPr vert="horz" lIns="0" tIns="0" rIns="0" bIns="0" rtlCol="0" anchor="ctr">
            <a:noAutofit/>
          </a:bodyPr>
          <a:lstStyle>
            <a:lvl1pPr algn="l">
              <a:defRPr sz="1000">
                <a:solidFill>
                  <a:schemeClr val="bg2"/>
                </a:solidFill>
              </a:defRPr>
            </a:lvl1pPr>
          </a:lstStyle>
          <a:p>
            <a:r>
              <a:rPr lang="en-GB" dirty="0"/>
              <a:t>Finding the Needle in the Haystack</a:t>
            </a:r>
            <a:r>
              <a:rPr lang="en-US" dirty="0"/>
              <a:t> | © ROSEN Group 2025</a:t>
            </a:r>
          </a:p>
        </p:txBody>
      </p:sp>
    </p:spTree>
    <p:extLst>
      <p:ext uri="{BB962C8B-B14F-4D97-AF65-F5344CB8AC3E}">
        <p14:creationId xmlns:p14="http://schemas.microsoft.com/office/powerpoint/2010/main" val="40918378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images + textboxe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E7B99F-B252-4409-86FB-5329F7D4A96A}"/>
              </a:ext>
            </a:extLst>
          </p:cNvPr>
          <p:cNvSpPr>
            <a:spLocks noGrp="1"/>
          </p:cNvSpPr>
          <p:nvPr>
            <p:ph type="title" hasCustomPrompt="1"/>
          </p:nvPr>
        </p:nvSpPr>
        <p:spPr bwMode="gray">
          <a:xfrm>
            <a:off x="515938" y="410328"/>
            <a:ext cx="9288000" cy="756000"/>
          </a:xfrm>
        </p:spPr>
        <p:txBody>
          <a:bodyPr>
            <a:noAutofit/>
          </a:bodyPr>
          <a:lstStyle>
            <a:lvl1pPr>
              <a:defRPr sz="2400"/>
            </a:lvl1pPr>
          </a:lstStyle>
          <a:p>
            <a:r>
              <a:rPr lang="en-US" noProof="0"/>
              <a:t>Click to edit Master title style</a:t>
            </a:r>
          </a:p>
        </p:txBody>
      </p:sp>
      <p:sp>
        <p:nvSpPr>
          <p:cNvPr id="15" name="Inhaltsplatzhalter 8">
            <a:extLst>
              <a:ext uri="{FF2B5EF4-FFF2-40B4-BE49-F238E27FC236}">
                <a16:creationId xmlns:a16="http://schemas.microsoft.com/office/drawing/2014/main" id="{E2034B52-9576-FC5A-52A0-F9B743013E35}"/>
              </a:ext>
            </a:extLst>
          </p:cNvPr>
          <p:cNvSpPr>
            <a:spLocks noGrp="1"/>
          </p:cNvSpPr>
          <p:nvPr>
            <p:ph sz="quarter" idx="18" hasCustomPrompt="1"/>
          </p:nvPr>
        </p:nvSpPr>
        <p:spPr bwMode="gray">
          <a:xfrm>
            <a:off x="511584" y="3955609"/>
            <a:ext cx="3546000" cy="2196000"/>
          </a:xfrm>
        </p:spPr>
        <p:txBody>
          <a:bodyPr rIns="0">
            <a:noAutofit/>
          </a:bodyPr>
          <a:lstStyle>
            <a:lvl1pPr marL="180000" indent="-180000">
              <a:lnSpc>
                <a:spcPct val="110000"/>
              </a:lnSpc>
              <a:spcBef>
                <a:spcPts val="0"/>
              </a:spcBef>
              <a:spcAft>
                <a:spcPts val="1200"/>
              </a:spcAft>
              <a:buClr>
                <a:srgbClr val="506491"/>
              </a:buClr>
              <a:buSzPct val="90000"/>
              <a:buFont typeface="Arial" panose="020B0604020202020204" pitchFamily="34" charset="0"/>
              <a:buChar char="•"/>
              <a:defRPr sz="1600">
                <a:solidFill>
                  <a:schemeClr val="tx1"/>
                </a:solidFill>
              </a:defRPr>
            </a:lvl1pPr>
            <a:lvl2pPr marL="360000" indent="-180000">
              <a:lnSpc>
                <a:spcPct val="110000"/>
              </a:lnSpc>
              <a:spcBef>
                <a:spcPts val="0"/>
              </a:spcBef>
              <a:spcAft>
                <a:spcPts val="1200"/>
              </a:spcAft>
              <a:buClr>
                <a:srgbClr val="506491"/>
              </a:buClr>
              <a:buSzPct val="90000"/>
              <a:buFont typeface="Arial" panose="020B0604020202020204" pitchFamily="34" charset="0"/>
              <a:buChar char="•"/>
              <a:defRPr sz="1400">
                <a:solidFill>
                  <a:schemeClr val="tx1"/>
                </a:solidFill>
              </a:defRPr>
            </a:lvl2pPr>
            <a:lvl3pPr marL="540000" indent="-180000">
              <a:lnSpc>
                <a:spcPct val="110000"/>
              </a:lnSpc>
              <a:spcBef>
                <a:spcPts val="0"/>
              </a:spcBef>
              <a:spcAft>
                <a:spcPts val="1200"/>
              </a:spcAft>
              <a:buClr>
                <a:srgbClr val="506491"/>
              </a:buClr>
              <a:buSzPct val="90000"/>
              <a:buFont typeface="Arial" panose="020B0604020202020204" pitchFamily="34" charset="0"/>
              <a:buChar char="•"/>
              <a:defRPr sz="1200">
                <a:solidFill>
                  <a:schemeClr val="tx1"/>
                </a:solidFill>
              </a:defRPr>
            </a:lvl3pPr>
            <a:lvl4pPr marL="720000" indent="-180000">
              <a:lnSpc>
                <a:spcPct val="110000"/>
              </a:lnSpc>
              <a:spcBef>
                <a:spcPts val="0"/>
              </a:spcBef>
              <a:spcAft>
                <a:spcPts val="1200"/>
              </a:spcAft>
              <a:buClr>
                <a:srgbClr val="506491"/>
              </a:buClr>
              <a:buSzPct val="90000"/>
              <a:buFont typeface="Arial" panose="020B0604020202020204" pitchFamily="34" charset="0"/>
              <a:buChar char="•"/>
              <a:defRPr sz="1100">
                <a:solidFill>
                  <a:schemeClr val="tx1"/>
                </a:solidFill>
              </a:defRPr>
            </a:lvl4pPr>
            <a:lvl5pPr marL="900000" indent="-180000">
              <a:lnSpc>
                <a:spcPct val="110000"/>
              </a:lnSpc>
              <a:spcBef>
                <a:spcPts val="0"/>
              </a:spcBef>
              <a:spcAft>
                <a:spcPts val="1200"/>
              </a:spcAft>
              <a:buClr>
                <a:srgbClr val="506491"/>
              </a:buClr>
              <a:buSzPct val="90000"/>
              <a:buFont typeface="Arial" panose="020B0604020202020204" pitchFamily="34" charset="0"/>
              <a:buChar char="•"/>
              <a:defRPr sz="1000">
                <a:solidFill>
                  <a:schemeClr val="tx1"/>
                </a:solidFill>
              </a:defRPr>
            </a:lvl5pPr>
          </a:lstStyle>
          <a:p>
            <a:pPr lvl="0"/>
            <a:r>
              <a:rPr lang="en-US" noProof="0" dirty="0"/>
              <a:t>Click to edit Master title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1" name="Bildplatzhalter 3">
            <a:extLst>
              <a:ext uri="{FF2B5EF4-FFF2-40B4-BE49-F238E27FC236}">
                <a16:creationId xmlns:a16="http://schemas.microsoft.com/office/drawing/2014/main" id="{383740DD-9C6F-949A-82AD-1B3B4D5DA722}"/>
              </a:ext>
            </a:extLst>
          </p:cNvPr>
          <p:cNvSpPr>
            <a:spLocks noGrp="1" noChangeAspect="1"/>
          </p:cNvSpPr>
          <p:nvPr>
            <p:ph type="pic" sz="quarter" idx="24" hasCustomPrompt="1"/>
          </p:nvPr>
        </p:nvSpPr>
        <p:spPr bwMode="gray">
          <a:xfrm>
            <a:off x="511584" y="1471609"/>
            <a:ext cx="3546000" cy="2286000"/>
          </a:xfrm>
          <a:solidFill>
            <a:schemeClr val="bg1">
              <a:lumMod val="95000"/>
            </a:schemeClr>
          </a:solidFill>
        </p:spPr>
        <p:txBody>
          <a:bodyPr lIns="0" tIns="0" rIns="0" bIns="0" anchor="ctr" anchorCtr="0"/>
          <a:lstStyle>
            <a:lvl1pPr marL="0" indent="0" algn="ctr">
              <a:buNone/>
              <a:defRPr>
                <a:solidFill>
                  <a:schemeClr val="bg2"/>
                </a:solidFill>
              </a:defRPr>
            </a:lvl1pPr>
          </a:lstStyle>
          <a:p>
            <a:r>
              <a:rPr lang="en-US" noProof="0" dirty="0"/>
              <a:t>image</a:t>
            </a:r>
          </a:p>
        </p:txBody>
      </p:sp>
      <p:sp>
        <p:nvSpPr>
          <p:cNvPr id="25" name="Inhaltsplatzhalter 8">
            <a:extLst>
              <a:ext uri="{FF2B5EF4-FFF2-40B4-BE49-F238E27FC236}">
                <a16:creationId xmlns:a16="http://schemas.microsoft.com/office/drawing/2014/main" id="{F7D695F2-EDC9-9D71-5664-73BA791E8F97}"/>
              </a:ext>
            </a:extLst>
          </p:cNvPr>
          <p:cNvSpPr>
            <a:spLocks noGrp="1"/>
          </p:cNvSpPr>
          <p:nvPr>
            <p:ph sz="quarter" idx="25" hasCustomPrompt="1"/>
          </p:nvPr>
        </p:nvSpPr>
        <p:spPr bwMode="gray">
          <a:xfrm>
            <a:off x="4321617" y="3955609"/>
            <a:ext cx="3546000" cy="2196000"/>
          </a:xfrm>
        </p:spPr>
        <p:txBody>
          <a:bodyPr rIns="0">
            <a:noAutofit/>
          </a:bodyPr>
          <a:lstStyle>
            <a:lvl1pPr marL="180000" indent="-180000">
              <a:lnSpc>
                <a:spcPct val="110000"/>
              </a:lnSpc>
              <a:spcBef>
                <a:spcPts val="0"/>
              </a:spcBef>
              <a:spcAft>
                <a:spcPts val="1200"/>
              </a:spcAft>
              <a:buClr>
                <a:srgbClr val="506491"/>
              </a:buClr>
              <a:buSzPct val="90000"/>
              <a:buFont typeface="Arial" panose="020B0604020202020204" pitchFamily="34" charset="0"/>
              <a:buChar char="•"/>
              <a:defRPr sz="1600">
                <a:solidFill>
                  <a:schemeClr val="tx1"/>
                </a:solidFill>
              </a:defRPr>
            </a:lvl1pPr>
            <a:lvl2pPr marL="360000" indent="-180000">
              <a:lnSpc>
                <a:spcPct val="110000"/>
              </a:lnSpc>
              <a:spcBef>
                <a:spcPts val="0"/>
              </a:spcBef>
              <a:spcAft>
                <a:spcPts val="1200"/>
              </a:spcAft>
              <a:buClr>
                <a:srgbClr val="506491"/>
              </a:buClr>
              <a:buSzPct val="90000"/>
              <a:buFont typeface="Arial" panose="020B0604020202020204" pitchFamily="34" charset="0"/>
              <a:buChar char="•"/>
              <a:defRPr sz="1400">
                <a:solidFill>
                  <a:schemeClr val="tx1"/>
                </a:solidFill>
              </a:defRPr>
            </a:lvl2pPr>
            <a:lvl3pPr marL="540000" indent="-180000">
              <a:lnSpc>
                <a:spcPct val="110000"/>
              </a:lnSpc>
              <a:spcBef>
                <a:spcPts val="0"/>
              </a:spcBef>
              <a:spcAft>
                <a:spcPts val="1200"/>
              </a:spcAft>
              <a:buClr>
                <a:srgbClr val="506491"/>
              </a:buClr>
              <a:buSzPct val="90000"/>
              <a:buFont typeface="Arial" panose="020B0604020202020204" pitchFamily="34" charset="0"/>
              <a:buChar char="•"/>
              <a:defRPr sz="1200">
                <a:solidFill>
                  <a:schemeClr val="tx1"/>
                </a:solidFill>
              </a:defRPr>
            </a:lvl3pPr>
            <a:lvl4pPr marL="720000" indent="-180000">
              <a:lnSpc>
                <a:spcPct val="110000"/>
              </a:lnSpc>
              <a:spcBef>
                <a:spcPts val="0"/>
              </a:spcBef>
              <a:spcAft>
                <a:spcPts val="1200"/>
              </a:spcAft>
              <a:buClr>
                <a:srgbClr val="506491"/>
              </a:buClr>
              <a:buSzPct val="90000"/>
              <a:buFont typeface="Arial" panose="020B0604020202020204" pitchFamily="34" charset="0"/>
              <a:buChar char="•"/>
              <a:defRPr sz="1100">
                <a:solidFill>
                  <a:schemeClr val="tx1"/>
                </a:solidFill>
              </a:defRPr>
            </a:lvl4pPr>
            <a:lvl5pPr marL="900000" indent="-180000">
              <a:lnSpc>
                <a:spcPct val="110000"/>
              </a:lnSpc>
              <a:spcBef>
                <a:spcPts val="0"/>
              </a:spcBef>
              <a:spcAft>
                <a:spcPts val="1200"/>
              </a:spcAft>
              <a:buClr>
                <a:srgbClr val="506491"/>
              </a:buClr>
              <a:buSzPct val="90000"/>
              <a:buFont typeface="Arial" panose="020B0604020202020204" pitchFamily="34" charset="0"/>
              <a:buChar char="•"/>
              <a:defRPr sz="1000">
                <a:solidFill>
                  <a:schemeClr val="tx1"/>
                </a:solidFill>
              </a:defRPr>
            </a:lvl5pPr>
          </a:lstStyle>
          <a:p>
            <a:pPr lvl="0"/>
            <a:r>
              <a:rPr lang="en-US" noProof="0" dirty="0"/>
              <a:t>Click to edit Master title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6" name="Inhaltsplatzhalter 8">
            <a:extLst>
              <a:ext uri="{FF2B5EF4-FFF2-40B4-BE49-F238E27FC236}">
                <a16:creationId xmlns:a16="http://schemas.microsoft.com/office/drawing/2014/main" id="{96019A92-A658-4BBA-FE81-033136BA9578}"/>
              </a:ext>
            </a:extLst>
          </p:cNvPr>
          <p:cNvSpPr>
            <a:spLocks noGrp="1"/>
          </p:cNvSpPr>
          <p:nvPr>
            <p:ph sz="quarter" idx="26" hasCustomPrompt="1"/>
          </p:nvPr>
        </p:nvSpPr>
        <p:spPr bwMode="gray">
          <a:xfrm>
            <a:off x="8131650" y="3955609"/>
            <a:ext cx="3546000" cy="2196000"/>
          </a:xfrm>
        </p:spPr>
        <p:txBody>
          <a:bodyPr rIns="0">
            <a:noAutofit/>
          </a:bodyPr>
          <a:lstStyle>
            <a:lvl1pPr marL="180000" indent="-180000">
              <a:lnSpc>
                <a:spcPct val="110000"/>
              </a:lnSpc>
              <a:spcBef>
                <a:spcPts val="0"/>
              </a:spcBef>
              <a:spcAft>
                <a:spcPts val="1200"/>
              </a:spcAft>
              <a:buClr>
                <a:srgbClr val="506491"/>
              </a:buClr>
              <a:buSzPct val="90000"/>
              <a:buFont typeface="Arial" panose="020B0604020202020204" pitchFamily="34" charset="0"/>
              <a:buChar char="•"/>
              <a:defRPr sz="1600">
                <a:solidFill>
                  <a:schemeClr val="tx1"/>
                </a:solidFill>
              </a:defRPr>
            </a:lvl1pPr>
            <a:lvl2pPr marL="360000" indent="-180000">
              <a:lnSpc>
                <a:spcPct val="110000"/>
              </a:lnSpc>
              <a:spcBef>
                <a:spcPts val="0"/>
              </a:spcBef>
              <a:spcAft>
                <a:spcPts val="1200"/>
              </a:spcAft>
              <a:buClr>
                <a:srgbClr val="506491"/>
              </a:buClr>
              <a:buSzPct val="90000"/>
              <a:buFont typeface="Arial" panose="020B0604020202020204" pitchFamily="34" charset="0"/>
              <a:buChar char="•"/>
              <a:defRPr sz="1400">
                <a:solidFill>
                  <a:schemeClr val="tx1"/>
                </a:solidFill>
              </a:defRPr>
            </a:lvl2pPr>
            <a:lvl3pPr marL="540000" indent="-180000">
              <a:lnSpc>
                <a:spcPct val="110000"/>
              </a:lnSpc>
              <a:spcBef>
                <a:spcPts val="0"/>
              </a:spcBef>
              <a:spcAft>
                <a:spcPts val="1200"/>
              </a:spcAft>
              <a:buClr>
                <a:srgbClr val="506491"/>
              </a:buClr>
              <a:buSzPct val="90000"/>
              <a:buFont typeface="Arial" panose="020B0604020202020204" pitchFamily="34" charset="0"/>
              <a:buChar char="•"/>
              <a:defRPr sz="1200">
                <a:solidFill>
                  <a:schemeClr val="tx1"/>
                </a:solidFill>
              </a:defRPr>
            </a:lvl3pPr>
            <a:lvl4pPr marL="720000" indent="-180000">
              <a:lnSpc>
                <a:spcPct val="110000"/>
              </a:lnSpc>
              <a:spcBef>
                <a:spcPts val="0"/>
              </a:spcBef>
              <a:spcAft>
                <a:spcPts val="1200"/>
              </a:spcAft>
              <a:buClr>
                <a:srgbClr val="506491"/>
              </a:buClr>
              <a:buSzPct val="90000"/>
              <a:buFont typeface="Arial" panose="020B0604020202020204" pitchFamily="34" charset="0"/>
              <a:buChar char="•"/>
              <a:defRPr sz="1100">
                <a:solidFill>
                  <a:schemeClr val="tx1"/>
                </a:solidFill>
              </a:defRPr>
            </a:lvl4pPr>
            <a:lvl5pPr marL="900000" indent="-180000">
              <a:lnSpc>
                <a:spcPct val="110000"/>
              </a:lnSpc>
              <a:spcBef>
                <a:spcPts val="0"/>
              </a:spcBef>
              <a:spcAft>
                <a:spcPts val="1200"/>
              </a:spcAft>
              <a:buClr>
                <a:srgbClr val="506491"/>
              </a:buClr>
              <a:buSzPct val="90000"/>
              <a:buFont typeface="Arial" panose="020B0604020202020204" pitchFamily="34" charset="0"/>
              <a:buChar char="•"/>
              <a:defRPr sz="1000">
                <a:solidFill>
                  <a:schemeClr val="tx1"/>
                </a:solidFill>
              </a:defRPr>
            </a:lvl5pPr>
          </a:lstStyle>
          <a:p>
            <a:pPr lvl="0"/>
            <a:r>
              <a:rPr lang="en-US" noProof="0" dirty="0"/>
              <a:t>Click to edit Master title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7" name="Bildplatzhalter 3">
            <a:extLst>
              <a:ext uri="{FF2B5EF4-FFF2-40B4-BE49-F238E27FC236}">
                <a16:creationId xmlns:a16="http://schemas.microsoft.com/office/drawing/2014/main" id="{D9AC8916-4359-408F-3D8B-8FF9C173CA0E}"/>
              </a:ext>
            </a:extLst>
          </p:cNvPr>
          <p:cNvSpPr>
            <a:spLocks noGrp="1" noChangeAspect="1"/>
          </p:cNvSpPr>
          <p:nvPr>
            <p:ph type="pic" sz="quarter" idx="27" hasCustomPrompt="1"/>
          </p:nvPr>
        </p:nvSpPr>
        <p:spPr bwMode="gray">
          <a:xfrm>
            <a:off x="4321617" y="1471609"/>
            <a:ext cx="3546000" cy="2286000"/>
          </a:xfrm>
          <a:solidFill>
            <a:schemeClr val="bg1">
              <a:lumMod val="95000"/>
            </a:schemeClr>
          </a:solidFill>
        </p:spPr>
        <p:txBody>
          <a:bodyPr lIns="0" tIns="0" rIns="0" bIns="0" anchor="ctr" anchorCtr="0"/>
          <a:lstStyle>
            <a:lvl1pPr marL="0" indent="0" algn="ctr">
              <a:buNone/>
              <a:defRPr>
                <a:solidFill>
                  <a:schemeClr val="bg2"/>
                </a:solidFill>
              </a:defRPr>
            </a:lvl1pPr>
          </a:lstStyle>
          <a:p>
            <a:r>
              <a:rPr lang="en-US" noProof="0" dirty="0"/>
              <a:t>image</a:t>
            </a:r>
          </a:p>
        </p:txBody>
      </p:sp>
      <p:sp>
        <p:nvSpPr>
          <p:cNvPr id="28" name="Bildplatzhalter 3">
            <a:extLst>
              <a:ext uri="{FF2B5EF4-FFF2-40B4-BE49-F238E27FC236}">
                <a16:creationId xmlns:a16="http://schemas.microsoft.com/office/drawing/2014/main" id="{157584CD-C042-F489-6AB5-F0DE242506EB}"/>
              </a:ext>
            </a:extLst>
          </p:cNvPr>
          <p:cNvSpPr>
            <a:spLocks noGrp="1" noChangeAspect="1"/>
          </p:cNvSpPr>
          <p:nvPr>
            <p:ph type="pic" sz="quarter" idx="28" hasCustomPrompt="1"/>
          </p:nvPr>
        </p:nvSpPr>
        <p:spPr bwMode="gray">
          <a:xfrm>
            <a:off x="8131650" y="1471609"/>
            <a:ext cx="3546000" cy="2286000"/>
          </a:xfrm>
          <a:solidFill>
            <a:schemeClr val="bg1">
              <a:lumMod val="95000"/>
            </a:schemeClr>
          </a:solidFill>
        </p:spPr>
        <p:txBody>
          <a:bodyPr lIns="0" tIns="0" rIns="0" bIns="0" anchor="ctr" anchorCtr="0"/>
          <a:lstStyle>
            <a:lvl1pPr marL="0" indent="0" algn="ctr">
              <a:buNone/>
              <a:defRPr>
                <a:solidFill>
                  <a:schemeClr val="bg2"/>
                </a:solidFill>
              </a:defRPr>
            </a:lvl1pPr>
          </a:lstStyle>
          <a:p>
            <a:r>
              <a:rPr lang="en-US" noProof="0" dirty="0"/>
              <a:t>image</a:t>
            </a:r>
          </a:p>
        </p:txBody>
      </p:sp>
      <p:sp>
        <p:nvSpPr>
          <p:cNvPr id="5" name="Foliennummernplatzhalter 2">
            <a:extLst>
              <a:ext uri="{FF2B5EF4-FFF2-40B4-BE49-F238E27FC236}">
                <a16:creationId xmlns:a16="http://schemas.microsoft.com/office/drawing/2014/main" id="{B726452D-4624-D5EC-8064-BBFE6B7B289B}"/>
              </a:ext>
            </a:extLst>
          </p:cNvPr>
          <p:cNvSpPr>
            <a:spLocks noGrp="1"/>
          </p:cNvSpPr>
          <p:nvPr>
            <p:ph type="sldNum" sz="quarter" idx="4"/>
          </p:nvPr>
        </p:nvSpPr>
        <p:spPr bwMode="gray">
          <a:xfrm>
            <a:off x="515542" y="6498000"/>
            <a:ext cx="230400" cy="360000"/>
          </a:xfrm>
          <a:prstGeom prst="rect">
            <a:avLst/>
          </a:prstGeom>
          <a:noFill/>
        </p:spPr>
        <p:txBody>
          <a:bodyPr vert="horz" lIns="0" tIns="0" rIns="0" bIns="0" rtlCol="0" anchor="ctr" anchorCtr="0"/>
          <a:lstStyle>
            <a:lvl1pPr algn="r">
              <a:defRPr lang="en-US" sz="1000" b="1" kern="1200" smtClean="0">
                <a:solidFill>
                  <a:schemeClr val="bg2"/>
                </a:solidFill>
                <a:latin typeface="+mn-lt"/>
                <a:ea typeface="+mn-ea"/>
                <a:cs typeface="+mn-cs"/>
              </a:defRPr>
            </a:lvl1pPr>
          </a:lstStyle>
          <a:p>
            <a:fld id="{175B214D-6BE7-42B0-9C13-90FEE9B2482C}" type="slidenum">
              <a:rPr lang="de-DE" smtClean="0"/>
              <a:pPr/>
              <a:t>‹#›</a:t>
            </a:fld>
            <a:endParaRPr lang="de-DE" b="0" dirty="0"/>
          </a:p>
        </p:txBody>
      </p:sp>
      <p:sp>
        <p:nvSpPr>
          <p:cNvPr id="6" name="Fußzeilenplatzhalter 5">
            <a:extLst>
              <a:ext uri="{FF2B5EF4-FFF2-40B4-BE49-F238E27FC236}">
                <a16:creationId xmlns:a16="http://schemas.microsoft.com/office/drawing/2014/main" id="{66784BA1-06DF-55CF-A4BA-E82C28938135}"/>
              </a:ext>
            </a:extLst>
          </p:cNvPr>
          <p:cNvSpPr>
            <a:spLocks noGrp="1"/>
          </p:cNvSpPr>
          <p:nvPr>
            <p:ph type="ftr" sz="quarter" idx="3"/>
          </p:nvPr>
        </p:nvSpPr>
        <p:spPr bwMode="gray">
          <a:xfrm>
            <a:off x="907685" y="6498000"/>
            <a:ext cx="10768335" cy="360000"/>
          </a:xfrm>
          <a:prstGeom prst="rect">
            <a:avLst/>
          </a:prstGeom>
        </p:spPr>
        <p:txBody>
          <a:bodyPr vert="horz" lIns="0" tIns="0" rIns="0" bIns="0" rtlCol="0" anchor="ctr">
            <a:noAutofit/>
          </a:bodyPr>
          <a:lstStyle>
            <a:lvl1pPr algn="l">
              <a:defRPr sz="1000">
                <a:solidFill>
                  <a:schemeClr val="bg2"/>
                </a:solidFill>
              </a:defRPr>
            </a:lvl1pPr>
          </a:lstStyle>
          <a:p>
            <a:r>
              <a:rPr lang="en-GB" dirty="0"/>
              <a:t>Finding the Needle in the Haystack</a:t>
            </a:r>
            <a:r>
              <a:rPr lang="en-US" dirty="0"/>
              <a:t> | © ROSEN Group 2025</a:t>
            </a:r>
          </a:p>
        </p:txBody>
      </p:sp>
    </p:spTree>
    <p:extLst>
      <p:ext uri="{BB962C8B-B14F-4D97-AF65-F5344CB8AC3E}">
        <p14:creationId xmlns:p14="http://schemas.microsoft.com/office/powerpoint/2010/main" val="266930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perator slide with gradient">
    <p:bg bwMode="gray">
      <p:bgPr>
        <a:gradFill>
          <a:gsLst>
            <a:gs pos="0">
              <a:srgbClr val="232A3C"/>
            </a:gs>
            <a:gs pos="100000">
              <a:srgbClr val="375578"/>
            </a:gs>
          </a:gsLst>
          <a:lin ang="13500000" scaled="1"/>
        </a:gradFill>
        <a:effectLst/>
      </p:bgPr>
    </p:bg>
    <p:spTree>
      <p:nvGrpSpPr>
        <p:cNvPr id="1" name=""/>
        <p:cNvGrpSpPr/>
        <p:nvPr/>
      </p:nvGrpSpPr>
      <p:grpSpPr>
        <a:xfrm>
          <a:off x="0" y="0"/>
          <a:ext cx="0" cy="0"/>
          <a:chOff x="0" y="0"/>
          <a:chExt cx="0" cy="0"/>
        </a:xfrm>
      </p:grpSpPr>
      <p:sp>
        <p:nvSpPr>
          <p:cNvPr id="31" name="Textplatzhalter 15">
            <a:extLst>
              <a:ext uri="{FF2B5EF4-FFF2-40B4-BE49-F238E27FC236}">
                <a16:creationId xmlns:a16="http://schemas.microsoft.com/office/drawing/2014/main" id="{D2D14163-93F7-52E1-B9CD-D4D40A61EB0D}"/>
              </a:ext>
            </a:extLst>
          </p:cNvPr>
          <p:cNvSpPr>
            <a:spLocks noGrp="1" noChangeAspect="1"/>
          </p:cNvSpPr>
          <p:nvPr>
            <p:ph type="body" sz="quarter" idx="17" hasCustomPrompt="1"/>
          </p:nvPr>
        </p:nvSpPr>
        <p:spPr bwMode="gray">
          <a:xfrm>
            <a:off x="8314800" y="0"/>
            <a:ext cx="3877200" cy="6858000"/>
          </a:xfrm>
          <a:blipFill dpi="0" rotWithShape="1">
            <a:blip r:embed="rId2" cstate="email">
              <a:alphaModFix amt="50000"/>
              <a:extLst>
                <a:ext uri="{28A0092B-C50C-407E-A947-70E740481C1C}">
                  <a14:useLocalDpi xmlns:a14="http://schemas.microsoft.com/office/drawing/2010/main"/>
                </a:ext>
              </a:extLst>
            </a:blip>
            <a:srcRect/>
            <a:stretch>
              <a:fillRect t="-29" b="-29"/>
            </a:stretch>
          </a:blipFill>
        </p:spPr>
        <p:txBody>
          <a:bodyPr/>
          <a:lstStyle>
            <a:lvl1pPr marL="0" indent="0">
              <a:buNone/>
              <a:defRPr/>
            </a:lvl1pPr>
          </a:lstStyle>
          <a:p>
            <a:pPr lvl="0"/>
            <a:r>
              <a:rPr lang="en-US" noProof="0"/>
              <a:t>  </a:t>
            </a:r>
          </a:p>
        </p:txBody>
      </p:sp>
      <p:sp>
        <p:nvSpPr>
          <p:cNvPr id="59" name="Bildplatzhalter 3">
            <a:extLst>
              <a:ext uri="{FF2B5EF4-FFF2-40B4-BE49-F238E27FC236}">
                <a16:creationId xmlns:a16="http://schemas.microsoft.com/office/drawing/2014/main" id="{E2DF4F14-EC3F-C669-D326-AAE6153DA3F1}"/>
              </a:ext>
            </a:extLst>
          </p:cNvPr>
          <p:cNvSpPr>
            <a:spLocks noGrp="1" noChangeAspect="1"/>
          </p:cNvSpPr>
          <p:nvPr>
            <p:ph type="pic" sz="quarter" idx="24" hasCustomPrompt="1"/>
          </p:nvPr>
        </p:nvSpPr>
        <p:spPr bwMode="gray">
          <a:xfrm>
            <a:off x="9969627" y="410328"/>
            <a:ext cx="1706400" cy="493200"/>
          </a:xfrm>
          <a:blipFill>
            <a:blip r:embed="rId3" cstate="email">
              <a:extLst>
                <a:ext uri="{28A0092B-C50C-407E-A947-70E740481C1C}">
                  <a14:useLocalDpi xmlns:a14="http://schemas.microsoft.com/office/drawing/2010/main"/>
                </a:ext>
              </a:extLst>
            </a:blip>
            <a:stretch>
              <a:fillRect/>
            </a:stretch>
          </a:blipFill>
        </p:spPr>
        <p:txBody>
          <a:bodyPr lIns="0" tIns="0" rIns="0" bIns="0" anchor="ctr" anchorCtr="0"/>
          <a:lstStyle>
            <a:lvl1pPr marL="0" indent="0" algn="ctr">
              <a:buNone/>
              <a:defRPr>
                <a:solidFill>
                  <a:schemeClr val="bg1"/>
                </a:solidFill>
              </a:defRPr>
            </a:lvl1pPr>
          </a:lstStyle>
          <a:p>
            <a:pPr marL="0" marR="0" lvl="0" indent="0" algn="ctr" defTabSz="914400" rtl="0" eaLnBrk="1" fontAlgn="base" latinLnBrk="0" hangingPunct="1">
              <a:lnSpc>
                <a:spcPct val="100000"/>
              </a:lnSpc>
              <a:spcBef>
                <a:spcPts val="600"/>
              </a:spcBef>
              <a:spcAft>
                <a:spcPct val="0"/>
              </a:spcAft>
              <a:buClr>
                <a:srgbClr val="506491"/>
              </a:buClr>
              <a:buSzTx/>
              <a:buFont typeface="Arial" panose="020B0604020202020204" pitchFamily="34" charset="0"/>
              <a:buNone/>
              <a:tabLst>
                <a:tab pos="266700" algn="l"/>
                <a:tab pos="542925" algn="l"/>
                <a:tab pos="809625" algn="l"/>
                <a:tab pos="1076325" algn="l"/>
              </a:tabLst>
              <a:defRPr/>
            </a:pPr>
            <a:r>
              <a:rPr lang="en-US" noProof="0" dirty="0"/>
              <a:t>image</a:t>
            </a:r>
          </a:p>
        </p:txBody>
      </p:sp>
      <p:sp>
        <p:nvSpPr>
          <p:cNvPr id="20" name="Inhaltsplatzhalter 8">
            <a:extLst>
              <a:ext uri="{FF2B5EF4-FFF2-40B4-BE49-F238E27FC236}">
                <a16:creationId xmlns:a16="http://schemas.microsoft.com/office/drawing/2014/main" id="{15197BFC-233F-29FE-BC9E-A90FDAB88FF4}"/>
              </a:ext>
            </a:extLst>
          </p:cNvPr>
          <p:cNvSpPr>
            <a:spLocks noGrp="1"/>
          </p:cNvSpPr>
          <p:nvPr>
            <p:ph sz="quarter" idx="18" hasCustomPrompt="1"/>
          </p:nvPr>
        </p:nvSpPr>
        <p:spPr bwMode="gray">
          <a:xfrm>
            <a:off x="511585" y="2830287"/>
            <a:ext cx="7210016" cy="3197408"/>
          </a:xfrm>
        </p:spPr>
        <p:txBody>
          <a:bodyPr rIns="108000" anchor="b" anchorCtr="0">
            <a:noAutofit/>
          </a:bodyPr>
          <a:lstStyle>
            <a:lvl1pPr marL="0" indent="0">
              <a:lnSpc>
                <a:spcPct val="110000"/>
              </a:lnSpc>
              <a:spcBef>
                <a:spcPts val="0"/>
              </a:spcBef>
              <a:spcAft>
                <a:spcPts val="1200"/>
              </a:spcAft>
              <a:buClr>
                <a:schemeClr val="bg1"/>
              </a:buClr>
              <a:buSzPct val="90000"/>
              <a:buFont typeface="Arial" panose="020B0604020202020204" pitchFamily="34" charset="0"/>
              <a:buNone/>
              <a:defRPr lang="en-US" sz="4400" b="1" kern="1200" noProof="0" dirty="0">
                <a:solidFill>
                  <a:schemeClr val="bg1"/>
                </a:solidFill>
                <a:latin typeface="+mj-lt"/>
                <a:ea typeface="+mn-ea"/>
                <a:cs typeface="+mn-cs"/>
              </a:defRPr>
            </a:lvl1pPr>
            <a:lvl2pPr marL="360000" indent="-180000">
              <a:lnSpc>
                <a:spcPct val="110000"/>
              </a:lnSpc>
              <a:spcBef>
                <a:spcPts val="0"/>
              </a:spcBef>
              <a:spcAft>
                <a:spcPts val="1200"/>
              </a:spcAft>
              <a:buClr>
                <a:schemeClr val="bg1"/>
              </a:buClr>
              <a:buSzPct val="90000"/>
              <a:buFont typeface="Arial" panose="020B0604020202020204" pitchFamily="34" charset="0"/>
              <a:buChar char="•"/>
              <a:defRPr lang="en-US" sz="4400" b="1" kern="1200" noProof="0" dirty="0">
                <a:solidFill>
                  <a:schemeClr val="bg1"/>
                </a:solidFill>
                <a:latin typeface="+mj-lt"/>
                <a:ea typeface="+mn-ea"/>
                <a:cs typeface="+mn-cs"/>
              </a:defRPr>
            </a:lvl2pPr>
            <a:lvl3pPr marL="540000" indent="-180000">
              <a:lnSpc>
                <a:spcPct val="110000"/>
              </a:lnSpc>
              <a:spcBef>
                <a:spcPts val="0"/>
              </a:spcBef>
              <a:spcAft>
                <a:spcPts val="1200"/>
              </a:spcAft>
              <a:buClr>
                <a:schemeClr val="bg1"/>
              </a:buClr>
              <a:buSzPct val="90000"/>
              <a:buFont typeface="Arial" panose="020B0604020202020204" pitchFamily="34" charset="0"/>
              <a:buChar char="•"/>
              <a:defRPr lang="en-US" sz="4400" b="1" kern="1200" noProof="0" dirty="0">
                <a:solidFill>
                  <a:schemeClr val="bg1"/>
                </a:solidFill>
                <a:latin typeface="+mj-lt"/>
                <a:ea typeface="+mn-ea"/>
                <a:cs typeface="+mn-cs"/>
              </a:defRPr>
            </a:lvl3pPr>
            <a:lvl4pPr marL="720000" indent="-180000">
              <a:lnSpc>
                <a:spcPct val="110000"/>
              </a:lnSpc>
              <a:spcBef>
                <a:spcPts val="0"/>
              </a:spcBef>
              <a:spcAft>
                <a:spcPts val="1200"/>
              </a:spcAft>
              <a:buClr>
                <a:schemeClr val="bg1"/>
              </a:buClr>
              <a:buSzPct val="90000"/>
              <a:buFont typeface="Arial" panose="020B0604020202020204" pitchFamily="34" charset="0"/>
              <a:buChar char="•"/>
              <a:defRPr lang="en-US" sz="4400" b="1" kern="1200" noProof="0" dirty="0">
                <a:solidFill>
                  <a:schemeClr val="bg1"/>
                </a:solidFill>
                <a:latin typeface="+mj-lt"/>
                <a:ea typeface="+mn-ea"/>
                <a:cs typeface="+mn-cs"/>
              </a:defRPr>
            </a:lvl4pPr>
            <a:lvl5pPr marL="900000" indent="-180000">
              <a:lnSpc>
                <a:spcPct val="110000"/>
              </a:lnSpc>
              <a:spcBef>
                <a:spcPts val="0"/>
              </a:spcBef>
              <a:spcAft>
                <a:spcPts val="1200"/>
              </a:spcAft>
              <a:buClr>
                <a:schemeClr val="bg1"/>
              </a:buClr>
              <a:buSzPct val="90000"/>
              <a:buFont typeface="Arial" panose="020B0604020202020204" pitchFamily="34" charset="0"/>
              <a:buChar char="•"/>
              <a:defRPr lang="en-US" sz="4400" b="1" kern="1200" noProof="0" dirty="0">
                <a:solidFill>
                  <a:schemeClr val="bg1"/>
                </a:solidFill>
                <a:latin typeface="+mj-lt"/>
                <a:ea typeface="+mn-ea"/>
                <a:cs typeface="+mn-cs"/>
              </a:defRPr>
            </a:lvl5pPr>
          </a:lstStyle>
          <a:p>
            <a:pPr lvl="0"/>
            <a:r>
              <a:rPr lang="en-US" noProof="0" dirty="0"/>
              <a:t>Click to edit Master </a:t>
            </a:r>
            <a:br>
              <a:rPr lang="en-US" noProof="0" dirty="0"/>
            </a:br>
            <a:r>
              <a:rPr lang="en-US" noProof="0" dirty="0"/>
              <a:t>title style</a:t>
            </a:r>
          </a:p>
        </p:txBody>
      </p:sp>
      <p:sp>
        <p:nvSpPr>
          <p:cNvPr id="56" name="Foliennummernplatzhalter 2">
            <a:extLst>
              <a:ext uri="{FF2B5EF4-FFF2-40B4-BE49-F238E27FC236}">
                <a16:creationId xmlns:a16="http://schemas.microsoft.com/office/drawing/2014/main" id="{8269B3CF-DFA9-7F03-6CD8-5E4D7EFD551D}"/>
              </a:ext>
            </a:extLst>
          </p:cNvPr>
          <p:cNvSpPr>
            <a:spLocks noGrp="1"/>
          </p:cNvSpPr>
          <p:nvPr>
            <p:ph type="sldNum" sz="quarter" idx="10"/>
          </p:nvPr>
        </p:nvSpPr>
        <p:spPr bwMode="gray">
          <a:xfrm>
            <a:off x="515542" y="6498000"/>
            <a:ext cx="230400" cy="360000"/>
          </a:xfrm>
        </p:spPr>
        <p:txBody>
          <a:bodyPr/>
          <a:lstStyle>
            <a:lvl1pPr>
              <a:defRPr>
                <a:solidFill>
                  <a:schemeClr val="bg1"/>
                </a:solidFill>
              </a:defRPr>
            </a:lvl1pPr>
          </a:lstStyle>
          <a:p>
            <a:fld id="{175B214D-6BE7-42B0-9C13-90FEE9B2482C}" type="slidenum">
              <a:rPr lang="de-DE" smtClean="0"/>
              <a:pPr/>
              <a:t>‹#›</a:t>
            </a:fld>
            <a:endParaRPr lang="de-DE" b="0" dirty="0"/>
          </a:p>
        </p:txBody>
      </p:sp>
      <p:sp>
        <p:nvSpPr>
          <p:cNvPr id="3" name="Fußzeilenplatzhalter 5">
            <a:extLst>
              <a:ext uri="{FF2B5EF4-FFF2-40B4-BE49-F238E27FC236}">
                <a16:creationId xmlns:a16="http://schemas.microsoft.com/office/drawing/2014/main" id="{66D402F2-EA47-6054-9623-BC8FC6126ACC}"/>
              </a:ext>
            </a:extLst>
          </p:cNvPr>
          <p:cNvSpPr>
            <a:spLocks noGrp="1"/>
          </p:cNvSpPr>
          <p:nvPr>
            <p:ph type="ftr" sz="quarter" idx="3"/>
          </p:nvPr>
        </p:nvSpPr>
        <p:spPr bwMode="gray">
          <a:xfrm>
            <a:off x="907685" y="6498000"/>
            <a:ext cx="10768335" cy="360000"/>
          </a:xfrm>
          <a:prstGeom prst="rect">
            <a:avLst/>
          </a:prstGeom>
        </p:spPr>
        <p:txBody>
          <a:bodyPr vert="horz" lIns="0" tIns="0" rIns="0" bIns="0" rtlCol="0" anchor="ctr">
            <a:noAutofit/>
          </a:bodyPr>
          <a:lstStyle>
            <a:lvl1pPr algn="l">
              <a:defRPr sz="1000">
                <a:solidFill>
                  <a:schemeClr val="bg1"/>
                </a:solidFill>
              </a:defRPr>
            </a:lvl1pPr>
          </a:lstStyle>
          <a:p>
            <a:r>
              <a:rPr lang="en-GB" dirty="0"/>
              <a:t>Finding the Needle in the Haystack</a:t>
            </a:r>
            <a:r>
              <a:rPr lang="en-US" dirty="0"/>
              <a:t> | © ROSEN Group 2025</a:t>
            </a:r>
          </a:p>
        </p:txBody>
      </p:sp>
      <p:sp>
        <p:nvSpPr>
          <p:cNvPr id="19" name="Textplatzhalter 11">
            <a:extLst>
              <a:ext uri="{FF2B5EF4-FFF2-40B4-BE49-F238E27FC236}">
                <a16:creationId xmlns:a16="http://schemas.microsoft.com/office/drawing/2014/main" id="{B3151489-B73A-A388-913E-CEB805E30456}"/>
              </a:ext>
            </a:extLst>
          </p:cNvPr>
          <p:cNvSpPr>
            <a:spLocks noGrp="1"/>
          </p:cNvSpPr>
          <p:nvPr>
            <p:ph type="body" sz="quarter" idx="27" hasCustomPrompt="1"/>
          </p:nvPr>
        </p:nvSpPr>
        <p:spPr bwMode="gray">
          <a:xfrm>
            <a:off x="826877" y="6631088"/>
            <a:ext cx="10800" cy="118800"/>
          </a:xfrm>
          <a:solidFill>
            <a:schemeClr val="bg1"/>
          </a:solidFill>
        </p:spPr>
        <p:txBody>
          <a:bodyPr/>
          <a:lstStyle>
            <a:lvl1pPr marL="0" indent="0">
              <a:buNone/>
              <a:defRPr>
                <a:solidFill>
                  <a:schemeClr val="bg1"/>
                </a:solidFill>
              </a:defRPr>
            </a:lvl1pPr>
          </a:lstStyle>
          <a:p>
            <a:pPr lvl="0"/>
            <a:r>
              <a:rPr lang="de-DE" dirty="0"/>
              <a:t> </a:t>
            </a:r>
          </a:p>
        </p:txBody>
      </p:sp>
      <p:grpSp>
        <p:nvGrpSpPr>
          <p:cNvPr id="63" name="Gruppieren 62">
            <a:extLst>
              <a:ext uri="{FF2B5EF4-FFF2-40B4-BE49-F238E27FC236}">
                <a16:creationId xmlns:a16="http://schemas.microsoft.com/office/drawing/2014/main" id="{F88284E0-2543-F8AB-94CD-538C3418D88A}"/>
              </a:ext>
            </a:extLst>
          </p:cNvPr>
          <p:cNvGrpSpPr>
            <a:grpSpLocks noChangeAspect="1"/>
          </p:cNvGrpSpPr>
          <p:nvPr userDrawn="1"/>
        </p:nvGrpSpPr>
        <p:grpSpPr bwMode="gray">
          <a:xfrm>
            <a:off x="-727238" y="-724762"/>
            <a:ext cx="13639332" cy="8305937"/>
            <a:chOff x="-727238" y="-724762"/>
            <a:chExt cx="13639332" cy="8305937"/>
          </a:xfrm>
        </p:grpSpPr>
        <p:grpSp>
          <p:nvGrpSpPr>
            <p:cNvPr id="64" name="Gruppieren 63">
              <a:extLst>
                <a:ext uri="{FF2B5EF4-FFF2-40B4-BE49-F238E27FC236}">
                  <a16:creationId xmlns:a16="http://schemas.microsoft.com/office/drawing/2014/main" id="{515F45BA-AFFE-20BD-9074-A8AAFF220F41}"/>
                </a:ext>
              </a:extLst>
            </p:cNvPr>
            <p:cNvGrpSpPr>
              <a:grpSpLocks noChangeAspect="1"/>
            </p:cNvGrpSpPr>
            <p:nvPr userDrawn="1"/>
          </p:nvGrpSpPr>
          <p:grpSpPr bwMode="gray">
            <a:xfrm>
              <a:off x="-727238" y="-724762"/>
              <a:ext cx="13639332" cy="8305937"/>
              <a:chOff x="-727238" y="-724762"/>
              <a:chExt cx="13639332" cy="8305937"/>
            </a:xfrm>
          </p:grpSpPr>
          <p:cxnSp>
            <p:nvCxnSpPr>
              <p:cNvPr id="66" name="Line">
                <a:extLst>
                  <a:ext uri="{FF2B5EF4-FFF2-40B4-BE49-F238E27FC236}">
                    <a16:creationId xmlns:a16="http://schemas.microsoft.com/office/drawing/2014/main" id="{91AC5975-C805-A76E-F07C-87148B086416}"/>
                  </a:ext>
                </a:extLst>
              </p:cNvPr>
              <p:cNvCxnSpPr/>
              <p:nvPr/>
            </p:nvCxnSpPr>
            <p:spPr bwMode="gray">
              <a:xfrm>
                <a:off x="-727238" y="409575"/>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7" name="Line">
                <a:extLst>
                  <a:ext uri="{FF2B5EF4-FFF2-40B4-BE49-F238E27FC236}">
                    <a16:creationId xmlns:a16="http://schemas.microsoft.com/office/drawing/2014/main" id="{815023F4-1EAE-70CD-C7DB-2BBF5C8883ED}"/>
                  </a:ext>
                </a:extLst>
              </p:cNvPr>
              <p:cNvCxnSpPr/>
              <p:nvPr/>
            </p:nvCxnSpPr>
            <p:spPr bwMode="gray">
              <a:xfrm>
                <a:off x="-727238" y="1466850"/>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8" name="Line">
                <a:extLst>
                  <a:ext uri="{FF2B5EF4-FFF2-40B4-BE49-F238E27FC236}">
                    <a16:creationId xmlns:a16="http://schemas.microsoft.com/office/drawing/2014/main" id="{62A35B97-AD25-1A2B-929A-47D636D4AB0C}"/>
                  </a:ext>
                </a:extLst>
              </p:cNvPr>
              <p:cNvCxnSpPr/>
              <p:nvPr/>
            </p:nvCxnSpPr>
            <p:spPr bwMode="gray">
              <a:xfrm>
                <a:off x="-727238" y="6156325"/>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9" name="Line">
                <a:extLst>
                  <a:ext uri="{FF2B5EF4-FFF2-40B4-BE49-F238E27FC236}">
                    <a16:creationId xmlns:a16="http://schemas.microsoft.com/office/drawing/2014/main" id="{5BC27654-E3D1-84B1-997F-7EF730F43BF0}"/>
                  </a:ext>
                </a:extLst>
              </p:cNvPr>
              <p:cNvCxnSpPr>
                <a:cxnSpLocks/>
              </p:cNvCxnSpPr>
              <p:nvPr/>
            </p:nvCxnSpPr>
            <p:spPr bwMode="gray">
              <a:xfrm flipV="1">
                <a:off x="508951" y="-724762"/>
                <a:ext cx="0" cy="72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70" name="Gruppieren 69">
                <a:extLst>
                  <a:ext uri="{FF2B5EF4-FFF2-40B4-BE49-F238E27FC236}">
                    <a16:creationId xmlns:a16="http://schemas.microsoft.com/office/drawing/2014/main" id="{90C9622F-88BE-C1C0-1881-8FAF942A4E50}"/>
                  </a:ext>
                </a:extLst>
              </p:cNvPr>
              <p:cNvGrpSpPr/>
              <p:nvPr/>
            </p:nvGrpSpPr>
            <p:grpSpPr bwMode="gray">
              <a:xfrm>
                <a:off x="507603" y="409575"/>
                <a:ext cx="12404491" cy="7171600"/>
                <a:chOff x="507603" y="409575"/>
                <a:chExt cx="12404491" cy="7171600"/>
              </a:xfrm>
            </p:grpSpPr>
            <p:cxnSp>
              <p:nvCxnSpPr>
                <p:cNvPr id="71" name="Line">
                  <a:extLst>
                    <a:ext uri="{FF2B5EF4-FFF2-40B4-BE49-F238E27FC236}">
                      <a16:creationId xmlns:a16="http://schemas.microsoft.com/office/drawing/2014/main" id="{5BC85399-9036-9A81-97DC-31D04FFB66B4}"/>
                    </a:ext>
                  </a:extLst>
                </p:cNvPr>
                <p:cNvCxnSpPr/>
                <p:nvPr/>
              </p:nvCxnSpPr>
              <p:spPr bwMode="gray">
                <a:xfrm>
                  <a:off x="12192000" y="6148388"/>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2" name="Line">
                  <a:extLst>
                    <a:ext uri="{FF2B5EF4-FFF2-40B4-BE49-F238E27FC236}">
                      <a16:creationId xmlns:a16="http://schemas.microsoft.com/office/drawing/2014/main" id="{28AA57E5-5AE1-8BE1-A9E0-1A86FAFF19AB}"/>
                    </a:ext>
                  </a:extLst>
                </p:cNvPr>
                <p:cNvCxnSpPr/>
                <p:nvPr/>
              </p:nvCxnSpPr>
              <p:spPr bwMode="gray">
                <a:xfrm>
                  <a:off x="12192000" y="1466850"/>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3" name="Line">
                  <a:extLst>
                    <a:ext uri="{FF2B5EF4-FFF2-40B4-BE49-F238E27FC236}">
                      <a16:creationId xmlns:a16="http://schemas.microsoft.com/office/drawing/2014/main" id="{59975B7D-041B-E191-789E-B2505955CF0C}"/>
                    </a:ext>
                  </a:extLst>
                </p:cNvPr>
                <p:cNvCxnSpPr/>
                <p:nvPr/>
              </p:nvCxnSpPr>
              <p:spPr bwMode="gray">
                <a:xfrm>
                  <a:off x="12192000" y="409575"/>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4" name="Line">
                  <a:extLst>
                    <a:ext uri="{FF2B5EF4-FFF2-40B4-BE49-F238E27FC236}">
                      <a16:creationId xmlns:a16="http://schemas.microsoft.com/office/drawing/2014/main" id="{305D511F-258B-AC5F-E3EE-A14BCD34633A}"/>
                    </a:ext>
                  </a:extLst>
                </p:cNvPr>
                <p:cNvCxnSpPr>
                  <a:cxnSpLocks/>
                </p:cNvCxnSpPr>
                <p:nvPr/>
              </p:nvCxnSpPr>
              <p:spPr bwMode="gray">
                <a:xfrm flipV="1">
                  <a:off x="11676856" y="6861175"/>
                  <a:ext cx="0" cy="72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5" name="Line">
                  <a:extLst>
                    <a:ext uri="{FF2B5EF4-FFF2-40B4-BE49-F238E27FC236}">
                      <a16:creationId xmlns:a16="http://schemas.microsoft.com/office/drawing/2014/main" id="{4BA6BCD2-83DB-A796-31FC-A4852AC73961}"/>
                    </a:ext>
                  </a:extLst>
                </p:cNvPr>
                <p:cNvCxnSpPr>
                  <a:cxnSpLocks/>
                </p:cNvCxnSpPr>
                <p:nvPr/>
              </p:nvCxnSpPr>
              <p:spPr bwMode="gray">
                <a:xfrm flipV="1">
                  <a:off x="507603" y="6861175"/>
                  <a:ext cx="0" cy="72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grpSp>
        <p:cxnSp>
          <p:nvCxnSpPr>
            <p:cNvPr id="65" name="Line">
              <a:extLst>
                <a:ext uri="{FF2B5EF4-FFF2-40B4-BE49-F238E27FC236}">
                  <a16:creationId xmlns:a16="http://schemas.microsoft.com/office/drawing/2014/main" id="{42583B34-5648-514F-06A9-DC99EC7E7BD1}"/>
                </a:ext>
              </a:extLst>
            </p:cNvPr>
            <p:cNvCxnSpPr>
              <a:cxnSpLocks noChangeAspect="1"/>
            </p:cNvCxnSpPr>
            <p:nvPr userDrawn="1"/>
          </p:nvCxnSpPr>
          <p:spPr bwMode="gray">
            <a:xfrm flipV="1">
              <a:off x="11676856" y="-724762"/>
              <a:ext cx="0" cy="72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Content Placeholder 5">
            <a:extLst>
              <a:ext uri="{FF2B5EF4-FFF2-40B4-BE49-F238E27FC236}">
                <a16:creationId xmlns:a16="http://schemas.microsoft.com/office/drawing/2014/main" id="{F8D6C095-2C2E-23B4-723C-83E3371EFFAE}"/>
              </a:ext>
            </a:extLst>
          </p:cNvPr>
          <p:cNvSpPr>
            <a:spLocks noGrp="1" noChangeAspect="1"/>
          </p:cNvSpPr>
          <p:nvPr>
            <p:ph sz="quarter" idx="30" hasCustomPrompt="1"/>
          </p:nvPr>
        </p:nvSpPr>
        <p:spPr bwMode="gray">
          <a:xfrm>
            <a:off x="0" y="1"/>
            <a:ext cx="12192000" cy="125645"/>
          </a:xfrm>
          <a:gradFill flip="none" rotWithShape="1">
            <a:gsLst>
              <a:gs pos="0">
                <a:srgbClr val="1496D7"/>
              </a:gs>
              <a:gs pos="50000">
                <a:srgbClr val="147D78"/>
              </a:gs>
              <a:gs pos="100000">
                <a:srgbClr val="914B7D"/>
              </a:gs>
            </a:gsLst>
            <a:lin ang="0" scaled="1"/>
            <a:tileRect/>
          </a:gradFill>
        </p:spPr>
        <p:txBody>
          <a:bodyPr/>
          <a:lstStyle>
            <a:lvl1pPr marL="0" indent="0">
              <a:buNone/>
              <a:defRPr sz="800"/>
            </a:lvl1pPr>
          </a:lstStyle>
          <a:p>
            <a:pPr lvl="0"/>
            <a:r>
              <a:rPr lang="en-US" dirty="0"/>
              <a:t> </a:t>
            </a:r>
          </a:p>
        </p:txBody>
      </p:sp>
    </p:spTree>
    <p:extLst>
      <p:ext uri="{BB962C8B-B14F-4D97-AF65-F5344CB8AC3E}">
        <p14:creationId xmlns:p14="http://schemas.microsoft.com/office/powerpoint/2010/main" val="17433130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 images + textboxe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E7B99F-B252-4409-86FB-5329F7D4A96A}"/>
              </a:ext>
            </a:extLst>
          </p:cNvPr>
          <p:cNvSpPr>
            <a:spLocks noGrp="1"/>
          </p:cNvSpPr>
          <p:nvPr>
            <p:ph type="title" hasCustomPrompt="1"/>
          </p:nvPr>
        </p:nvSpPr>
        <p:spPr bwMode="gray">
          <a:xfrm>
            <a:off x="515938" y="410328"/>
            <a:ext cx="9288000" cy="756000"/>
          </a:xfrm>
        </p:spPr>
        <p:txBody>
          <a:bodyPr>
            <a:noAutofit/>
          </a:bodyPr>
          <a:lstStyle>
            <a:lvl1pPr>
              <a:defRPr sz="2400"/>
            </a:lvl1pPr>
          </a:lstStyle>
          <a:p>
            <a:r>
              <a:rPr lang="en-US" noProof="0" dirty="0"/>
              <a:t>Click to edit Master title style</a:t>
            </a:r>
          </a:p>
        </p:txBody>
      </p:sp>
      <p:sp>
        <p:nvSpPr>
          <p:cNvPr id="15" name="Inhaltsplatzhalter 8">
            <a:extLst>
              <a:ext uri="{FF2B5EF4-FFF2-40B4-BE49-F238E27FC236}">
                <a16:creationId xmlns:a16="http://schemas.microsoft.com/office/drawing/2014/main" id="{E2034B52-9576-FC5A-52A0-F9B743013E35}"/>
              </a:ext>
            </a:extLst>
          </p:cNvPr>
          <p:cNvSpPr>
            <a:spLocks noGrp="1"/>
          </p:cNvSpPr>
          <p:nvPr>
            <p:ph sz="quarter" idx="18" hasCustomPrompt="1"/>
          </p:nvPr>
        </p:nvSpPr>
        <p:spPr bwMode="gray">
          <a:xfrm>
            <a:off x="511584" y="3955609"/>
            <a:ext cx="2595600" cy="2196000"/>
          </a:xfrm>
        </p:spPr>
        <p:txBody>
          <a:bodyPr rIns="0">
            <a:noAutofit/>
          </a:bodyPr>
          <a:lstStyle>
            <a:lvl1pPr marL="180000" indent="-180000">
              <a:lnSpc>
                <a:spcPct val="110000"/>
              </a:lnSpc>
              <a:spcBef>
                <a:spcPts val="0"/>
              </a:spcBef>
              <a:spcAft>
                <a:spcPts val="1200"/>
              </a:spcAft>
              <a:buClr>
                <a:srgbClr val="506491"/>
              </a:buClr>
              <a:buSzPct val="90000"/>
              <a:buFont typeface="Arial" panose="020B0604020202020204" pitchFamily="34" charset="0"/>
              <a:buChar char="•"/>
              <a:defRPr sz="1600">
                <a:solidFill>
                  <a:schemeClr val="tx1"/>
                </a:solidFill>
              </a:defRPr>
            </a:lvl1pPr>
            <a:lvl2pPr marL="360000" indent="-180000">
              <a:lnSpc>
                <a:spcPct val="110000"/>
              </a:lnSpc>
              <a:spcBef>
                <a:spcPts val="0"/>
              </a:spcBef>
              <a:spcAft>
                <a:spcPts val="1200"/>
              </a:spcAft>
              <a:buClr>
                <a:srgbClr val="506491"/>
              </a:buClr>
              <a:buSzPct val="90000"/>
              <a:buFont typeface="Arial" panose="020B0604020202020204" pitchFamily="34" charset="0"/>
              <a:buChar char="•"/>
              <a:defRPr sz="1400">
                <a:solidFill>
                  <a:schemeClr val="tx1"/>
                </a:solidFill>
              </a:defRPr>
            </a:lvl2pPr>
            <a:lvl3pPr marL="540000" indent="-180000">
              <a:lnSpc>
                <a:spcPct val="110000"/>
              </a:lnSpc>
              <a:spcBef>
                <a:spcPts val="0"/>
              </a:spcBef>
              <a:spcAft>
                <a:spcPts val="1200"/>
              </a:spcAft>
              <a:buClr>
                <a:srgbClr val="506491"/>
              </a:buClr>
              <a:buSzPct val="90000"/>
              <a:buFont typeface="Arial" panose="020B0604020202020204" pitchFamily="34" charset="0"/>
              <a:buChar char="•"/>
              <a:defRPr sz="1200">
                <a:solidFill>
                  <a:schemeClr val="tx1"/>
                </a:solidFill>
              </a:defRPr>
            </a:lvl3pPr>
            <a:lvl4pPr marL="720000" indent="-180000">
              <a:lnSpc>
                <a:spcPct val="110000"/>
              </a:lnSpc>
              <a:spcBef>
                <a:spcPts val="0"/>
              </a:spcBef>
              <a:spcAft>
                <a:spcPts val="1200"/>
              </a:spcAft>
              <a:buClr>
                <a:srgbClr val="506491"/>
              </a:buClr>
              <a:buSzPct val="90000"/>
              <a:buFont typeface="Arial" panose="020B0604020202020204" pitchFamily="34" charset="0"/>
              <a:buChar char="•"/>
              <a:defRPr sz="1100">
                <a:solidFill>
                  <a:schemeClr val="tx1"/>
                </a:solidFill>
              </a:defRPr>
            </a:lvl4pPr>
            <a:lvl5pPr marL="900000" indent="-180000">
              <a:lnSpc>
                <a:spcPct val="110000"/>
              </a:lnSpc>
              <a:spcBef>
                <a:spcPts val="0"/>
              </a:spcBef>
              <a:spcAft>
                <a:spcPts val="1200"/>
              </a:spcAft>
              <a:buClr>
                <a:srgbClr val="506491"/>
              </a:buClr>
              <a:buSzPct val="90000"/>
              <a:buFont typeface="Arial" panose="020B0604020202020204" pitchFamily="34" charset="0"/>
              <a:buChar char="•"/>
              <a:defRPr sz="1000">
                <a:solidFill>
                  <a:schemeClr val="tx1"/>
                </a:solidFill>
              </a:defRPr>
            </a:lvl5pPr>
          </a:lstStyle>
          <a:p>
            <a:pPr lvl="0"/>
            <a:r>
              <a:rPr lang="en-US" noProof="0" dirty="0"/>
              <a:t>Click to edit Master title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1" name="Bildplatzhalter 3">
            <a:extLst>
              <a:ext uri="{FF2B5EF4-FFF2-40B4-BE49-F238E27FC236}">
                <a16:creationId xmlns:a16="http://schemas.microsoft.com/office/drawing/2014/main" id="{383740DD-9C6F-949A-82AD-1B3B4D5DA722}"/>
              </a:ext>
            </a:extLst>
          </p:cNvPr>
          <p:cNvSpPr>
            <a:spLocks noGrp="1" noChangeAspect="1"/>
          </p:cNvSpPr>
          <p:nvPr>
            <p:ph type="pic" sz="quarter" idx="24" hasCustomPrompt="1"/>
          </p:nvPr>
        </p:nvSpPr>
        <p:spPr bwMode="gray">
          <a:xfrm>
            <a:off x="511583" y="1471609"/>
            <a:ext cx="2595600" cy="2286000"/>
          </a:xfrm>
          <a:solidFill>
            <a:schemeClr val="bg1">
              <a:lumMod val="95000"/>
            </a:schemeClr>
          </a:solidFill>
        </p:spPr>
        <p:txBody>
          <a:bodyPr lIns="0" tIns="0" rIns="0" bIns="0" anchor="ctr" anchorCtr="0"/>
          <a:lstStyle>
            <a:lvl1pPr marL="0" indent="0" algn="ctr">
              <a:buNone/>
              <a:defRPr>
                <a:solidFill>
                  <a:schemeClr val="bg2"/>
                </a:solidFill>
              </a:defRPr>
            </a:lvl1pPr>
          </a:lstStyle>
          <a:p>
            <a:r>
              <a:rPr lang="en-US" noProof="0" dirty="0"/>
              <a:t>image</a:t>
            </a:r>
          </a:p>
        </p:txBody>
      </p:sp>
      <p:sp>
        <p:nvSpPr>
          <p:cNvPr id="22" name="Bildplatzhalter 3">
            <a:extLst>
              <a:ext uri="{FF2B5EF4-FFF2-40B4-BE49-F238E27FC236}">
                <a16:creationId xmlns:a16="http://schemas.microsoft.com/office/drawing/2014/main" id="{818F6EFF-AEFD-6082-EB15-58163D868248}"/>
              </a:ext>
            </a:extLst>
          </p:cNvPr>
          <p:cNvSpPr>
            <a:spLocks noGrp="1" noChangeAspect="1"/>
          </p:cNvSpPr>
          <p:nvPr>
            <p:ph type="pic" sz="quarter" idx="27" hasCustomPrompt="1"/>
          </p:nvPr>
        </p:nvSpPr>
        <p:spPr bwMode="gray">
          <a:xfrm>
            <a:off x="3368405" y="1471609"/>
            <a:ext cx="2595600" cy="2286000"/>
          </a:xfrm>
          <a:solidFill>
            <a:schemeClr val="bg1">
              <a:lumMod val="95000"/>
            </a:schemeClr>
          </a:solidFill>
        </p:spPr>
        <p:txBody>
          <a:bodyPr lIns="0" tIns="0" rIns="0" bIns="0" anchor="ctr" anchorCtr="0"/>
          <a:lstStyle>
            <a:lvl1pPr marL="0" indent="0" algn="ctr">
              <a:buNone/>
              <a:defRPr>
                <a:solidFill>
                  <a:schemeClr val="bg2"/>
                </a:solidFill>
              </a:defRPr>
            </a:lvl1pPr>
          </a:lstStyle>
          <a:p>
            <a:r>
              <a:rPr lang="en-US" noProof="0" dirty="0"/>
              <a:t>image</a:t>
            </a:r>
          </a:p>
        </p:txBody>
      </p:sp>
      <p:sp>
        <p:nvSpPr>
          <p:cNvPr id="29" name="Bildplatzhalter 3">
            <a:extLst>
              <a:ext uri="{FF2B5EF4-FFF2-40B4-BE49-F238E27FC236}">
                <a16:creationId xmlns:a16="http://schemas.microsoft.com/office/drawing/2014/main" id="{21E9ABCC-720E-3727-74EC-99E5FDBC8897}"/>
              </a:ext>
            </a:extLst>
          </p:cNvPr>
          <p:cNvSpPr>
            <a:spLocks noGrp="1" noChangeAspect="1"/>
          </p:cNvSpPr>
          <p:nvPr>
            <p:ph type="pic" sz="quarter" idx="28" hasCustomPrompt="1"/>
          </p:nvPr>
        </p:nvSpPr>
        <p:spPr bwMode="gray">
          <a:xfrm>
            <a:off x="6225227" y="1471609"/>
            <a:ext cx="2595600" cy="2286000"/>
          </a:xfrm>
          <a:solidFill>
            <a:schemeClr val="bg1">
              <a:lumMod val="95000"/>
            </a:schemeClr>
          </a:solidFill>
        </p:spPr>
        <p:txBody>
          <a:bodyPr lIns="0" tIns="0" rIns="0" bIns="0" anchor="ctr" anchorCtr="0"/>
          <a:lstStyle>
            <a:lvl1pPr marL="0" indent="0" algn="ctr">
              <a:buNone/>
              <a:defRPr>
                <a:solidFill>
                  <a:schemeClr val="bg2"/>
                </a:solidFill>
              </a:defRPr>
            </a:lvl1pPr>
          </a:lstStyle>
          <a:p>
            <a:r>
              <a:rPr lang="en-US" noProof="0" dirty="0"/>
              <a:t>image</a:t>
            </a:r>
          </a:p>
        </p:txBody>
      </p:sp>
      <p:sp>
        <p:nvSpPr>
          <p:cNvPr id="30" name="Bildplatzhalter 3">
            <a:extLst>
              <a:ext uri="{FF2B5EF4-FFF2-40B4-BE49-F238E27FC236}">
                <a16:creationId xmlns:a16="http://schemas.microsoft.com/office/drawing/2014/main" id="{84DCA557-E19F-8F3A-9C89-9AA84EE8EB05}"/>
              </a:ext>
            </a:extLst>
          </p:cNvPr>
          <p:cNvSpPr>
            <a:spLocks noGrp="1" noChangeAspect="1"/>
          </p:cNvSpPr>
          <p:nvPr>
            <p:ph type="pic" sz="quarter" idx="29" hasCustomPrompt="1"/>
          </p:nvPr>
        </p:nvSpPr>
        <p:spPr bwMode="gray">
          <a:xfrm>
            <a:off x="9082050" y="1471609"/>
            <a:ext cx="2595600" cy="2286000"/>
          </a:xfrm>
          <a:solidFill>
            <a:schemeClr val="bg1">
              <a:lumMod val="95000"/>
            </a:schemeClr>
          </a:solidFill>
        </p:spPr>
        <p:txBody>
          <a:bodyPr lIns="0" tIns="0" rIns="0" bIns="0" anchor="ctr" anchorCtr="0"/>
          <a:lstStyle>
            <a:lvl1pPr marL="0" indent="0" algn="ctr">
              <a:buNone/>
              <a:defRPr>
                <a:solidFill>
                  <a:schemeClr val="bg2"/>
                </a:solidFill>
              </a:defRPr>
            </a:lvl1pPr>
          </a:lstStyle>
          <a:p>
            <a:r>
              <a:rPr lang="en-US" noProof="0" dirty="0"/>
              <a:t>image</a:t>
            </a:r>
          </a:p>
        </p:txBody>
      </p:sp>
      <p:sp>
        <p:nvSpPr>
          <p:cNvPr id="31" name="Inhaltsplatzhalter 8">
            <a:extLst>
              <a:ext uri="{FF2B5EF4-FFF2-40B4-BE49-F238E27FC236}">
                <a16:creationId xmlns:a16="http://schemas.microsoft.com/office/drawing/2014/main" id="{25D58AAB-D0F0-8849-4EC2-01748575034C}"/>
              </a:ext>
            </a:extLst>
          </p:cNvPr>
          <p:cNvSpPr>
            <a:spLocks noGrp="1"/>
          </p:cNvSpPr>
          <p:nvPr>
            <p:ph sz="quarter" idx="30" hasCustomPrompt="1"/>
          </p:nvPr>
        </p:nvSpPr>
        <p:spPr bwMode="gray">
          <a:xfrm>
            <a:off x="3368406" y="3955609"/>
            <a:ext cx="2595600" cy="2196000"/>
          </a:xfrm>
        </p:spPr>
        <p:txBody>
          <a:bodyPr rIns="0">
            <a:noAutofit/>
          </a:bodyPr>
          <a:lstStyle>
            <a:lvl1pPr marL="180000" indent="-180000">
              <a:lnSpc>
                <a:spcPct val="110000"/>
              </a:lnSpc>
              <a:spcBef>
                <a:spcPts val="0"/>
              </a:spcBef>
              <a:spcAft>
                <a:spcPts val="1200"/>
              </a:spcAft>
              <a:buClr>
                <a:srgbClr val="506491"/>
              </a:buClr>
              <a:buSzPct val="90000"/>
              <a:buFont typeface="Arial" panose="020B0604020202020204" pitchFamily="34" charset="0"/>
              <a:buChar char="•"/>
              <a:defRPr sz="1600">
                <a:solidFill>
                  <a:schemeClr val="tx1"/>
                </a:solidFill>
              </a:defRPr>
            </a:lvl1pPr>
            <a:lvl2pPr marL="360000" indent="-180000">
              <a:lnSpc>
                <a:spcPct val="110000"/>
              </a:lnSpc>
              <a:spcBef>
                <a:spcPts val="0"/>
              </a:spcBef>
              <a:spcAft>
                <a:spcPts val="1200"/>
              </a:spcAft>
              <a:buClr>
                <a:srgbClr val="506491"/>
              </a:buClr>
              <a:buSzPct val="90000"/>
              <a:buFont typeface="Arial" panose="020B0604020202020204" pitchFamily="34" charset="0"/>
              <a:buChar char="•"/>
              <a:defRPr sz="1400">
                <a:solidFill>
                  <a:schemeClr val="tx1"/>
                </a:solidFill>
              </a:defRPr>
            </a:lvl2pPr>
            <a:lvl3pPr marL="540000" indent="-180000">
              <a:lnSpc>
                <a:spcPct val="110000"/>
              </a:lnSpc>
              <a:spcBef>
                <a:spcPts val="0"/>
              </a:spcBef>
              <a:spcAft>
                <a:spcPts val="1200"/>
              </a:spcAft>
              <a:buClr>
                <a:srgbClr val="506491"/>
              </a:buClr>
              <a:buSzPct val="90000"/>
              <a:buFont typeface="Arial" panose="020B0604020202020204" pitchFamily="34" charset="0"/>
              <a:buChar char="•"/>
              <a:defRPr sz="1200">
                <a:solidFill>
                  <a:schemeClr val="tx1"/>
                </a:solidFill>
              </a:defRPr>
            </a:lvl3pPr>
            <a:lvl4pPr marL="720000" indent="-180000">
              <a:lnSpc>
                <a:spcPct val="110000"/>
              </a:lnSpc>
              <a:spcBef>
                <a:spcPts val="0"/>
              </a:spcBef>
              <a:spcAft>
                <a:spcPts val="1200"/>
              </a:spcAft>
              <a:buClr>
                <a:srgbClr val="506491"/>
              </a:buClr>
              <a:buSzPct val="90000"/>
              <a:buFont typeface="Arial" panose="020B0604020202020204" pitchFamily="34" charset="0"/>
              <a:buChar char="•"/>
              <a:defRPr sz="1100">
                <a:solidFill>
                  <a:schemeClr val="tx1"/>
                </a:solidFill>
              </a:defRPr>
            </a:lvl4pPr>
            <a:lvl5pPr marL="900000" indent="-180000">
              <a:lnSpc>
                <a:spcPct val="110000"/>
              </a:lnSpc>
              <a:spcBef>
                <a:spcPts val="0"/>
              </a:spcBef>
              <a:spcAft>
                <a:spcPts val="1200"/>
              </a:spcAft>
              <a:buClr>
                <a:srgbClr val="506491"/>
              </a:buClr>
              <a:buSzPct val="90000"/>
              <a:buFont typeface="Arial" panose="020B0604020202020204" pitchFamily="34" charset="0"/>
              <a:buChar char="•"/>
              <a:defRPr sz="1000">
                <a:solidFill>
                  <a:schemeClr val="tx1"/>
                </a:solidFill>
              </a:defRPr>
            </a:lvl5pPr>
          </a:lstStyle>
          <a:p>
            <a:pPr lvl="0"/>
            <a:r>
              <a:rPr lang="en-US" noProof="0" dirty="0"/>
              <a:t>Click to edit Master title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2" name="Inhaltsplatzhalter 8">
            <a:extLst>
              <a:ext uri="{FF2B5EF4-FFF2-40B4-BE49-F238E27FC236}">
                <a16:creationId xmlns:a16="http://schemas.microsoft.com/office/drawing/2014/main" id="{836A474D-77C8-314E-4E71-080075704715}"/>
              </a:ext>
            </a:extLst>
          </p:cNvPr>
          <p:cNvSpPr>
            <a:spLocks noGrp="1"/>
          </p:cNvSpPr>
          <p:nvPr>
            <p:ph sz="quarter" idx="31" hasCustomPrompt="1"/>
          </p:nvPr>
        </p:nvSpPr>
        <p:spPr bwMode="gray">
          <a:xfrm>
            <a:off x="6225228" y="3955609"/>
            <a:ext cx="2595600" cy="2196000"/>
          </a:xfrm>
        </p:spPr>
        <p:txBody>
          <a:bodyPr rIns="0">
            <a:noAutofit/>
          </a:bodyPr>
          <a:lstStyle>
            <a:lvl1pPr marL="180000" indent="-180000">
              <a:lnSpc>
                <a:spcPct val="110000"/>
              </a:lnSpc>
              <a:spcBef>
                <a:spcPts val="0"/>
              </a:spcBef>
              <a:spcAft>
                <a:spcPts val="1200"/>
              </a:spcAft>
              <a:buClr>
                <a:srgbClr val="506491"/>
              </a:buClr>
              <a:buSzPct val="90000"/>
              <a:buFont typeface="Arial" panose="020B0604020202020204" pitchFamily="34" charset="0"/>
              <a:buChar char="•"/>
              <a:defRPr sz="1600">
                <a:solidFill>
                  <a:schemeClr val="tx1"/>
                </a:solidFill>
              </a:defRPr>
            </a:lvl1pPr>
            <a:lvl2pPr marL="360000" indent="-180000">
              <a:lnSpc>
                <a:spcPct val="110000"/>
              </a:lnSpc>
              <a:spcBef>
                <a:spcPts val="0"/>
              </a:spcBef>
              <a:spcAft>
                <a:spcPts val="1200"/>
              </a:spcAft>
              <a:buClr>
                <a:srgbClr val="506491"/>
              </a:buClr>
              <a:buSzPct val="90000"/>
              <a:buFont typeface="Arial" panose="020B0604020202020204" pitchFamily="34" charset="0"/>
              <a:buChar char="•"/>
              <a:defRPr sz="1400">
                <a:solidFill>
                  <a:schemeClr val="tx1"/>
                </a:solidFill>
              </a:defRPr>
            </a:lvl2pPr>
            <a:lvl3pPr marL="540000" indent="-180000">
              <a:lnSpc>
                <a:spcPct val="110000"/>
              </a:lnSpc>
              <a:spcBef>
                <a:spcPts val="0"/>
              </a:spcBef>
              <a:spcAft>
                <a:spcPts val="1200"/>
              </a:spcAft>
              <a:buClr>
                <a:srgbClr val="506491"/>
              </a:buClr>
              <a:buSzPct val="90000"/>
              <a:buFont typeface="Arial" panose="020B0604020202020204" pitchFamily="34" charset="0"/>
              <a:buChar char="•"/>
              <a:defRPr sz="1200">
                <a:solidFill>
                  <a:schemeClr val="tx1"/>
                </a:solidFill>
              </a:defRPr>
            </a:lvl3pPr>
            <a:lvl4pPr marL="720000" indent="-180000">
              <a:lnSpc>
                <a:spcPct val="110000"/>
              </a:lnSpc>
              <a:spcBef>
                <a:spcPts val="0"/>
              </a:spcBef>
              <a:spcAft>
                <a:spcPts val="1200"/>
              </a:spcAft>
              <a:buClr>
                <a:srgbClr val="506491"/>
              </a:buClr>
              <a:buSzPct val="90000"/>
              <a:buFont typeface="Arial" panose="020B0604020202020204" pitchFamily="34" charset="0"/>
              <a:buChar char="•"/>
              <a:defRPr sz="1100">
                <a:solidFill>
                  <a:schemeClr val="tx1"/>
                </a:solidFill>
              </a:defRPr>
            </a:lvl4pPr>
            <a:lvl5pPr marL="900000" indent="-180000">
              <a:lnSpc>
                <a:spcPct val="110000"/>
              </a:lnSpc>
              <a:spcBef>
                <a:spcPts val="0"/>
              </a:spcBef>
              <a:spcAft>
                <a:spcPts val="1200"/>
              </a:spcAft>
              <a:buClr>
                <a:srgbClr val="506491"/>
              </a:buClr>
              <a:buSzPct val="90000"/>
              <a:buFont typeface="Arial" panose="020B0604020202020204" pitchFamily="34" charset="0"/>
              <a:buChar char="•"/>
              <a:defRPr sz="1000">
                <a:solidFill>
                  <a:schemeClr val="tx1"/>
                </a:solidFill>
              </a:defRPr>
            </a:lvl5pPr>
          </a:lstStyle>
          <a:p>
            <a:pPr lvl="0"/>
            <a:r>
              <a:rPr lang="en-US" noProof="0" dirty="0"/>
              <a:t>Click to edit Master title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3" name="Inhaltsplatzhalter 8">
            <a:extLst>
              <a:ext uri="{FF2B5EF4-FFF2-40B4-BE49-F238E27FC236}">
                <a16:creationId xmlns:a16="http://schemas.microsoft.com/office/drawing/2014/main" id="{6DDCAEC0-9E20-D3A1-1AF1-8EA3AD2CC985}"/>
              </a:ext>
            </a:extLst>
          </p:cNvPr>
          <p:cNvSpPr>
            <a:spLocks noGrp="1"/>
          </p:cNvSpPr>
          <p:nvPr>
            <p:ph sz="quarter" idx="32" hasCustomPrompt="1"/>
          </p:nvPr>
        </p:nvSpPr>
        <p:spPr bwMode="gray">
          <a:xfrm>
            <a:off x="9082050" y="3955609"/>
            <a:ext cx="2595600" cy="2196000"/>
          </a:xfrm>
        </p:spPr>
        <p:txBody>
          <a:bodyPr rIns="0">
            <a:noAutofit/>
          </a:bodyPr>
          <a:lstStyle>
            <a:lvl1pPr marL="180000" indent="-180000">
              <a:lnSpc>
                <a:spcPct val="110000"/>
              </a:lnSpc>
              <a:spcBef>
                <a:spcPts val="0"/>
              </a:spcBef>
              <a:spcAft>
                <a:spcPts val="1200"/>
              </a:spcAft>
              <a:buClr>
                <a:srgbClr val="506491"/>
              </a:buClr>
              <a:buSzPct val="90000"/>
              <a:buFont typeface="Arial" panose="020B0604020202020204" pitchFamily="34" charset="0"/>
              <a:buChar char="•"/>
              <a:defRPr sz="1600">
                <a:solidFill>
                  <a:schemeClr val="tx1"/>
                </a:solidFill>
              </a:defRPr>
            </a:lvl1pPr>
            <a:lvl2pPr marL="360000" indent="-180000">
              <a:lnSpc>
                <a:spcPct val="110000"/>
              </a:lnSpc>
              <a:spcBef>
                <a:spcPts val="0"/>
              </a:spcBef>
              <a:spcAft>
                <a:spcPts val="1200"/>
              </a:spcAft>
              <a:buClr>
                <a:srgbClr val="506491"/>
              </a:buClr>
              <a:buSzPct val="90000"/>
              <a:buFont typeface="Arial" panose="020B0604020202020204" pitchFamily="34" charset="0"/>
              <a:buChar char="•"/>
              <a:defRPr sz="1400">
                <a:solidFill>
                  <a:schemeClr val="tx1"/>
                </a:solidFill>
              </a:defRPr>
            </a:lvl2pPr>
            <a:lvl3pPr marL="540000" indent="-180000">
              <a:lnSpc>
                <a:spcPct val="110000"/>
              </a:lnSpc>
              <a:spcBef>
                <a:spcPts val="0"/>
              </a:spcBef>
              <a:spcAft>
                <a:spcPts val="1200"/>
              </a:spcAft>
              <a:buClr>
                <a:srgbClr val="506491"/>
              </a:buClr>
              <a:buSzPct val="90000"/>
              <a:buFont typeface="Arial" panose="020B0604020202020204" pitchFamily="34" charset="0"/>
              <a:buChar char="•"/>
              <a:defRPr sz="1200">
                <a:solidFill>
                  <a:schemeClr val="tx1"/>
                </a:solidFill>
              </a:defRPr>
            </a:lvl3pPr>
            <a:lvl4pPr marL="720000" indent="-180000">
              <a:lnSpc>
                <a:spcPct val="110000"/>
              </a:lnSpc>
              <a:spcBef>
                <a:spcPts val="0"/>
              </a:spcBef>
              <a:spcAft>
                <a:spcPts val="1200"/>
              </a:spcAft>
              <a:buClr>
                <a:srgbClr val="506491"/>
              </a:buClr>
              <a:buSzPct val="90000"/>
              <a:buFont typeface="Arial" panose="020B0604020202020204" pitchFamily="34" charset="0"/>
              <a:buChar char="•"/>
              <a:defRPr sz="1100">
                <a:solidFill>
                  <a:schemeClr val="tx1"/>
                </a:solidFill>
              </a:defRPr>
            </a:lvl4pPr>
            <a:lvl5pPr marL="900000" indent="-180000">
              <a:lnSpc>
                <a:spcPct val="110000"/>
              </a:lnSpc>
              <a:spcBef>
                <a:spcPts val="0"/>
              </a:spcBef>
              <a:spcAft>
                <a:spcPts val="1200"/>
              </a:spcAft>
              <a:buClr>
                <a:srgbClr val="506491"/>
              </a:buClr>
              <a:buSzPct val="90000"/>
              <a:buFont typeface="Arial" panose="020B0604020202020204" pitchFamily="34" charset="0"/>
              <a:buChar char="•"/>
              <a:defRPr sz="1000">
                <a:solidFill>
                  <a:schemeClr val="tx1"/>
                </a:solidFill>
              </a:defRPr>
            </a:lvl5pPr>
          </a:lstStyle>
          <a:p>
            <a:pPr lvl="0"/>
            <a:r>
              <a:rPr lang="en-US" noProof="0" dirty="0"/>
              <a:t>Click to edit Master title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Foliennummernplatzhalter 2">
            <a:extLst>
              <a:ext uri="{FF2B5EF4-FFF2-40B4-BE49-F238E27FC236}">
                <a16:creationId xmlns:a16="http://schemas.microsoft.com/office/drawing/2014/main" id="{95CA5B7F-B2BE-3ECB-844E-0B132B193C2D}"/>
              </a:ext>
            </a:extLst>
          </p:cNvPr>
          <p:cNvSpPr>
            <a:spLocks noGrp="1"/>
          </p:cNvSpPr>
          <p:nvPr>
            <p:ph type="sldNum" sz="quarter" idx="4"/>
          </p:nvPr>
        </p:nvSpPr>
        <p:spPr bwMode="gray">
          <a:xfrm>
            <a:off x="515542" y="6498000"/>
            <a:ext cx="230400" cy="360000"/>
          </a:xfrm>
          <a:prstGeom prst="rect">
            <a:avLst/>
          </a:prstGeom>
          <a:noFill/>
        </p:spPr>
        <p:txBody>
          <a:bodyPr vert="horz" lIns="0" tIns="0" rIns="0" bIns="0" rtlCol="0" anchor="ctr" anchorCtr="0"/>
          <a:lstStyle>
            <a:lvl1pPr algn="r">
              <a:defRPr lang="en-US" sz="1000" b="1" kern="1200" smtClean="0">
                <a:solidFill>
                  <a:schemeClr val="bg2"/>
                </a:solidFill>
                <a:latin typeface="+mn-lt"/>
                <a:ea typeface="+mn-ea"/>
                <a:cs typeface="+mn-cs"/>
              </a:defRPr>
            </a:lvl1pPr>
          </a:lstStyle>
          <a:p>
            <a:fld id="{175B214D-6BE7-42B0-9C13-90FEE9B2482C}" type="slidenum">
              <a:rPr lang="de-DE" smtClean="0"/>
              <a:pPr/>
              <a:t>‹#›</a:t>
            </a:fld>
            <a:endParaRPr lang="de-DE" b="0" dirty="0"/>
          </a:p>
        </p:txBody>
      </p:sp>
      <p:sp>
        <p:nvSpPr>
          <p:cNvPr id="6" name="Fußzeilenplatzhalter 5">
            <a:extLst>
              <a:ext uri="{FF2B5EF4-FFF2-40B4-BE49-F238E27FC236}">
                <a16:creationId xmlns:a16="http://schemas.microsoft.com/office/drawing/2014/main" id="{165C719A-0B6D-C66A-200C-1CD0063E78A2}"/>
              </a:ext>
            </a:extLst>
          </p:cNvPr>
          <p:cNvSpPr>
            <a:spLocks noGrp="1"/>
          </p:cNvSpPr>
          <p:nvPr>
            <p:ph type="ftr" sz="quarter" idx="3"/>
          </p:nvPr>
        </p:nvSpPr>
        <p:spPr bwMode="gray">
          <a:xfrm>
            <a:off x="907685" y="6498000"/>
            <a:ext cx="10768335" cy="360000"/>
          </a:xfrm>
          <a:prstGeom prst="rect">
            <a:avLst/>
          </a:prstGeom>
        </p:spPr>
        <p:txBody>
          <a:bodyPr vert="horz" lIns="0" tIns="0" rIns="0" bIns="0" rtlCol="0" anchor="ctr">
            <a:noAutofit/>
          </a:bodyPr>
          <a:lstStyle>
            <a:lvl1pPr algn="l">
              <a:defRPr sz="1000">
                <a:solidFill>
                  <a:schemeClr val="bg2"/>
                </a:solidFill>
              </a:defRPr>
            </a:lvl1pPr>
          </a:lstStyle>
          <a:p>
            <a:r>
              <a:rPr lang="en-GB" dirty="0"/>
              <a:t>Finding the Needle in the Haystack</a:t>
            </a:r>
            <a:r>
              <a:rPr lang="en-US" dirty="0"/>
              <a:t> | © ROSEN Group 2025</a:t>
            </a:r>
          </a:p>
        </p:txBody>
      </p:sp>
    </p:spTree>
    <p:extLst>
      <p:ext uri="{BB962C8B-B14F-4D97-AF65-F5344CB8AC3E}">
        <p14:creationId xmlns:p14="http://schemas.microsoft.com/office/powerpoint/2010/main" val="38177284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 images + textboxe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E7B99F-B252-4409-86FB-5329F7D4A96A}"/>
              </a:ext>
            </a:extLst>
          </p:cNvPr>
          <p:cNvSpPr>
            <a:spLocks noGrp="1"/>
          </p:cNvSpPr>
          <p:nvPr>
            <p:ph type="title" hasCustomPrompt="1"/>
          </p:nvPr>
        </p:nvSpPr>
        <p:spPr bwMode="gray">
          <a:xfrm>
            <a:off x="515938" y="410328"/>
            <a:ext cx="9288000" cy="756000"/>
          </a:xfrm>
        </p:spPr>
        <p:txBody>
          <a:bodyPr>
            <a:noAutofit/>
          </a:bodyPr>
          <a:lstStyle>
            <a:lvl1pPr>
              <a:defRPr sz="2400"/>
            </a:lvl1pPr>
          </a:lstStyle>
          <a:p>
            <a:r>
              <a:rPr lang="en-US" noProof="0" dirty="0"/>
              <a:t>Click to edit Master title style</a:t>
            </a:r>
          </a:p>
        </p:txBody>
      </p:sp>
      <p:sp>
        <p:nvSpPr>
          <p:cNvPr id="15" name="Inhaltsplatzhalter 8">
            <a:extLst>
              <a:ext uri="{FF2B5EF4-FFF2-40B4-BE49-F238E27FC236}">
                <a16:creationId xmlns:a16="http://schemas.microsoft.com/office/drawing/2014/main" id="{E2034B52-9576-FC5A-52A0-F9B743013E35}"/>
              </a:ext>
            </a:extLst>
          </p:cNvPr>
          <p:cNvSpPr>
            <a:spLocks noGrp="1"/>
          </p:cNvSpPr>
          <p:nvPr>
            <p:ph sz="quarter" idx="18" hasCustomPrompt="1"/>
          </p:nvPr>
        </p:nvSpPr>
        <p:spPr bwMode="gray">
          <a:xfrm>
            <a:off x="511584" y="3955609"/>
            <a:ext cx="2016000" cy="2196000"/>
          </a:xfrm>
        </p:spPr>
        <p:txBody>
          <a:bodyPr rIns="0">
            <a:noAutofit/>
          </a:bodyPr>
          <a:lstStyle>
            <a:lvl1pPr marL="180000" indent="-180000">
              <a:lnSpc>
                <a:spcPct val="110000"/>
              </a:lnSpc>
              <a:spcBef>
                <a:spcPts val="0"/>
              </a:spcBef>
              <a:spcAft>
                <a:spcPts val="1200"/>
              </a:spcAft>
              <a:buClr>
                <a:srgbClr val="506491"/>
              </a:buClr>
              <a:buSzPct val="90000"/>
              <a:buFont typeface="Arial" panose="020B0604020202020204" pitchFamily="34" charset="0"/>
              <a:buChar char="•"/>
              <a:defRPr sz="1600">
                <a:solidFill>
                  <a:schemeClr val="tx1"/>
                </a:solidFill>
              </a:defRPr>
            </a:lvl1pPr>
            <a:lvl2pPr marL="360000" indent="-180000">
              <a:lnSpc>
                <a:spcPct val="110000"/>
              </a:lnSpc>
              <a:spcBef>
                <a:spcPts val="0"/>
              </a:spcBef>
              <a:spcAft>
                <a:spcPts val="1200"/>
              </a:spcAft>
              <a:buClr>
                <a:srgbClr val="506491"/>
              </a:buClr>
              <a:buSzPct val="90000"/>
              <a:buFont typeface="Arial" panose="020B0604020202020204" pitchFamily="34" charset="0"/>
              <a:buChar char="•"/>
              <a:defRPr sz="1400">
                <a:solidFill>
                  <a:schemeClr val="tx1"/>
                </a:solidFill>
              </a:defRPr>
            </a:lvl2pPr>
            <a:lvl3pPr marL="540000" indent="-180000">
              <a:lnSpc>
                <a:spcPct val="110000"/>
              </a:lnSpc>
              <a:spcBef>
                <a:spcPts val="0"/>
              </a:spcBef>
              <a:spcAft>
                <a:spcPts val="1200"/>
              </a:spcAft>
              <a:buClr>
                <a:srgbClr val="506491"/>
              </a:buClr>
              <a:buSzPct val="90000"/>
              <a:buFont typeface="Arial" panose="020B0604020202020204" pitchFamily="34" charset="0"/>
              <a:buChar char="•"/>
              <a:defRPr sz="1200">
                <a:solidFill>
                  <a:schemeClr val="tx1"/>
                </a:solidFill>
              </a:defRPr>
            </a:lvl3pPr>
            <a:lvl4pPr marL="720000" indent="-180000">
              <a:lnSpc>
                <a:spcPct val="110000"/>
              </a:lnSpc>
              <a:spcBef>
                <a:spcPts val="0"/>
              </a:spcBef>
              <a:spcAft>
                <a:spcPts val="1200"/>
              </a:spcAft>
              <a:buClr>
                <a:srgbClr val="506491"/>
              </a:buClr>
              <a:buSzPct val="90000"/>
              <a:buFont typeface="Arial" panose="020B0604020202020204" pitchFamily="34" charset="0"/>
              <a:buChar char="•"/>
              <a:defRPr sz="1100">
                <a:solidFill>
                  <a:schemeClr val="tx1"/>
                </a:solidFill>
              </a:defRPr>
            </a:lvl4pPr>
            <a:lvl5pPr marL="900000" indent="-180000">
              <a:lnSpc>
                <a:spcPct val="110000"/>
              </a:lnSpc>
              <a:spcBef>
                <a:spcPts val="0"/>
              </a:spcBef>
              <a:spcAft>
                <a:spcPts val="1200"/>
              </a:spcAft>
              <a:buClr>
                <a:srgbClr val="506491"/>
              </a:buClr>
              <a:buSzPct val="90000"/>
              <a:buFont typeface="Arial" panose="020B0604020202020204" pitchFamily="34" charset="0"/>
              <a:buChar char="•"/>
              <a:defRPr sz="1000">
                <a:solidFill>
                  <a:schemeClr val="tx1"/>
                </a:solidFill>
              </a:defRPr>
            </a:lvl5pPr>
          </a:lstStyle>
          <a:p>
            <a:pPr lvl="0"/>
            <a:r>
              <a:rPr lang="en-US" noProof="0" dirty="0"/>
              <a:t>Click to edit Master title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1" name="Bildplatzhalter 3">
            <a:extLst>
              <a:ext uri="{FF2B5EF4-FFF2-40B4-BE49-F238E27FC236}">
                <a16:creationId xmlns:a16="http://schemas.microsoft.com/office/drawing/2014/main" id="{383740DD-9C6F-949A-82AD-1B3B4D5DA722}"/>
              </a:ext>
            </a:extLst>
          </p:cNvPr>
          <p:cNvSpPr>
            <a:spLocks noGrp="1" noChangeAspect="1"/>
          </p:cNvSpPr>
          <p:nvPr>
            <p:ph type="pic" sz="quarter" idx="24" hasCustomPrompt="1"/>
          </p:nvPr>
        </p:nvSpPr>
        <p:spPr bwMode="gray">
          <a:xfrm>
            <a:off x="511583" y="1471609"/>
            <a:ext cx="2016000" cy="2286000"/>
          </a:xfrm>
          <a:solidFill>
            <a:schemeClr val="bg1">
              <a:lumMod val="95000"/>
            </a:schemeClr>
          </a:solidFill>
        </p:spPr>
        <p:txBody>
          <a:bodyPr lIns="0" tIns="0" rIns="0" bIns="0" anchor="ctr" anchorCtr="0"/>
          <a:lstStyle>
            <a:lvl1pPr marL="0" indent="0" algn="ctr">
              <a:buNone/>
              <a:defRPr>
                <a:solidFill>
                  <a:schemeClr val="bg2"/>
                </a:solidFill>
              </a:defRPr>
            </a:lvl1pPr>
          </a:lstStyle>
          <a:p>
            <a:r>
              <a:rPr lang="en-US" noProof="0" dirty="0"/>
              <a:t>image</a:t>
            </a:r>
          </a:p>
        </p:txBody>
      </p:sp>
      <p:sp>
        <p:nvSpPr>
          <p:cNvPr id="22" name="Bildplatzhalter 3">
            <a:extLst>
              <a:ext uri="{FF2B5EF4-FFF2-40B4-BE49-F238E27FC236}">
                <a16:creationId xmlns:a16="http://schemas.microsoft.com/office/drawing/2014/main" id="{818F6EFF-AEFD-6082-EB15-58163D868248}"/>
              </a:ext>
            </a:extLst>
          </p:cNvPr>
          <p:cNvSpPr>
            <a:spLocks noGrp="1" noChangeAspect="1"/>
          </p:cNvSpPr>
          <p:nvPr>
            <p:ph type="pic" sz="quarter" idx="27" hasCustomPrompt="1"/>
          </p:nvPr>
        </p:nvSpPr>
        <p:spPr bwMode="gray">
          <a:xfrm>
            <a:off x="2799100" y="1471609"/>
            <a:ext cx="2016000" cy="2286000"/>
          </a:xfrm>
          <a:solidFill>
            <a:schemeClr val="bg1">
              <a:lumMod val="95000"/>
            </a:schemeClr>
          </a:solidFill>
        </p:spPr>
        <p:txBody>
          <a:bodyPr lIns="0" tIns="0" rIns="0" bIns="0" anchor="ctr" anchorCtr="0"/>
          <a:lstStyle>
            <a:lvl1pPr marL="0" indent="0" algn="ctr">
              <a:buNone/>
              <a:defRPr>
                <a:solidFill>
                  <a:schemeClr val="bg2"/>
                </a:solidFill>
              </a:defRPr>
            </a:lvl1pPr>
          </a:lstStyle>
          <a:p>
            <a:r>
              <a:rPr lang="en-US" noProof="0" dirty="0"/>
              <a:t>image</a:t>
            </a:r>
          </a:p>
        </p:txBody>
      </p:sp>
      <p:sp>
        <p:nvSpPr>
          <p:cNvPr id="29" name="Bildplatzhalter 3">
            <a:extLst>
              <a:ext uri="{FF2B5EF4-FFF2-40B4-BE49-F238E27FC236}">
                <a16:creationId xmlns:a16="http://schemas.microsoft.com/office/drawing/2014/main" id="{21E9ABCC-720E-3727-74EC-99E5FDBC8897}"/>
              </a:ext>
            </a:extLst>
          </p:cNvPr>
          <p:cNvSpPr>
            <a:spLocks noGrp="1" noChangeAspect="1"/>
          </p:cNvSpPr>
          <p:nvPr>
            <p:ph type="pic" sz="quarter" idx="28" hasCustomPrompt="1"/>
          </p:nvPr>
        </p:nvSpPr>
        <p:spPr bwMode="gray">
          <a:xfrm>
            <a:off x="5086617" y="1471609"/>
            <a:ext cx="2016000" cy="2286000"/>
          </a:xfrm>
          <a:solidFill>
            <a:schemeClr val="bg1">
              <a:lumMod val="95000"/>
            </a:schemeClr>
          </a:solidFill>
        </p:spPr>
        <p:txBody>
          <a:bodyPr lIns="0" tIns="0" rIns="0" bIns="0" anchor="ctr" anchorCtr="0"/>
          <a:lstStyle>
            <a:lvl1pPr marL="0" indent="0" algn="ctr">
              <a:buNone/>
              <a:defRPr>
                <a:solidFill>
                  <a:schemeClr val="bg2"/>
                </a:solidFill>
              </a:defRPr>
            </a:lvl1pPr>
          </a:lstStyle>
          <a:p>
            <a:r>
              <a:rPr lang="en-US" noProof="0" dirty="0"/>
              <a:t>image</a:t>
            </a:r>
          </a:p>
        </p:txBody>
      </p:sp>
      <p:sp>
        <p:nvSpPr>
          <p:cNvPr id="30" name="Bildplatzhalter 3">
            <a:extLst>
              <a:ext uri="{FF2B5EF4-FFF2-40B4-BE49-F238E27FC236}">
                <a16:creationId xmlns:a16="http://schemas.microsoft.com/office/drawing/2014/main" id="{84DCA557-E19F-8F3A-9C89-9AA84EE8EB05}"/>
              </a:ext>
            </a:extLst>
          </p:cNvPr>
          <p:cNvSpPr>
            <a:spLocks noGrp="1" noChangeAspect="1"/>
          </p:cNvSpPr>
          <p:nvPr>
            <p:ph type="pic" sz="quarter" idx="29" hasCustomPrompt="1"/>
          </p:nvPr>
        </p:nvSpPr>
        <p:spPr bwMode="gray">
          <a:xfrm>
            <a:off x="7374134" y="1471609"/>
            <a:ext cx="2016000" cy="2286000"/>
          </a:xfrm>
          <a:solidFill>
            <a:schemeClr val="bg1">
              <a:lumMod val="95000"/>
            </a:schemeClr>
          </a:solidFill>
        </p:spPr>
        <p:txBody>
          <a:bodyPr lIns="0" tIns="0" rIns="0" bIns="0" anchor="ctr" anchorCtr="0"/>
          <a:lstStyle>
            <a:lvl1pPr marL="0" indent="0" algn="ctr">
              <a:buNone/>
              <a:defRPr>
                <a:solidFill>
                  <a:schemeClr val="bg2"/>
                </a:solidFill>
              </a:defRPr>
            </a:lvl1pPr>
          </a:lstStyle>
          <a:p>
            <a:r>
              <a:rPr lang="en-US" noProof="0" dirty="0"/>
              <a:t>image</a:t>
            </a:r>
          </a:p>
        </p:txBody>
      </p:sp>
      <p:sp>
        <p:nvSpPr>
          <p:cNvPr id="31" name="Inhaltsplatzhalter 8">
            <a:extLst>
              <a:ext uri="{FF2B5EF4-FFF2-40B4-BE49-F238E27FC236}">
                <a16:creationId xmlns:a16="http://schemas.microsoft.com/office/drawing/2014/main" id="{25D58AAB-D0F0-8849-4EC2-01748575034C}"/>
              </a:ext>
            </a:extLst>
          </p:cNvPr>
          <p:cNvSpPr>
            <a:spLocks noGrp="1"/>
          </p:cNvSpPr>
          <p:nvPr>
            <p:ph sz="quarter" idx="30" hasCustomPrompt="1"/>
          </p:nvPr>
        </p:nvSpPr>
        <p:spPr bwMode="gray">
          <a:xfrm>
            <a:off x="2799101" y="3955609"/>
            <a:ext cx="2016000" cy="2196000"/>
          </a:xfrm>
        </p:spPr>
        <p:txBody>
          <a:bodyPr rIns="0">
            <a:noAutofit/>
          </a:bodyPr>
          <a:lstStyle>
            <a:lvl1pPr marL="180000" indent="-180000">
              <a:lnSpc>
                <a:spcPct val="110000"/>
              </a:lnSpc>
              <a:spcBef>
                <a:spcPts val="0"/>
              </a:spcBef>
              <a:spcAft>
                <a:spcPts val="1200"/>
              </a:spcAft>
              <a:buClr>
                <a:srgbClr val="506491"/>
              </a:buClr>
              <a:buSzPct val="90000"/>
              <a:buFont typeface="Arial" panose="020B0604020202020204" pitchFamily="34" charset="0"/>
              <a:buChar char="•"/>
              <a:defRPr sz="1600">
                <a:solidFill>
                  <a:schemeClr val="tx1"/>
                </a:solidFill>
              </a:defRPr>
            </a:lvl1pPr>
            <a:lvl2pPr marL="360000" indent="-180000">
              <a:lnSpc>
                <a:spcPct val="110000"/>
              </a:lnSpc>
              <a:spcBef>
                <a:spcPts val="0"/>
              </a:spcBef>
              <a:spcAft>
                <a:spcPts val="1200"/>
              </a:spcAft>
              <a:buClr>
                <a:srgbClr val="506491"/>
              </a:buClr>
              <a:buSzPct val="90000"/>
              <a:buFont typeface="Arial" panose="020B0604020202020204" pitchFamily="34" charset="0"/>
              <a:buChar char="•"/>
              <a:defRPr sz="1400">
                <a:solidFill>
                  <a:schemeClr val="tx1"/>
                </a:solidFill>
              </a:defRPr>
            </a:lvl2pPr>
            <a:lvl3pPr marL="540000" indent="-180000">
              <a:lnSpc>
                <a:spcPct val="110000"/>
              </a:lnSpc>
              <a:spcBef>
                <a:spcPts val="0"/>
              </a:spcBef>
              <a:spcAft>
                <a:spcPts val="1200"/>
              </a:spcAft>
              <a:buClr>
                <a:srgbClr val="506491"/>
              </a:buClr>
              <a:buSzPct val="90000"/>
              <a:buFont typeface="Arial" panose="020B0604020202020204" pitchFamily="34" charset="0"/>
              <a:buChar char="•"/>
              <a:defRPr sz="1200">
                <a:solidFill>
                  <a:schemeClr val="tx1"/>
                </a:solidFill>
              </a:defRPr>
            </a:lvl3pPr>
            <a:lvl4pPr marL="720000" indent="-180000">
              <a:lnSpc>
                <a:spcPct val="110000"/>
              </a:lnSpc>
              <a:spcBef>
                <a:spcPts val="0"/>
              </a:spcBef>
              <a:spcAft>
                <a:spcPts val="1200"/>
              </a:spcAft>
              <a:buClr>
                <a:srgbClr val="506491"/>
              </a:buClr>
              <a:buSzPct val="90000"/>
              <a:buFont typeface="Arial" panose="020B0604020202020204" pitchFamily="34" charset="0"/>
              <a:buChar char="•"/>
              <a:defRPr sz="1100">
                <a:solidFill>
                  <a:schemeClr val="tx1"/>
                </a:solidFill>
              </a:defRPr>
            </a:lvl4pPr>
            <a:lvl5pPr marL="900000" indent="-180000">
              <a:lnSpc>
                <a:spcPct val="110000"/>
              </a:lnSpc>
              <a:spcBef>
                <a:spcPts val="0"/>
              </a:spcBef>
              <a:spcAft>
                <a:spcPts val="1200"/>
              </a:spcAft>
              <a:buClr>
                <a:srgbClr val="506491"/>
              </a:buClr>
              <a:buSzPct val="90000"/>
              <a:buFont typeface="Arial" panose="020B0604020202020204" pitchFamily="34" charset="0"/>
              <a:buChar char="•"/>
              <a:defRPr sz="1000">
                <a:solidFill>
                  <a:schemeClr val="tx1"/>
                </a:solidFill>
              </a:defRPr>
            </a:lvl5pPr>
          </a:lstStyle>
          <a:p>
            <a:pPr lvl="0"/>
            <a:r>
              <a:rPr lang="en-US" noProof="0" dirty="0"/>
              <a:t>Click to edit Master title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2" name="Inhaltsplatzhalter 8">
            <a:extLst>
              <a:ext uri="{FF2B5EF4-FFF2-40B4-BE49-F238E27FC236}">
                <a16:creationId xmlns:a16="http://schemas.microsoft.com/office/drawing/2014/main" id="{836A474D-77C8-314E-4E71-080075704715}"/>
              </a:ext>
            </a:extLst>
          </p:cNvPr>
          <p:cNvSpPr>
            <a:spLocks noGrp="1"/>
          </p:cNvSpPr>
          <p:nvPr>
            <p:ph sz="quarter" idx="31" hasCustomPrompt="1"/>
          </p:nvPr>
        </p:nvSpPr>
        <p:spPr bwMode="gray">
          <a:xfrm>
            <a:off x="5086618" y="3955609"/>
            <a:ext cx="2016000" cy="2196000"/>
          </a:xfrm>
        </p:spPr>
        <p:txBody>
          <a:bodyPr rIns="0">
            <a:noAutofit/>
          </a:bodyPr>
          <a:lstStyle>
            <a:lvl1pPr marL="180000" indent="-180000">
              <a:lnSpc>
                <a:spcPct val="110000"/>
              </a:lnSpc>
              <a:spcBef>
                <a:spcPts val="0"/>
              </a:spcBef>
              <a:spcAft>
                <a:spcPts val="1200"/>
              </a:spcAft>
              <a:buClr>
                <a:srgbClr val="506491"/>
              </a:buClr>
              <a:buSzPct val="90000"/>
              <a:buFont typeface="Arial" panose="020B0604020202020204" pitchFamily="34" charset="0"/>
              <a:buChar char="•"/>
              <a:defRPr sz="1600">
                <a:solidFill>
                  <a:schemeClr val="tx1"/>
                </a:solidFill>
              </a:defRPr>
            </a:lvl1pPr>
            <a:lvl2pPr marL="360000" indent="-180000">
              <a:lnSpc>
                <a:spcPct val="110000"/>
              </a:lnSpc>
              <a:spcBef>
                <a:spcPts val="0"/>
              </a:spcBef>
              <a:spcAft>
                <a:spcPts val="1200"/>
              </a:spcAft>
              <a:buClr>
                <a:srgbClr val="506491"/>
              </a:buClr>
              <a:buSzPct val="90000"/>
              <a:buFont typeface="Arial" panose="020B0604020202020204" pitchFamily="34" charset="0"/>
              <a:buChar char="•"/>
              <a:defRPr sz="1400">
                <a:solidFill>
                  <a:schemeClr val="tx1"/>
                </a:solidFill>
              </a:defRPr>
            </a:lvl2pPr>
            <a:lvl3pPr marL="540000" indent="-180000">
              <a:lnSpc>
                <a:spcPct val="110000"/>
              </a:lnSpc>
              <a:spcBef>
                <a:spcPts val="0"/>
              </a:spcBef>
              <a:spcAft>
                <a:spcPts val="1200"/>
              </a:spcAft>
              <a:buClr>
                <a:srgbClr val="506491"/>
              </a:buClr>
              <a:buSzPct val="90000"/>
              <a:buFont typeface="Arial" panose="020B0604020202020204" pitchFamily="34" charset="0"/>
              <a:buChar char="•"/>
              <a:defRPr sz="1200">
                <a:solidFill>
                  <a:schemeClr val="tx1"/>
                </a:solidFill>
              </a:defRPr>
            </a:lvl3pPr>
            <a:lvl4pPr marL="720000" indent="-180000">
              <a:lnSpc>
                <a:spcPct val="110000"/>
              </a:lnSpc>
              <a:spcBef>
                <a:spcPts val="0"/>
              </a:spcBef>
              <a:spcAft>
                <a:spcPts val="1200"/>
              </a:spcAft>
              <a:buClr>
                <a:srgbClr val="506491"/>
              </a:buClr>
              <a:buSzPct val="90000"/>
              <a:buFont typeface="Arial" panose="020B0604020202020204" pitchFamily="34" charset="0"/>
              <a:buChar char="•"/>
              <a:defRPr sz="1100">
                <a:solidFill>
                  <a:schemeClr val="tx1"/>
                </a:solidFill>
              </a:defRPr>
            </a:lvl4pPr>
            <a:lvl5pPr marL="900000" indent="-180000">
              <a:lnSpc>
                <a:spcPct val="110000"/>
              </a:lnSpc>
              <a:spcBef>
                <a:spcPts val="0"/>
              </a:spcBef>
              <a:spcAft>
                <a:spcPts val="1200"/>
              </a:spcAft>
              <a:buClr>
                <a:srgbClr val="506491"/>
              </a:buClr>
              <a:buSzPct val="90000"/>
              <a:buFont typeface="Arial" panose="020B0604020202020204" pitchFamily="34" charset="0"/>
              <a:buChar char="•"/>
              <a:defRPr sz="1000">
                <a:solidFill>
                  <a:schemeClr val="tx1"/>
                </a:solidFill>
              </a:defRPr>
            </a:lvl5pPr>
          </a:lstStyle>
          <a:p>
            <a:pPr lvl="0"/>
            <a:r>
              <a:rPr lang="en-US" noProof="0" dirty="0"/>
              <a:t>Click to edit Master title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3" name="Inhaltsplatzhalter 8">
            <a:extLst>
              <a:ext uri="{FF2B5EF4-FFF2-40B4-BE49-F238E27FC236}">
                <a16:creationId xmlns:a16="http://schemas.microsoft.com/office/drawing/2014/main" id="{6DDCAEC0-9E20-D3A1-1AF1-8EA3AD2CC985}"/>
              </a:ext>
            </a:extLst>
          </p:cNvPr>
          <p:cNvSpPr>
            <a:spLocks noGrp="1"/>
          </p:cNvSpPr>
          <p:nvPr>
            <p:ph sz="quarter" idx="32" hasCustomPrompt="1"/>
          </p:nvPr>
        </p:nvSpPr>
        <p:spPr bwMode="gray">
          <a:xfrm>
            <a:off x="9661650" y="3955609"/>
            <a:ext cx="2016000" cy="2196000"/>
          </a:xfrm>
        </p:spPr>
        <p:txBody>
          <a:bodyPr rIns="0">
            <a:noAutofit/>
          </a:bodyPr>
          <a:lstStyle>
            <a:lvl1pPr marL="180000" indent="-180000">
              <a:lnSpc>
                <a:spcPct val="110000"/>
              </a:lnSpc>
              <a:spcBef>
                <a:spcPts val="0"/>
              </a:spcBef>
              <a:spcAft>
                <a:spcPts val="1200"/>
              </a:spcAft>
              <a:buClr>
                <a:srgbClr val="506491"/>
              </a:buClr>
              <a:buSzPct val="90000"/>
              <a:buFont typeface="Arial" panose="020B0604020202020204" pitchFamily="34" charset="0"/>
              <a:buChar char="•"/>
              <a:defRPr sz="1600">
                <a:solidFill>
                  <a:schemeClr val="tx1"/>
                </a:solidFill>
              </a:defRPr>
            </a:lvl1pPr>
            <a:lvl2pPr marL="360000" indent="-180000">
              <a:lnSpc>
                <a:spcPct val="110000"/>
              </a:lnSpc>
              <a:spcBef>
                <a:spcPts val="0"/>
              </a:spcBef>
              <a:spcAft>
                <a:spcPts val="1200"/>
              </a:spcAft>
              <a:buClr>
                <a:srgbClr val="506491"/>
              </a:buClr>
              <a:buSzPct val="90000"/>
              <a:buFont typeface="Arial" panose="020B0604020202020204" pitchFamily="34" charset="0"/>
              <a:buChar char="•"/>
              <a:defRPr sz="1400">
                <a:solidFill>
                  <a:schemeClr val="tx1"/>
                </a:solidFill>
              </a:defRPr>
            </a:lvl2pPr>
            <a:lvl3pPr marL="540000" indent="-180000">
              <a:lnSpc>
                <a:spcPct val="110000"/>
              </a:lnSpc>
              <a:spcBef>
                <a:spcPts val="0"/>
              </a:spcBef>
              <a:spcAft>
                <a:spcPts val="1200"/>
              </a:spcAft>
              <a:buClr>
                <a:srgbClr val="506491"/>
              </a:buClr>
              <a:buSzPct val="90000"/>
              <a:buFont typeface="Arial" panose="020B0604020202020204" pitchFamily="34" charset="0"/>
              <a:buChar char="•"/>
              <a:defRPr sz="1200">
                <a:solidFill>
                  <a:schemeClr val="tx1"/>
                </a:solidFill>
              </a:defRPr>
            </a:lvl3pPr>
            <a:lvl4pPr marL="720000" indent="-180000">
              <a:lnSpc>
                <a:spcPct val="110000"/>
              </a:lnSpc>
              <a:spcBef>
                <a:spcPts val="0"/>
              </a:spcBef>
              <a:spcAft>
                <a:spcPts val="1200"/>
              </a:spcAft>
              <a:buClr>
                <a:srgbClr val="506491"/>
              </a:buClr>
              <a:buSzPct val="90000"/>
              <a:buFont typeface="Arial" panose="020B0604020202020204" pitchFamily="34" charset="0"/>
              <a:buChar char="•"/>
              <a:defRPr sz="1100">
                <a:solidFill>
                  <a:schemeClr val="tx1"/>
                </a:solidFill>
              </a:defRPr>
            </a:lvl4pPr>
            <a:lvl5pPr marL="900000" indent="-180000">
              <a:lnSpc>
                <a:spcPct val="110000"/>
              </a:lnSpc>
              <a:spcBef>
                <a:spcPts val="0"/>
              </a:spcBef>
              <a:spcAft>
                <a:spcPts val="1200"/>
              </a:spcAft>
              <a:buClr>
                <a:srgbClr val="506491"/>
              </a:buClr>
              <a:buSzPct val="90000"/>
              <a:buFont typeface="Arial" panose="020B0604020202020204" pitchFamily="34" charset="0"/>
              <a:buChar char="•"/>
              <a:defRPr sz="1000">
                <a:solidFill>
                  <a:schemeClr val="tx1"/>
                </a:solidFill>
              </a:defRPr>
            </a:lvl5pPr>
          </a:lstStyle>
          <a:p>
            <a:pPr lvl="0"/>
            <a:r>
              <a:rPr lang="en-US" noProof="0" dirty="0"/>
              <a:t>Click to edit Master title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 name="Bildplatzhalter 3">
            <a:extLst>
              <a:ext uri="{FF2B5EF4-FFF2-40B4-BE49-F238E27FC236}">
                <a16:creationId xmlns:a16="http://schemas.microsoft.com/office/drawing/2014/main" id="{E4252A89-AEB9-980D-72F5-8D53CC5E3E5F}"/>
              </a:ext>
            </a:extLst>
          </p:cNvPr>
          <p:cNvSpPr>
            <a:spLocks noGrp="1" noChangeAspect="1"/>
          </p:cNvSpPr>
          <p:nvPr>
            <p:ph type="pic" sz="quarter" idx="33" hasCustomPrompt="1"/>
          </p:nvPr>
        </p:nvSpPr>
        <p:spPr bwMode="gray">
          <a:xfrm>
            <a:off x="9661650" y="1471609"/>
            <a:ext cx="2016000" cy="2286000"/>
          </a:xfrm>
          <a:solidFill>
            <a:schemeClr val="bg1">
              <a:lumMod val="95000"/>
            </a:schemeClr>
          </a:solidFill>
        </p:spPr>
        <p:txBody>
          <a:bodyPr lIns="0" tIns="0" rIns="0" bIns="0" anchor="ctr" anchorCtr="0"/>
          <a:lstStyle>
            <a:lvl1pPr marL="0" indent="0" algn="ctr">
              <a:buNone/>
              <a:defRPr>
                <a:solidFill>
                  <a:schemeClr val="bg2"/>
                </a:solidFill>
              </a:defRPr>
            </a:lvl1pPr>
          </a:lstStyle>
          <a:p>
            <a:r>
              <a:rPr lang="en-US" noProof="0" dirty="0"/>
              <a:t>image</a:t>
            </a:r>
          </a:p>
        </p:txBody>
      </p:sp>
      <p:sp>
        <p:nvSpPr>
          <p:cNvPr id="4" name="Inhaltsplatzhalter 8">
            <a:extLst>
              <a:ext uri="{FF2B5EF4-FFF2-40B4-BE49-F238E27FC236}">
                <a16:creationId xmlns:a16="http://schemas.microsoft.com/office/drawing/2014/main" id="{CF1CD30F-995A-E8DB-B91A-8F2C9A6AF07C}"/>
              </a:ext>
            </a:extLst>
          </p:cNvPr>
          <p:cNvSpPr>
            <a:spLocks noGrp="1"/>
          </p:cNvSpPr>
          <p:nvPr>
            <p:ph sz="quarter" idx="34" hasCustomPrompt="1"/>
          </p:nvPr>
        </p:nvSpPr>
        <p:spPr bwMode="gray">
          <a:xfrm>
            <a:off x="7374135" y="3955609"/>
            <a:ext cx="2016000" cy="2196000"/>
          </a:xfrm>
        </p:spPr>
        <p:txBody>
          <a:bodyPr rIns="0">
            <a:noAutofit/>
          </a:bodyPr>
          <a:lstStyle>
            <a:lvl1pPr marL="180000" indent="-180000">
              <a:lnSpc>
                <a:spcPct val="110000"/>
              </a:lnSpc>
              <a:spcBef>
                <a:spcPts val="0"/>
              </a:spcBef>
              <a:spcAft>
                <a:spcPts val="1200"/>
              </a:spcAft>
              <a:buClr>
                <a:srgbClr val="506491"/>
              </a:buClr>
              <a:buSzPct val="90000"/>
              <a:buFont typeface="Arial" panose="020B0604020202020204" pitchFamily="34" charset="0"/>
              <a:buChar char="•"/>
              <a:defRPr sz="1600">
                <a:solidFill>
                  <a:schemeClr val="tx1"/>
                </a:solidFill>
              </a:defRPr>
            </a:lvl1pPr>
            <a:lvl2pPr marL="360000" indent="-180000">
              <a:lnSpc>
                <a:spcPct val="110000"/>
              </a:lnSpc>
              <a:spcBef>
                <a:spcPts val="0"/>
              </a:spcBef>
              <a:spcAft>
                <a:spcPts val="1200"/>
              </a:spcAft>
              <a:buClr>
                <a:srgbClr val="506491"/>
              </a:buClr>
              <a:buSzPct val="90000"/>
              <a:buFont typeface="Arial" panose="020B0604020202020204" pitchFamily="34" charset="0"/>
              <a:buChar char="•"/>
              <a:defRPr sz="1400">
                <a:solidFill>
                  <a:schemeClr val="tx1"/>
                </a:solidFill>
              </a:defRPr>
            </a:lvl2pPr>
            <a:lvl3pPr marL="540000" indent="-180000">
              <a:lnSpc>
                <a:spcPct val="110000"/>
              </a:lnSpc>
              <a:spcBef>
                <a:spcPts val="0"/>
              </a:spcBef>
              <a:spcAft>
                <a:spcPts val="1200"/>
              </a:spcAft>
              <a:buClr>
                <a:srgbClr val="506491"/>
              </a:buClr>
              <a:buSzPct val="90000"/>
              <a:buFont typeface="Arial" panose="020B0604020202020204" pitchFamily="34" charset="0"/>
              <a:buChar char="•"/>
              <a:defRPr sz="1200">
                <a:solidFill>
                  <a:schemeClr val="tx1"/>
                </a:solidFill>
              </a:defRPr>
            </a:lvl3pPr>
            <a:lvl4pPr marL="720000" indent="-180000">
              <a:lnSpc>
                <a:spcPct val="110000"/>
              </a:lnSpc>
              <a:spcBef>
                <a:spcPts val="0"/>
              </a:spcBef>
              <a:spcAft>
                <a:spcPts val="1200"/>
              </a:spcAft>
              <a:buClr>
                <a:srgbClr val="506491"/>
              </a:buClr>
              <a:buSzPct val="90000"/>
              <a:buFont typeface="Arial" panose="020B0604020202020204" pitchFamily="34" charset="0"/>
              <a:buChar char="•"/>
              <a:defRPr sz="1100">
                <a:solidFill>
                  <a:schemeClr val="tx1"/>
                </a:solidFill>
              </a:defRPr>
            </a:lvl4pPr>
            <a:lvl5pPr marL="900000" indent="-180000">
              <a:lnSpc>
                <a:spcPct val="110000"/>
              </a:lnSpc>
              <a:spcBef>
                <a:spcPts val="0"/>
              </a:spcBef>
              <a:spcAft>
                <a:spcPts val="1200"/>
              </a:spcAft>
              <a:buClr>
                <a:srgbClr val="506491"/>
              </a:buClr>
              <a:buSzPct val="90000"/>
              <a:buFont typeface="Arial" panose="020B0604020202020204" pitchFamily="34" charset="0"/>
              <a:buChar char="•"/>
              <a:defRPr sz="1000">
                <a:solidFill>
                  <a:schemeClr val="tx1"/>
                </a:solidFill>
              </a:defRPr>
            </a:lvl5pPr>
          </a:lstStyle>
          <a:p>
            <a:pPr lvl="0"/>
            <a:r>
              <a:rPr lang="en-US" noProof="0" dirty="0"/>
              <a:t>Click to edit Master title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Foliennummernplatzhalter 2">
            <a:extLst>
              <a:ext uri="{FF2B5EF4-FFF2-40B4-BE49-F238E27FC236}">
                <a16:creationId xmlns:a16="http://schemas.microsoft.com/office/drawing/2014/main" id="{41AFCFB8-2AD3-5EDA-8254-3A89FC9AF0A4}"/>
              </a:ext>
            </a:extLst>
          </p:cNvPr>
          <p:cNvSpPr>
            <a:spLocks noGrp="1"/>
          </p:cNvSpPr>
          <p:nvPr>
            <p:ph type="sldNum" sz="quarter" idx="4"/>
          </p:nvPr>
        </p:nvSpPr>
        <p:spPr bwMode="gray">
          <a:xfrm>
            <a:off x="515542" y="6498000"/>
            <a:ext cx="230400" cy="360000"/>
          </a:xfrm>
          <a:prstGeom prst="rect">
            <a:avLst/>
          </a:prstGeom>
          <a:noFill/>
        </p:spPr>
        <p:txBody>
          <a:bodyPr vert="horz" lIns="0" tIns="0" rIns="0" bIns="0" rtlCol="0" anchor="ctr" anchorCtr="0"/>
          <a:lstStyle>
            <a:lvl1pPr algn="r">
              <a:defRPr lang="en-US" sz="1000" b="1" kern="1200" smtClean="0">
                <a:solidFill>
                  <a:schemeClr val="bg2"/>
                </a:solidFill>
                <a:latin typeface="+mn-lt"/>
                <a:ea typeface="+mn-ea"/>
                <a:cs typeface="+mn-cs"/>
              </a:defRPr>
            </a:lvl1pPr>
          </a:lstStyle>
          <a:p>
            <a:fld id="{175B214D-6BE7-42B0-9C13-90FEE9B2482C}" type="slidenum">
              <a:rPr lang="de-DE" smtClean="0"/>
              <a:pPr/>
              <a:t>‹#›</a:t>
            </a:fld>
            <a:endParaRPr lang="de-DE" b="0" dirty="0"/>
          </a:p>
        </p:txBody>
      </p:sp>
      <p:sp>
        <p:nvSpPr>
          <p:cNvPr id="8" name="Fußzeilenplatzhalter 5">
            <a:extLst>
              <a:ext uri="{FF2B5EF4-FFF2-40B4-BE49-F238E27FC236}">
                <a16:creationId xmlns:a16="http://schemas.microsoft.com/office/drawing/2014/main" id="{5E7C94EA-9DDD-B64B-71F2-9FB6CECEAED9}"/>
              </a:ext>
            </a:extLst>
          </p:cNvPr>
          <p:cNvSpPr>
            <a:spLocks noGrp="1"/>
          </p:cNvSpPr>
          <p:nvPr>
            <p:ph type="ftr" sz="quarter" idx="3"/>
          </p:nvPr>
        </p:nvSpPr>
        <p:spPr bwMode="gray">
          <a:xfrm>
            <a:off x="907685" y="6498000"/>
            <a:ext cx="10768335" cy="360000"/>
          </a:xfrm>
          <a:prstGeom prst="rect">
            <a:avLst/>
          </a:prstGeom>
        </p:spPr>
        <p:txBody>
          <a:bodyPr vert="horz" lIns="0" tIns="0" rIns="0" bIns="0" rtlCol="0" anchor="ctr">
            <a:noAutofit/>
          </a:bodyPr>
          <a:lstStyle>
            <a:lvl1pPr algn="l">
              <a:defRPr sz="1000">
                <a:solidFill>
                  <a:schemeClr val="bg2"/>
                </a:solidFill>
              </a:defRPr>
            </a:lvl1pPr>
          </a:lstStyle>
          <a:p>
            <a:r>
              <a:rPr lang="en-GB" dirty="0"/>
              <a:t>Finding the Needle in the Haystack</a:t>
            </a:r>
            <a:r>
              <a:rPr lang="en-US" dirty="0"/>
              <a:t> | © ROSEN Group 2025</a:t>
            </a:r>
          </a:p>
        </p:txBody>
      </p:sp>
    </p:spTree>
    <p:extLst>
      <p:ext uri="{BB962C8B-B14F-4D97-AF65-F5344CB8AC3E}">
        <p14:creationId xmlns:p14="http://schemas.microsoft.com/office/powerpoint/2010/main" val="18583731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coulmn + image righ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E7B99F-B252-4409-86FB-5329F7D4A96A}"/>
              </a:ext>
            </a:extLst>
          </p:cNvPr>
          <p:cNvSpPr>
            <a:spLocks noGrp="1"/>
          </p:cNvSpPr>
          <p:nvPr>
            <p:ph type="title" hasCustomPrompt="1"/>
          </p:nvPr>
        </p:nvSpPr>
        <p:spPr bwMode="gray">
          <a:xfrm>
            <a:off x="515938" y="410328"/>
            <a:ext cx="9288000" cy="756000"/>
          </a:xfrm>
        </p:spPr>
        <p:txBody>
          <a:bodyPr>
            <a:noAutofit/>
          </a:bodyPr>
          <a:lstStyle>
            <a:lvl1pPr>
              <a:defRPr sz="2400"/>
            </a:lvl1pPr>
          </a:lstStyle>
          <a:p>
            <a:r>
              <a:rPr lang="en-US" noProof="0" dirty="0"/>
              <a:t>Click to edit Master title style</a:t>
            </a:r>
          </a:p>
        </p:txBody>
      </p:sp>
      <p:sp>
        <p:nvSpPr>
          <p:cNvPr id="53" name="Bildplatzhalter 3">
            <a:extLst>
              <a:ext uri="{FF2B5EF4-FFF2-40B4-BE49-F238E27FC236}">
                <a16:creationId xmlns:a16="http://schemas.microsoft.com/office/drawing/2014/main" id="{3DEBF957-A1A9-84F4-78E8-2AD94495FE5D}"/>
              </a:ext>
            </a:extLst>
          </p:cNvPr>
          <p:cNvSpPr>
            <a:spLocks noGrp="1" noChangeAspect="1"/>
          </p:cNvSpPr>
          <p:nvPr>
            <p:ph type="pic" sz="quarter" idx="22" hasCustomPrompt="1"/>
          </p:nvPr>
        </p:nvSpPr>
        <p:spPr bwMode="gray">
          <a:xfrm>
            <a:off x="7954800" y="1471609"/>
            <a:ext cx="3716784" cy="4680000"/>
          </a:xfrm>
          <a:solidFill>
            <a:schemeClr val="bg1">
              <a:lumMod val="95000"/>
            </a:schemeClr>
          </a:solidFill>
        </p:spPr>
        <p:txBody>
          <a:bodyPr lIns="0" tIns="0" rIns="0" bIns="0" anchor="ctr" anchorCtr="0"/>
          <a:lstStyle>
            <a:lvl1pPr marL="0" indent="0" algn="ctr">
              <a:buNone/>
              <a:defRPr>
                <a:solidFill>
                  <a:schemeClr val="bg2"/>
                </a:solidFill>
              </a:defRPr>
            </a:lvl1pPr>
          </a:lstStyle>
          <a:p>
            <a:r>
              <a:rPr lang="en-US" noProof="0" dirty="0"/>
              <a:t>image</a:t>
            </a:r>
          </a:p>
        </p:txBody>
      </p:sp>
      <p:sp>
        <p:nvSpPr>
          <p:cNvPr id="18" name="Inhaltsplatzhalter 8">
            <a:extLst>
              <a:ext uri="{FF2B5EF4-FFF2-40B4-BE49-F238E27FC236}">
                <a16:creationId xmlns:a16="http://schemas.microsoft.com/office/drawing/2014/main" id="{74CEF42D-9C79-E32B-33C1-35C2C3717D99}"/>
              </a:ext>
            </a:extLst>
          </p:cNvPr>
          <p:cNvSpPr>
            <a:spLocks noGrp="1"/>
          </p:cNvSpPr>
          <p:nvPr>
            <p:ph sz="quarter" idx="18" hasCustomPrompt="1"/>
          </p:nvPr>
        </p:nvSpPr>
        <p:spPr bwMode="gray">
          <a:xfrm>
            <a:off x="511583" y="1471609"/>
            <a:ext cx="3384000" cy="4680000"/>
          </a:xfrm>
        </p:spPr>
        <p:txBody>
          <a:bodyPr rIns="0">
            <a:noAutofit/>
          </a:bodyPr>
          <a:lstStyle>
            <a:lvl1pPr marL="180000" indent="-180000">
              <a:lnSpc>
                <a:spcPct val="110000"/>
              </a:lnSpc>
              <a:spcBef>
                <a:spcPts val="0"/>
              </a:spcBef>
              <a:spcAft>
                <a:spcPts val="1200"/>
              </a:spcAft>
              <a:buClr>
                <a:srgbClr val="506491"/>
              </a:buClr>
              <a:buSzPct val="90000"/>
              <a:buFont typeface="Arial" panose="020B0604020202020204" pitchFamily="34" charset="0"/>
              <a:buChar char="•"/>
              <a:defRPr sz="1600">
                <a:solidFill>
                  <a:schemeClr val="tx1"/>
                </a:solidFill>
              </a:defRPr>
            </a:lvl1pPr>
            <a:lvl2pPr marL="360000" indent="-180000">
              <a:lnSpc>
                <a:spcPct val="110000"/>
              </a:lnSpc>
              <a:spcBef>
                <a:spcPts val="0"/>
              </a:spcBef>
              <a:spcAft>
                <a:spcPts val="1200"/>
              </a:spcAft>
              <a:buClr>
                <a:srgbClr val="506491"/>
              </a:buClr>
              <a:buSzPct val="90000"/>
              <a:buFont typeface="Arial" panose="020B0604020202020204" pitchFamily="34" charset="0"/>
              <a:buChar char="•"/>
              <a:defRPr sz="1400">
                <a:solidFill>
                  <a:schemeClr val="tx1"/>
                </a:solidFill>
              </a:defRPr>
            </a:lvl2pPr>
            <a:lvl3pPr marL="540000" indent="-180000">
              <a:lnSpc>
                <a:spcPct val="110000"/>
              </a:lnSpc>
              <a:spcBef>
                <a:spcPts val="0"/>
              </a:spcBef>
              <a:spcAft>
                <a:spcPts val="1200"/>
              </a:spcAft>
              <a:buClr>
                <a:srgbClr val="506491"/>
              </a:buClr>
              <a:buSzPct val="90000"/>
              <a:buFont typeface="Arial" panose="020B0604020202020204" pitchFamily="34" charset="0"/>
              <a:buChar char="•"/>
              <a:defRPr sz="1200">
                <a:solidFill>
                  <a:schemeClr val="tx1"/>
                </a:solidFill>
              </a:defRPr>
            </a:lvl3pPr>
            <a:lvl4pPr marL="720000" indent="-180000">
              <a:lnSpc>
                <a:spcPct val="110000"/>
              </a:lnSpc>
              <a:spcBef>
                <a:spcPts val="0"/>
              </a:spcBef>
              <a:spcAft>
                <a:spcPts val="1200"/>
              </a:spcAft>
              <a:buClr>
                <a:srgbClr val="506491"/>
              </a:buClr>
              <a:buSzPct val="90000"/>
              <a:buFont typeface="Arial" panose="020B0604020202020204" pitchFamily="34" charset="0"/>
              <a:buChar char="•"/>
              <a:defRPr sz="1100">
                <a:solidFill>
                  <a:schemeClr val="tx1"/>
                </a:solidFill>
              </a:defRPr>
            </a:lvl4pPr>
            <a:lvl5pPr marL="900000" indent="-180000">
              <a:lnSpc>
                <a:spcPct val="110000"/>
              </a:lnSpc>
              <a:spcBef>
                <a:spcPts val="0"/>
              </a:spcBef>
              <a:spcAft>
                <a:spcPts val="1200"/>
              </a:spcAft>
              <a:buClr>
                <a:srgbClr val="506491"/>
              </a:buClr>
              <a:buSzPct val="90000"/>
              <a:buFont typeface="Arial" panose="020B0604020202020204" pitchFamily="34" charset="0"/>
              <a:buChar char="•"/>
              <a:defRPr sz="1000">
                <a:solidFill>
                  <a:schemeClr val="tx1"/>
                </a:solidFill>
              </a:defRPr>
            </a:lvl5pPr>
          </a:lstStyle>
          <a:p>
            <a:pPr lvl="0"/>
            <a:r>
              <a:rPr lang="en-US" noProof="0" dirty="0"/>
              <a:t>Click to edit Master title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9" name="Inhaltsplatzhalter 8">
            <a:extLst>
              <a:ext uri="{FF2B5EF4-FFF2-40B4-BE49-F238E27FC236}">
                <a16:creationId xmlns:a16="http://schemas.microsoft.com/office/drawing/2014/main" id="{2B01467F-4E75-52AC-CFAF-3AEA72A1A986}"/>
              </a:ext>
            </a:extLst>
          </p:cNvPr>
          <p:cNvSpPr>
            <a:spLocks noGrp="1"/>
          </p:cNvSpPr>
          <p:nvPr>
            <p:ph sz="quarter" idx="26" hasCustomPrompt="1"/>
          </p:nvPr>
        </p:nvSpPr>
        <p:spPr bwMode="gray">
          <a:xfrm>
            <a:off x="4167445" y="1471609"/>
            <a:ext cx="3384000" cy="4680000"/>
          </a:xfrm>
        </p:spPr>
        <p:txBody>
          <a:bodyPr rIns="0">
            <a:noAutofit/>
          </a:bodyPr>
          <a:lstStyle>
            <a:lvl1pPr marL="180000" indent="-180000">
              <a:lnSpc>
                <a:spcPct val="110000"/>
              </a:lnSpc>
              <a:spcBef>
                <a:spcPts val="0"/>
              </a:spcBef>
              <a:spcAft>
                <a:spcPts val="1200"/>
              </a:spcAft>
              <a:buClr>
                <a:srgbClr val="506491"/>
              </a:buClr>
              <a:buSzPct val="90000"/>
              <a:buFont typeface="Arial" panose="020B0604020202020204" pitchFamily="34" charset="0"/>
              <a:buChar char="•"/>
              <a:defRPr sz="1600">
                <a:solidFill>
                  <a:schemeClr val="tx1"/>
                </a:solidFill>
              </a:defRPr>
            </a:lvl1pPr>
            <a:lvl2pPr marL="360000" indent="-180000">
              <a:lnSpc>
                <a:spcPct val="110000"/>
              </a:lnSpc>
              <a:spcBef>
                <a:spcPts val="0"/>
              </a:spcBef>
              <a:spcAft>
                <a:spcPts val="1200"/>
              </a:spcAft>
              <a:buClr>
                <a:srgbClr val="506491"/>
              </a:buClr>
              <a:buSzPct val="90000"/>
              <a:buFont typeface="Arial" panose="020B0604020202020204" pitchFamily="34" charset="0"/>
              <a:buChar char="•"/>
              <a:defRPr sz="1400">
                <a:solidFill>
                  <a:schemeClr val="tx1"/>
                </a:solidFill>
              </a:defRPr>
            </a:lvl2pPr>
            <a:lvl3pPr marL="540000" indent="-180000">
              <a:lnSpc>
                <a:spcPct val="110000"/>
              </a:lnSpc>
              <a:spcBef>
                <a:spcPts val="0"/>
              </a:spcBef>
              <a:spcAft>
                <a:spcPts val="1200"/>
              </a:spcAft>
              <a:buClr>
                <a:srgbClr val="506491"/>
              </a:buClr>
              <a:buSzPct val="90000"/>
              <a:buFont typeface="Arial" panose="020B0604020202020204" pitchFamily="34" charset="0"/>
              <a:buChar char="•"/>
              <a:defRPr sz="1200">
                <a:solidFill>
                  <a:schemeClr val="tx1"/>
                </a:solidFill>
              </a:defRPr>
            </a:lvl3pPr>
            <a:lvl4pPr marL="720000" indent="-180000">
              <a:lnSpc>
                <a:spcPct val="110000"/>
              </a:lnSpc>
              <a:spcBef>
                <a:spcPts val="0"/>
              </a:spcBef>
              <a:spcAft>
                <a:spcPts val="1200"/>
              </a:spcAft>
              <a:buClr>
                <a:srgbClr val="506491"/>
              </a:buClr>
              <a:buSzPct val="90000"/>
              <a:buFont typeface="Arial" panose="020B0604020202020204" pitchFamily="34" charset="0"/>
              <a:buChar char="•"/>
              <a:defRPr sz="1100">
                <a:solidFill>
                  <a:schemeClr val="tx1"/>
                </a:solidFill>
              </a:defRPr>
            </a:lvl4pPr>
            <a:lvl5pPr marL="900000" indent="-180000">
              <a:lnSpc>
                <a:spcPct val="110000"/>
              </a:lnSpc>
              <a:spcBef>
                <a:spcPts val="0"/>
              </a:spcBef>
              <a:spcAft>
                <a:spcPts val="1200"/>
              </a:spcAft>
              <a:buClr>
                <a:srgbClr val="506491"/>
              </a:buClr>
              <a:buSzPct val="90000"/>
              <a:buFont typeface="Arial" panose="020B0604020202020204" pitchFamily="34" charset="0"/>
              <a:buChar char="•"/>
              <a:defRPr sz="1000">
                <a:solidFill>
                  <a:schemeClr val="tx1"/>
                </a:solidFill>
              </a:defRPr>
            </a:lvl5pPr>
          </a:lstStyle>
          <a:p>
            <a:pPr lvl="0"/>
            <a:r>
              <a:rPr lang="en-US" noProof="0" dirty="0"/>
              <a:t>Click to edit Master title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Foliennummernplatzhalter 2">
            <a:extLst>
              <a:ext uri="{FF2B5EF4-FFF2-40B4-BE49-F238E27FC236}">
                <a16:creationId xmlns:a16="http://schemas.microsoft.com/office/drawing/2014/main" id="{B302E22A-B2DB-64A7-E32D-D1316CF66334}"/>
              </a:ext>
            </a:extLst>
          </p:cNvPr>
          <p:cNvSpPr>
            <a:spLocks noGrp="1"/>
          </p:cNvSpPr>
          <p:nvPr>
            <p:ph type="sldNum" sz="quarter" idx="4"/>
          </p:nvPr>
        </p:nvSpPr>
        <p:spPr bwMode="gray">
          <a:xfrm>
            <a:off x="515542" y="6498000"/>
            <a:ext cx="230400" cy="360000"/>
          </a:xfrm>
          <a:prstGeom prst="rect">
            <a:avLst/>
          </a:prstGeom>
          <a:noFill/>
        </p:spPr>
        <p:txBody>
          <a:bodyPr vert="horz" lIns="0" tIns="0" rIns="0" bIns="0" rtlCol="0" anchor="ctr" anchorCtr="0"/>
          <a:lstStyle>
            <a:lvl1pPr algn="r">
              <a:defRPr lang="en-US" sz="1000" b="1" kern="1200" smtClean="0">
                <a:solidFill>
                  <a:schemeClr val="bg2"/>
                </a:solidFill>
                <a:latin typeface="+mn-lt"/>
                <a:ea typeface="+mn-ea"/>
                <a:cs typeface="+mn-cs"/>
              </a:defRPr>
            </a:lvl1pPr>
          </a:lstStyle>
          <a:p>
            <a:fld id="{175B214D-6BE7-42B0-9C13-90FEE9B2482C}" type="slidenum">
              <a:rPr lang="de-DE" smtClean="0"/>
              <a:pPr/>
              <a:t>‹#›</a:t>
            </a:fld>
            <a:endParaRPr lang="de-DE" b="0" dirty="0"/>
          </a:p>
        </p:txBody>
      </p:sp>
      <p:sp>
        <p:nvSpPr>
          <p:cNvPr id="6" name="Fußzeilenplatzhalter 5">
            <a:extLst>
              <a:ext uri="{FF2B5EF4-FFF2-40B4-BE49-F238E27FC236}">
                <a16:creationId xmlns:a16="http://schemas.microsoft.com/office/drawing/2014/main" id="{C51DCC5E-FE2B-9EAF-2959-3B09D0EBC784}"/>
              </a:ext>
            </a:extLst>
          </p:cNvPr>
          <p:cNvSpPr>
            <a:spLocks noGrp="1"/>
          </p:cNvSpPr>
          <p:nvPr>
            <p:ph type="ftr" sz="quarter" idx="3"/>
          </p:nvPr>
        </p:nvSpPr>
        <p:spPr bwMode="gray">
          <a:xfrm>
            <a:off x="907685" y="6498000"/>
            <a:ext cx="10768335" cy="360000"/>
          </a:xfrm>
          <a:prstGeom prst="rect">
            <a:avLst/>
          </a:prstGeom>
        </p:spPr>
        <p:txBody>
          <a:bodyPr vert="horz" lIns="0" tIns="0" rIns="0" bIns="0" rtlCol="0" anchor="ctr">
            <a:noAutofit/>
          </a:bodyPr>
          <a:lstStyle>
            <a:lvl1pPr algn="l">
              <a:defRPr sz="1000">
                <a:solidFill>
                  <a:schemeClr val="bg2"/>
                </a:solidFill>
              </a:defRPr>
            </a:lvl1pPr>
          </a:lstStyle>
          <a:p>
            <a:r>
              <a:rPr lang="en-GB" dirty="0"/>
              <a:t>Finding the Needle in the Haystack</a:t>
            </a:r>
            <a:r>
              <a:rPr lang="en-US" dirty="0"/>
              <a:t> | © ROSEN Group 2025</a:t>
            </a:r>
          </a:p>
        </p:txBody>
      </p:sp>
    </p:spTree>
    <p:extLst>
      <p:ext uri="{BB962C8B-B14F-4D97-AF65-F5344CB8AC3E}">
        <p14:creationId xmlns:p14="http://schemas.microsoft.com/office/powerpoint/2010/main" val="32574184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 coulmn + image in landscape format">
    <p:spTree>
      <p:nvGrpSpPr>
        <p:cNvPr id="1" name=""/>
        <p:cNvGrpSpPr/>
        <p:nvPr/>
      </p:nvGrpSpPr>
      <p:grpSpPr>
        <a:xfrm>
          <a:off x="0" y="0"/>
          <a:ext cx="0" cy="0"/>
          <a:chOff x="0" y="0"/>
          <a:chExt cx="0" cy="0"/>
        </a:xfrm>
      </p:grpSpPr>
      <p:sp>
        <p:nvSpPr>
          <p:cNvPr id="53" name="Bildplatzhalter 3">
            <a:extLst>
              <a:ext uri="{FF2B5EF4-FFF2-40B4-BE49-F238E27FC236}">
                <a16:creationId xmlns:a16="http://schemas.microsoft.com/office/drawing/2014/main" id="{3DEBF957-A1A9-84F4-78E8-2AD94495FE5D}"/>
              </a:ext>
            </a:extLst>
          </p:cNvPr>
          <p:cNvSpPr>
            <a:spLocks noGrp="1" noChangeAspect="1"/>
          </p:cNvSpPr>
          <p:nvPr>
            <p:ph type="pic" sz="quarter" idx="22" hasCustomPrompt="1"/>
          </p:nvPr>
        </p:nvSpPr>
        <p:spPr bwMode="gray">
          <a:xfrm>
            <a:off x="4301710" y="1471609"/>
            <a:ext cx="7369874" cy="4680000"/>
          </a:xfrm>
          <a:solidFill>
            <a:schemeClr val="bg1">
              <a:lumMod val="95000"/>
            </a:schemeClr>
          </a:solidFill>
        </p:spPr>
        <p:txBody>
          <a:bodyPr lIns="0" tIns="0" rIns="0" bIns="0" anchor="ctr" anchorCtr="0"/>
          <a:lstStyle>
            <a:lvl1pPr marL="0" indent="0" algn="ctr">
              <a:buNone/>
              <a:defRPr>
                <a:solidFill>
                  <a:schemeClr val="bg2"/>
                </a:solidFill>
              </a:defRPr>
            </a:lvl1pPr>
          </a:lstStyle>
          <a:p>
            <a:r>
              <a:rPr lang="en-US" noProof="0" dirty="0"/>
              <a:t>image</a:t>
            </a:r>
          </a:p>
        </p:txBody>
      </p:sp>
      <p:sp>
        <p:nvSpPr>
          <p:cNvPr id="2" name="Titel 1">
            <a:extLst>
              <a:ext uri="{FF2B5EF4-FFF2-40B4-BE49-F238E27FC236}">
                <a16:creationId xmlns:a16="http://schemas.microsoft.com/office/drawing/2014/main" id="{EFE7B99F-B252-4409-86FB-5329F7D4A96A}"/>
              </a:ext>
            </a:extLst>
          </p:cNvPr>
          <p:cNvSpPr>
            <a:spLocks noGrp="1"/>
          </p:cNvSpPr>
          <p:nvPr>
            <p:ph type="title" hasCustomPrompt="1"/>
          </p:nvPr>
        </p:nvSpPr>
        <p:spPr bwMode="gray">
          <a:xfrm>
            <a:off x="515938" y="410328"/>
            <a:ext cx="9288000" cy="756000"/>
          </a:xfrm>
        </p:spPr>
        <p:txBody>
          <a:bodyPr>
            <a:noAutofit/>
          </a:bodyPr>
          <a:lstStyle>
            <a:lvl1pPr>
              <a:defRPr sz="2400"/>
            </a:lvl1pPr>
          </a:lstStyle>
          <a:p>
            <a:r>
              <a:rPr lang="en-US" noProof="0" dirty="0"/>
              <a:t>Click to edit Master title style</a:t>
            </a:r>
          </a:p>
        </p:txBody>
      </p:sp>
      <p:sp>
        <p:nvSpPr>
          <p:cNvPr id="18" name="Inhaltsplatzhalter 8">
            <a:extLst>
              <a:ext uri="{FF2B5EF4-FFF2-40B4-BE49-F238E27FC236}">
                <a16:creationId xmlns:a16="http://schemas.microsoft.com/office/drawing/2014/main" id="{74CEF42D-9C79-E32B-33C1-35C2C3717D99}"/>
              </a:ext>
            </a:extLst>
          </p:cNvPr>
          <p:cNvSpPr>
            <a:spLocks noGrp="1"/>
          </p:cNvSpPr>
          <p:nvPr>
            <p:ph sz="quarter" idx="18" hasCustomPrompt="1"/>
          </p:nvPr>
        </p:nvSpPr>
        <p:spPr bwMode="gray">
          <a:xfrm>
            <a:off x="511583" y="1471609"/>
            <a:ext cx="3384000" cy="4680000"/>
          </a:xfrm>
        </p:spPr>
        <p:txBody>
          <a:bodyPr rIns="0">
            <a:noAutofit/>
          </a:bodyPr>
          <a:lstStyle>
            <a:lvl1pPr marL="180000" indent="-180000">
              <a:lnSpc>
                <a:spcPct val="110000"/>
              </a:lnSpc>
              <a:spcBef>
                <a:spcPts val="0"/>
              </a:spcBef>
              <a:spcAft>
                <a:spcPts val="1200"/>
              </a:spcAft>
              <a:buClr>
                <a:srgbClr val="506491"/>
              </a:buClr>
              <a:buSzPct val="90000"/>
              <a:buFont typeface="Arial" panose="020B0604020202020204" pitchFamily="34" charset="0"/>
              <a:buChar char="•"/>
              <a:defRPr sz="1600">
                <a:solidFill>
                  <a:schemeClr val="tx1"/>
                </a:solidFill>
              </a:defRPr>
            </a:lvl1pPr>
            <a:lvl2pPr marL="360000" indent="-180000">
              <a:lnSpc>
                <a:spcPct val="110000"/>
              </a:lnSpc>
              <a:spcBef>
                <a:spcPts val="0"/>
              </a:spcBef>
              <a:spcAft>
                <a:spcPts val="1200"/>
              </a:spcAft>
              <a:buClr>
                <a:srgbClr val="506491"/>
              </a:buClr>
              <a:buSzPct val="90000"/>
              <a:buFont typeface="Arial" panose="020B0604020202020204" pitchFamily="34" charset="0"/>
              <a:buChar char="•"/>
              <a:defRPr sz="1400">
                <a:solidFill>
                  <a:schemeClr val="tx1"/>
                </a:solidFill>
              </a:defRPr>
            </a:lvl2pPr>
            <a:lvl3pPr marL="540000" indent="-180000">
              <a:lnSpc>
                <a:spcPct val="110000"/>
              </a:lnSpc>
              <a:spcBef>
                <a:spcPts val="0"/>
              </a:spcBef>
              <a:spcAft>
                <a:spcPts val="1200"/>
              </a:spcAft>
              <a:buClr>
                <a:srgbClr val="506491"/>
              </a:buClr>
              <a:buSzPct val="90000"/>
              <a:buFont typeface="Arial" panose="020B0604020202020204" pitchFamily="34" charset="0"/>
              <a:buChar char="•"/>
              <a:defRPr sz="1200">
                <a:solidFill>
                  <a:schemeClr val="tx1"/>
                </a:solidFill>
              </a:defRPr>
            </a:lvl3pPr>
            <a:lvl4pPr marL="720000" indent="-180000">
              <a:lnSpc>
                <a:spcPct val="110000"/>
              </a:lnSpc>
              <a:spcBef>
                <a:spcPts val="0"/>
              </a:spcBef>
              <a:spcAft>
                <a:spcPts val="1200"/>
              </a:spcAft>
              <a:buClr>
                <a:srgbClr val="506491"/>
              </a:buClr>
              <a:buSzPct val="90000"/>
              <a:buFont typeface="Arial" panose="020B0604020202020204" pitchFamily="34" charset="0"/>
              <a:buChar char="•"/>
              <a:defRPr sz="1100">
                <a:solidFill>
                  <a:schemeClr val="tx1"/>
                </a:solidFill>
              </a:defRPr>
            </a:lvl4pPr>
            <a:lvl5pPr marL="900000" indent="-180000">
              <a:lnSpc>
                <a:spcPct val="110000"/>
              </a:lnSpc>
              <a:spcBef>
                <a:spcPts val="0"/>
              </a:spcBef>
              <a:spcAft>
                <a:spcPts val="1200"/>
              </a:spcAft>
              <a:buClr>
                <a:srgbClr val="506491"/>
              </a:buClr>
              <a:buSzPct val="90000"/>
              <a:buFont typeface="Arial" panose="020B0604020202020204" pitchFamily="34" charset="0"/>
              <a:buChar char="•"/>
              <a:defRPr sz="1000">
                <a:solidFill>
                  <a:schemeClr val="tx1"/>
                </a:solidFill>
              </a:defRPr>
            </a:lvl5pPr>
          </a:lstStyle>
          <a:p>
            <a:pPr lvl="0"/>
            <a:r>
              <a:rPr lang="en-US" noProof="0" dirty="0"/>
              <a:t>Click to edit Master title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Foliennummernplatzhalter 2">
            <a:extLst>
              <a:ext uri="{FF2B5EF4-FFF2-40B4-BE49-F238E27FC236}">
                <a16:creationId xmlns:a16="http://schemas.microsoft.com/office/drawing/2014/main" id="{B302E22A-B2DB-64A7-E32D-D1316CF66334}"/>
              </a:ext>
            </a:extLst>
          </p:cNvPr>
          <p:cNvSpPr>
            <a:spLocks noGrp="1"/>
          </p:cNvSpPr>
          <p:nvPr>
            <p:ph type="sldNum" sz="quarter" idx="4"/>
          </p:nvPr>
        </p:nvSpPr>
        <p:spPr bwMode="gray">
          <a:xfrm>
            <a:off x="515542" y="6498000"/>
            <a:ext cx="230400" cy="360000"/>
          </a:xfrm>
          <a:prstGeom prst="rect">
            <a:avLst/>
          </a:prstGeom>
          <a:noFill/>
        </p:spPr>
        <p:txBody>
          <a:bodyPr vert="horz" lIns="0" tIns="0" rIns="0" bIns="0" rtlCol="0" anchor="ctr" anchorCtr="0"/>
          <a:lstStyle>
            <a:lvl1pPr algn="r">
              <a:defRPr lang="en-US" sz="1000" b="1" kern="1200" smtClean="0">
                <a:solidFill>
                  <a:schemeClr val="bg2"/>
                </a:solidFill>
                <a:latin typeface="+mn-lt"/>
                <a:ea typeface="+mn-ea"/>
                <a:cs typeface="+mn-cs"/>
              </a:defRPr>
            </a:lvl1pPr>
          </a:lstStyle>
          <a:p>
            <a:fld id="{175B214D-6BE7-42B0-9C13-90FEE9B2482C}" type="slidenum">
              <a:rPr lang="de-DE" smtClean="0"/>
              <a:pPr/>
              <a:t>‹#›</a:t>
            </a:fld>
            <a:endParaRPr lang="de-DE" b="0" dirty="0"/>
          </a:p>
        </p:txBody>
      </p:sp>
      <p:sp>
        <p:nvSpPr>
          <p:cNvPr id="6" name="Fußzeilenplatzhalter 5">
            <a:extLst>
              <a:ext uri="{FF2B5EF4-FFF2-40B4-BE49-F238E27FC236}">
                <a16:creationId xmlns:a16="http://schemas.microsoft.com/office/drawing/2014/main" id="{C51DCC5E-FE2B-9EAF-2959-3B09D0EBC784}"/>
              </a:ext>
            </a:extLst>
          </p:cNvPr>
          <p:cNvSpPr>
            <a:spLocks noGrp="1"/>
          </p:cNvSpPr>
          <p:nvPr>
            <p:ph type="ftr" sz="quarter" idx="3"/>
          </p:nvPr>
        </p:nvSpPr>
        <p:spPr bwMode="gray">
          <a:xfrm>
            <a:off x="907685" y="6498000"/>
            <a:ext cx="10768335" cy="360000"/>
          </a:xfrm>
          <a:prstGeom prst="rect">
            <a:avLst/>
          </a:prstGeom>
        </p:spPr>
        <p:txBody>
          <a:bodyPr vert="horz" lIns="0" tIns="0" rIns="0" bIns="0" rtlCol="0" anchor="ctr">
            <a:noAutofit/>
          </a:bodyPr>
          <a:lstStyle>
            <a:lvl1pPr algn="l">
              <a:defRPr sz="1000">
                <a:solidFill>
                  <a:schemeClr val="bg2"/>
                </a:solidFill>
              </a:defRPr>
            </a:lvl1pPr>
          </a:lstStyle>
          <a:p>
            <a:r>
              <a:rPr lang="en-GB" dirty="0"/>
              <a:t>Finding the Needle in the Haystack</a:t>
            </a:r>
            <a:r>
              <a:rPr lang="en-US" dirty="0"/>
              <a:t> | © ROSEN Group 2025</a:t>
            </a:r>
          </a:p>
        </p:txBody>
      </p:sp>
    </p:spTree>
    <p:extLst>
      <p:ext uri="{BB962C8B-B14F-4D97-AF65-F5344CB8AC3E}">
        <p14:creationId xmlns:p14="http://schemas.microsoft.com/office/powerpoint/2010/main" val="3678764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 coulmn +1 image in portrait + 2 images in landscape format">
    <p:spTree>
      <p:nvGrpSpPr>
        <p:cNvPr id="1" name=""/>
        <p:cNvGrpSpPr/>
        <p:nvPr/>
      </p:nvGrpSpPr>
      <p:grpSpPr>
        <a:xfrm>
          <a:off x="0" y="0"/>
          <a:ext cx="0" cy="0"/>
          <a:chOff x="0" y="0"/>
          <a:chExt cx="0" cy="0"/>
        </a:xfrm>
      </p:grpSpPr>
      <p:pic>
        <p:nvPicPr>
          <p:cNvPr id="3" name="Bildplatzhalter 3">
            <a:extLst>
              <a:ext uri="{FF2B5EF4-FFF2-40B4-BE49-F238E27FC236}">
                <a16:creationId xmlns:a16="http://schemas.microsoft.com/office/drawing/2014/main" id="{1968B4E2-4C61-4995-06A7-24F33F7072C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2864" r="22864"/>
          <a:stretch/>
        </p:blipFill>
        <p:spPr bwMode="gray">
          <a:xfrm>
            <a:off x="4301711" y="1471609"/>
            <a:ext cx="3907345" cy="4680000"/>
          </a:xfrm>
          <a:prstGeom prst="rect">
            <a:avLst/>
          </a:prstGeom>
        </p:spPr>
      </p:pic>
      <p:sp>
        <p:nvSpPr>
          <p:cNvPr id="53" name="Bildplatzhalter 3">
            <a:extLst>
              <a:ext uri="{FF2B5EF4-FFF2-40B4-BE49-F238E27FC236}">
                <a16:creationId xmlns:a16="http://schemas.microsoft.com/office/drawing/2014/main" id="{3DEBF957-A1A9-84F4-78E8-2AD94495FE5D}"/>
              </a:ext>
            </a:extLst>
          </p:cNvPr>
          <p:cNvSpPr>
            <a:spLocks noGrp="1" noChangeAspect="1"/>
          </p:cNvSpPr>
          <p:nvPr>
            <p:ph type="pic" sz="quarter" idx="22" hasCustomPrompt="1"/>
          </p:nvPr>
        </p:nvSpPr>
        <p:spPr bwMode="gray">
          <a:xfrm>
            <a:off x="4301710" y="1471609"/>
            <a:ext cx="3907345" cy="4680000"/>
          </a:xfrm>
          <a:solidFill>
            <a:schemeClr val="bg1">
              <a:lumMod val="95000"/>
            </a:schemeClr>
          </a:solidFill>
        </p:spPr>
        <p:txBody>
          <a:bodyPr lIns="0" tIns="0" rIns="0" bIns="0" anchor="ctr" anchorCtr="0"/>
          <a:lstStyle>
            <a:lvl1pPr marL="0" indent="0" algn="ctr">
              <a:buNone/>
              <a:defRPr>
                <a:solidFill>
                  <a:schemeClr val="bg2"/>
                </a:solidFill>
              </a:defRPr>
            </a:lvl1pPr>
          </a:lstStyle>
          <a:p>
            <a:r>
              <a:rPr lang="en-US" noProof="0" dirty="0"/>
              <a:t>image</a:t>
            </a:r>
          </a:p>
        </p:txBody>
      </p:sp>
      <p:sp>
        <p:nvSpPr>
          <p:cNvPr id="2" name="Titel 1">
            <a:extLst>
              <a:ext uri="{FF2B5EF4-FFF2-40B4-BE49-F238E27FC236}">
                <a16:creationId xmlns:a16="http://schemas.microsoft.com/office/drawing/2014/main" id="{EFE7B99F-B252-4409-86FB-5329F7D4A96A}"/>
              </a:ext>
            </a:extLst>
          </p:cNvPr>
          <p:cNvSpPr>
            <a:spLocks noGrp="1"/>
          </p:cNvSpPr>
          <p:nvPr>
            <p:ph type="title" hasCustomPrompt="1"/>
          </p:nvPr>
        </p:nvSpPr>
        <p:spPr bwMode="gray">
          <a:xfrm>
            <a:off x="515938" y="410328"/>
            <a:ext cx="9288000" cy="756000"/>
          </a:xfrm>
        </p:spPr>
        <p:txBody>
          <a:bodyPr>
            <a:noAutofit/>
          </a:bodyPr>
          <a:lstStyle>
            <a:lvl1pPr>
              <a:defRPr sz="2400"/>
            </a:lvl1pPr>
          </a:lstStyle>
          <a:p>
            <a:r>
              <a:rPr lang="en-US" noProof="0" dirty="0"/>
              <a:t>Click to edit Master title style</a:t>
            </a:r>
          </a:p>
        </p:txBody>
      </p:sp>
      <p:sp>
        <p:nvSpPr>
          <p:cNvPr id="18" name="Inhaltsplatzhalter 8">
            <a:extLst>
              <a:ext uri="{FF2B5EF4-FFF2-40B4-BE49-F238E27FC236}">
                <a16:creationId xmlns:a16="http://schemas.microsoft.com/office/drawing/2014/main" id="{74CEF42D-9C79-E32B-33C1-35C2C3717D99}"/>
              </a:ext>
            </a:extLst>
          </p:cNvPr>
          <p:cNvSpPr>
            <a:spLocks noGrp="1"/>
          </p:cNvSpPr>
          <p:nvPr>
            <p:ph sz="quarter" idx="18" hasCustomPrompt="1"/>
          </p:nvPr>
        </p:nvSpPr>
        <p:spPr bwMode="gray">
          <a:xfrm>
            <a:off x="511583" y="1471609"/>
            <a:ext cx="3384000" cy="4680000"/>
          </a:xfrm>
        </p:spPr>
        <p:txBody>
          <a:bodyPr rIns="0">
            <a:noAutofit/>
          </a:bodyPr>
          <a:lstStyle>
            <a:lvl1pPr marL="180000" indent="-180000">
              <a:lnSpc>
                <a:spcPct val="110000"/>
              </a:lnSpc>
              <a:spcBef>
                <a:spcPts val="0"/>
              </a:spcBef>
              <a:spcAft>
                <a:spcPts val="1200"/>
              </a:spcAft>
              <a:buClr>
                <a:srgbClr val="506491"/>
              </a:buClr>
              <a:buSzPct val="90000"/>
              <a:buFont typeface="Arial" panose="020B0604020202020204" pitchFamily="34" charset="0"/>
              <a:buChar char="•"/>
              <a:defRPr sz="1600">
                <a:solidFill>
                  <a:schemeClr val="tx1"/>
                </a:solidFill>
              </a:defRPr>
            </a:lvl1pPr>
            <a:lvl2pPr marL="360000" indent="-180000">
              <a:lnSpc>
                <a:spcPct val="110000"/>
              </a:lnSpc>
              <a:spcBef>
                <a:spcPts val="0"/>
              </a:spcBef>
              <a:spcAft>
                <a:spcPts val="1200"/>
              </a:spcAft>
              <a:buClr>
                <a:srgbClr val="506491"/>
              </a:buClr>
              <a:buSzPct val="90000"/>
              <a:buFont typeface="Arial" panose="020B0604020202020204" pitchFamily="34" charset="0"/>
              <a:buChar char="•"/>
              <a:defRPr sz="1400">
                <a:solidFill>
                  <a:schemeClr val="tx1"/>
                </a:solidFill>
              </a:defRPr>
            </a:lvl2pPr>
            <a:lvl3pPr marL="540000" indent="-180000">
              <a:lnSpc>
                <a:spcPct val="110000"/>
              </a:lnSpc>
              <a:spcBef>
                <a:spcPts val="0"/>
              </a:spcBef>
              <a:spcAft>
                <a:spcPts val="1200"/>
              </a:spcAft>
              <a:buClr>
                <a:srgbClr val="506491"/>
              </a:buClr>
              <a:buSzPct val="90000"/>
              <a:buFont typeface="Arial" panose="020B0604020202020204" pitchFamily="34" charset="0"/>
              <a:buChar char="•"/>
              <a:defRPr sz="1200">
                <a:solidFill>
                  <a:schemeClr val="tx1"/>
                </a:solidFill>
              </a:defRPr>
            </a:lvl3pPr>
            <a:lvl4pPr marL="720000" indent="-180000">
              <a:lnSpc>
                <a:spcPct val="110000"/>
              </a:lnSpc>
              <a:spcBef>
                <a:spcPts val="0"/>
              </a:spcBef>
              <a:spcAft>
                <a:spcPts val="1200"/>
              </a:spcAft>
              <a:buClr>
                <a:srgbClr val="506491"/>
              </a:buClr>
              <a:buSzPct val="90000"/>
              <a:buFont typeface="Arial" panose="020B0604020202020204" pitchFamily="34" charset="0"/>
              <a:buChar char="•"/>
              <a:defRPr sz="1100">
                <a:solidFill>
                  <a:schemeClr val="tx1"/>
                </a:solidFill>
              </a:defRPr>
            </a:lvl4pPr>
            <a:lvl5pPr marL="900000" indent="-180000">
              <a:lnSpc>
                <a:spcPct val="110000"/>
              </a:lnSpc>
              <a:spcBef>
                <a:spcPts val="0"/>
              </a:spcBef>
              <a:spcAft>
                <a:spcPts val="1200"/>
              </a:spcAft>
              <a:buClr>
                <a:srgbClr val="506491"/>
              </a:buClr>
              <a:buSzPct val="90000"/>
              <a:buFont typeface="Arial" panose="020B0604020202020204" pitchFamily="34" charset="0"/>
              <a:buChar char="•"/>
              <a:defRPr sz="1000">
                <a:solidFill>
                  <a:schemeClr val="tx1"/>
                </a:solidFill>
              </a:defRPr>
            </a:lvl5pPr>
          </a:lstStyle>
          <a:p>
            <a:pPr lvl="0"/>
            <a:r>
              <a:rPr lang="en-US" noProof="0" dirty="0"/>
              <a:t>Click to edit Master title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Foliennummernplatzhalter 2">
            <a:extLst>
              <a:ext uri="{FF2B5EF4-FFF2-40B4-BE49-F238E27FC236}">
                <a16:creationId xmlns:a16="http://schemas.microsoft.com/office/drawing/2014/main" id="{B302E22A-B2DB-64A7-E32D-D1316CF66334}"/>
              </a:ext>
            </a:extLst>
          </p:cNvPr>
          <p:cNvSpPr>
            <a:spLocks noGrp="1"/>
          </p:cNvSpPr>
          <p:nvPr>
            <p:ph type="sldNum" sz="quarter" idx="4"/>
          </p:nvPr>
        </p:nvSpPr>
        <p:spPr bwMode="gray">
          <a:xfrm>
            <a:off x="515542" y="6498000"/>
            <a:ext cx="230400" cy="360000"/>
          </a:xfrm>
          <a:prstGeom prst="rect">
            <a:avLst/>
          </a:prstGeom>
          <a:noFill/>
        </p:spPr>
        <p:txBody>
          <a:bodyPr vert="horz" lIns="0" tIns="0" rIns="0" bIns="0" rtlCol="0" anchor="ctr" anchorCtr="0"/>
          <a:lstStyle>
            <a:lvl1pPr algn="r">
              <a:defRPr lang="en-US" sz="1000" b="1" kern="1200" smtClean="0">
                <a:solidFill>
                  <a:schemeClr val="bg2"/>
                </a:solidFill>
                <a:latin typeface="+mn-lt"/>
                <a:ea typeface="+mn-ea"/>
                <a:cs typeface="+mn-cs"/>
              </a:defRPr>
            </a:lvl1pPr>
          </a:lstStyle>
          <a:p>
            <a:fld id="{175B214D-6BE7-42B0-9C13-90FEE9B2482C}" type="slidenum">
              <a:rPr lang="de-DE" smtClean="0"/>
              <a:pPr/>
              <a:t>‹#›</a:t>
            </a:fld>
            <a:endParaRPr lang="de-DE" b="0" dirty="0"/>
          </a:p>
        </p:txBody>
      </p:sp>
      <p:sp>
        <p:nvSpPr>
          <p:cNvPr id="6" name="Fußzeilenplatzhalter 5">
            <a:extLst>
              <a:ext uri="{FF2B5EF4-FFF2-40B4-BE49-F238E27FC236}">
                <a16:creationId xmlns:a16="http://schemas.microsoft.com/office/drawing/2014/main" id="{C51DCC5E-FE2B-9EAF-2959-3B09D0EBC784}"/>
              </a:ext>
            </a:extLst>
          </p:cNvPr>
          <p:cNvSpPr>
            <a:spLocks noGrp="1"/>
          </p:cNvSpPr>
          <p:nvPr>
            <p:ph type="ftr" sz="quarter" idx="3"/>
          </p:nvPr>
        </p:nvSpPr>
        <p:spPr bwMode="gray">
          <a:xfrm>
            <a:off x="907685" y="6498000"/>
            <a:ext cx="10768335" cy="360000"/>
          </a:xfrm>
          <a:prstGeom prst="rect">
            <a:avLst/>
          </a:prstGeom>
        </p:spPr>
        <p:txBody>
          <a:bodyPr vert="horz" lIns="0" tIns="0" rIns="0" bIns="0" rtlCol="0" anchor="ctr">
            <a:noAutofit/>
          </a:bodyPr>
          <a:lstStyle>
            <a:lvl1pPr algn="l">
              <a:defRPr sz="1000">
                <a:solidFill>
                  <a:schemeClr val="bg2"/>
                </a:solidFill>
              </a:defRPr>
            </a:lvl1pPr>
          </a:lstStyle>
          <a:p>
            <a:r>
              <a:rPr lang="en-GB" dirty="0"/>
              <a:t>Finding the Needle in the Haystack</a:t>
            </a:r>
            <a:r>
              <a:rPr lang="en-US" dirty="0"/>
              <a:t> | © ROSEN Group 2025</a:t>
            </a:r>
          </a:p>
        </p:txBody>
      </p:sp>
      <p:sp>
        <p:nvSpPr>
          <p:cNvPr id="9" name="Bildplatzhalter 3">
            <a:extLst>
              <a:ext uri="{FF2B5EF4-FFF2-40B4-BE49-F238E27FC236}">
                <a16:creationId xmlns:a16="http://schemas.microsoft.com/office/drawing/2014/main" id="{A0E2129B-A827-D129-F634-3F701A66AC4F}"/>
              </a:ext>
            </a:extLst>
          </p:cNvPr>
          <p:cNvSpPr>
            <a:spLocks noGrp="1" noChangeAspect="1"/>
          </p:cNvSpPr>
          <p:nvPr>
            <p:ph type="pic" sz="quarter" idx="23" hasCustomPrompt="1"/>
          </p:nvPr>
        </p:nvSpPr>
        <p:spPr bwMode="gray">
          <a:xfrm>
            <a:off x="8286000" y="1471609"/>
            <a:ext cx="3907345" cy="2300400"/>
          </a:xfrm>
          <a:solidFill>
            <a:schemeClr val="bg1">
              <a:lumMod val="95000"/>
            </a:schemeClr>
          </a:solidFill>
        </p:spPr>
        <p:txBody>
          <a:bodyPr lIns="0" tIns="0" rIns="0" bIns="0" anchor="ctr" anchorCtr="0"/>
          <a:lstStyle>
            <a:lvl1pPr marL="0" indent="0" algn="ctr">
              <a:buNone/>
              <a:defRPr>
                <a:solidFill>
                  <a:schemeClr val="bg2"/>
                </a:solidFill>
              </a:defRPr>
            </a:lvl1pPr>
          </a:lstStyle>
          <a:p>
            <a:r>
              <a:rPr lang="en-US" noProof="0" dirty="0"/>
              <a:t>image</a:t>
            </a:r>
          </a:p>
        </p:txBody>
      </p:sp>
      <p:sp>
        <p:nvSpPr>
          <p:cNvPr id="11" name="Bildplatzhalter 3">
            <a:extLst>
              <a:ext uri="{FF2B5EF4-FFF2-40B4-BE49-F238E27FC236}">
                <a16:creationId xmlns:a16="http://schemas.microsoft.com/office/drawing/2014/main" id="{4D34830B-79F8-F502-0804-6B45DDF49537}"/>
              </a:ext>
            </a:extLst>
          </p:cNvPr>
          <p:cNvSpPr>
            <a:spLocks noGrp="1" noChangeAspect="1"/>
          </p:cNvSpPr>
          <p:nvPr>
            <p:ph type="pic" sz="quarter" idx="24" hasCustomPrompt="1"/>
          </p:nvPr>
        </p:nvSpPr>
        <p:spPr bwMode="gray">
          <a:xfrm>
            <a:off x="8286000" y="3851209"/>
            <a:ext cx="3907345" cy="2300400"/>
          </a:xfrm>
          <a:solidFill>
            <a:schemeClr val="bg1">
              <a:lumMod val="95000"/>
            </a:schemeClr>
          </a:solidFill>
        </p:spPr>
        <p:txBody>
          <a:bodyPr lIns="0" tIns="0" rIns="0" bIns="0" anchor="ctr" anchorCtr="0"/>
          <a:lstStyle>
            <a:lvl1pPr marL="0" indent="0" algn="ctr">
              <a:buNone/>
              <a:defRPr>
                <a:solidFill>
                  <a:schemeClr val="bg2"/>
                </a:solidFill>
              </a:defRPr>
            </a:lvl1pPr>
          </a:lstStyle>
          <a:p>
            <a:r>
              <a:rPr lang="en-US" noProof="0" dirty="0"/>
              <a:t>image</a:t>
            </a:r>
          </a:p>
        </p:txBody>
      </p:sp>
    </p:spTree>
    <p:extLst>
      <p:ext uri="{BB962C8B-B14F-4D97-AF65-F5344CB8AC3E}">
        <p14:creationId xmlns:p14="http://schemas.microsoft.com/office/powerpoint/2010/main" val="17109502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 coulmn + 2 images in landscape format">
    <p:spTree>
      <p:nvGrpSpPr>
        <p:cNvPr id="1" name=""/>
        <p:cNvGrpSpPr/>
        <p:nvPr/>
      </p:nvGrpSpPr>
      <p:grpSpPr>
        <a:xfrm>
          <a:off x="0" y="0"/>
          <a:ext cx="0" cy="0"/>
          <a:chOff x="0" y="0"/>
          <a:chExt cx="0" cy="0"/>
        </a:xfrm>
      </p:grpSpPr>
      <p:sp>
        <p:nvSpPr>
          <p:cNvPr id="3" name="Rectangle 21">
            <a:extLst>
              <a:ext uri="{FF2B5EF4-FFF2-40B4-BE49-F238E27FC236}">
                <a16:creationId xmlns:a16="http://schemas.microsoft.com/office/drawing/2014/main" id="{C5A743B2-73E2-8BA5-B03A-11785E316F75}"/>
              </a:ext>
            </a:extLst>
          </p:cNvPr>
          <p:cNvSpPr>
            <a:spLocks noChangeAspect="1"/>
          </p:cNvSpPr>
          <p:nvPr userDrawn="1"/>
        </p:nvSpPr>
        <p:spPr bwMode="gray">
          <a:xfrm>
            <a:off x="0" y="0"/>
            <a:ext cx="6108000" cy="128016"/>
          </a:xfrm>
          <a:prstGeom prst="rect">
            <a:avLst/>
          </a:prstGeom>
          <a:gradFill flip="none" rotWithShape="1">
            <a:gsLst>
              <a:gs pos="50000">
                <a:srgbClr val="137C77"/>
              </a:gs>
              <a:gs pos="0">
                <a:srgbClr val="1395D9"/>
              </a:gs>
              <a:gs pos="100000">
                <a:srgbClr val="8F497C"/>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Bildplatzhalter 3">
            <a:extLst>
              <a:ext uri="{FF2B5EF4-FFF2-40B4-BE49-F238E27FC236}">
                <a16:creationId xmlns:a16="http://schemas.microsoft.com/office/drawing/2014/main" id="{1A04B23D-15EB-2546-7F38-E51B661AFF97}"/>
              </a:ext>
            </a:extLst>
          </p:cNvPr>
          <p:cNvSpPr>
            <a:spLocks noGrp="1" noChangeAspect="1"/>
          </p:cNvSpPr>
          <p:nvPr>
            <p:ph type="pic" sz="quarter" idx="29" hasCustomPrompt="1"/>
          </p:nvPr>
        </p:nvSpPr>
        <p:spPr bwMode="gray">
          <a:xfrm>
            <a:off x="6108000" y="3466800"/>
            <a:ext cx="6084000" cy="3391200"/>
          </a:xfrm>
          <a:solidFill>
            <a:schemeClr val="bg1">
              <a:lumMod val="95000"/>
            </a:schemeClr>
          </a:solidFill>
        </p:spPr>
        <p:txBody>
          <a:bodyPr lIns="0" tIns="0" rIns="0" bIns="0" anchor="ctr" anchorCtr="0"/>
          <a:lstStyle>
            <a:lvl1pPr marL="0" indent="0" algn="ctr">
              <a:buNone/>
              <a:defRPr>
                <a:solidFill>
                  <a:schemeClr val="bg2"/>
                </a:solidFill>
              </a:defRPr>
            </a:lvl1pPr>
          </a:lstStyle>
          <a:p>
            <a:r>
              <a:rPr lang="en-US" noProof="0" dirty="0"/>
              <a:t>image</a:t>
            </a:r>
          </a:p>
        </p:txBody>
      </p:sp>
      <p:sp>
        <p:nvSpPr>
          <p:cNvPr id="12" name="Textplatzhalter 5">
            <a:extLst>
              <a:ext uri="{FF2B5EF4-FFF2-40B4-BE49-F238E27FC236}">
                <a16:creationId xmlns:a16="http://schemas.microsoft.com/office/drawing/2014/main" id="{E52F76C2-D706-8022-9485-4341856ACE06}"/>
              </a:ext>
            </a:extLst>
          </p:cNvPr>
          <p:cNvSpPr>
            <a:spLocks noGrp="1" noChangeAspect="1"/>
          </p:cNvSpPr>
          <p:nvPr>
            <p:ph type="body" sz="quarter" idx="30" hasCustomPrompt="1"/>
          </p:nvPr>
        </p:nvSpPr>
        <p:spPr bwMode="gray">
          <a:xfrm>
            <a:off x="6108000" y="3466800"/>
            <a:ext cx="6084000" cy="3391200"/>
          </a:xfrm>
          <a:gradFill>
            <a:gsLst>
              <a:gs pos="48672">
                <a:srgbClr val="000000">
                  <a:alpha val="10000"/>
                </a:srgbClr>
              </a:gs>
              <a:gs pos="100000">
                <a:schemeClr val="tx1">
                  <a:alpha val="25000"/>
                </a:schemeClr>
              </a:gs>
              <a:gs pos="0">
                <a:schemeClr val="tx1">
                  <a:alpha val="10000"/>
                </a:schemeClr>
              </a:gs>
            </a:gsLst>
            <a:lin ang="5400000" scaled="0"/>
          </a:gradFill>
        </p:spPr>
        <p:txBody>
          <a:bodyPr/>
          <a:lstStyle>
            <a:lvl1pPr marL="0" indent="0">
              <a:buNone/>
              <a:defRPr/>
            </a:lvl1pPr>
          </a:lstStyle>
          <a:p>
            <a:pPr lvl="0"/>
            <a:r>
              <a:rPr lang="en-US" noProof="0"/>
              <a:t> </a:t>
            </a:r>
          </a:p>
        </p:txBody>
      </p:sp>
      <p:sp>
        <p:nvSpPr>
          <p:cNvPr id="7" name="Bildplatzhalter 3">
            <a:extLst>
              <a:ext uri="{FF2B5EF4-FFF2-40B4-BE49-F238E27FC236}">
                <a16:creationId xmlns:a16="http://schemas.microsoft.com/office/drawing/2014/main" id="{9CE36418-E1B2-16AE-F71C-42735DE35EA9}"/>
              </a:ext>
            </a:extLst>
          </p:cNvPr>
          <p:cNvSpPr>
            <a:spLocks noGrp="1" noChangeAspect="1"/>
          </p:cNvSpPr>
          <p:nvPr>
            <p:ph type="pic" sz="quarter" idx="22" hasCustomPrompt="1"/>
          </p:nvPr>
        </p:nvSpPr>
        <p:spPr bwMode="gray">
          <a:xfrm>
            <a:off x="6108000" y="0"/>
            <a:ext cx="6084000" cy="3391200"/>
          </a:xfrm>
          <a:solidFill>
            <a:schemeClr val="bg1">
              <a:lumMod val="95000"/>
            </a:schemeClr>
          </a:solidFill>
        </p:spPr>
        <p:txBody>
          <a:bodyPr lIns="0" tIns="0" rIns="0" bIns="0" anchor="ctr" anchorCtr="0"/>
          <a:lstStyle>
            <a:lvl1pPr marL="0" indent="0" algn="ctr">
              <a:buNone/>
              <a:defRPr>
                <a:solidFill>
                  <a:schemeClr val="bg2"/>
                </a:solidFill>
              </a:defRPr>
            </a:lvl1pPr>
          </a:lstStyle>
          <a:p>
            <a:r>
              <a:rPr lang="en-US" noProof="0" dirty="0"/>
              <a:t>image</a:t>
            </a:r>
          </a:p>
        </p:txBody>
      </p:sp>
      <p:sp>
        <p:nvSpPr>
          <p:cNvPr id="9" name="Textplatzhalter 5">
            <a:extLst>
              <a:ext uri="{FF2B5EF4-FFF2-40B4-BE49-F238E27FC236}">
                <a16:creationId xmlns:a16="http://schemas.microsoft.com/office/drawing/2014/main" id="{10C71C3C-0075-4470-5EC6-277A894FBC82}"/>
              </a:ext>
            </a:extLst>
          </p:cNvPr>
          <p:cNvSpPr>
            <a:spLocks noGrp="1" noChangeAspect="1"/>
          </p:cNvSpPr>
          <p:nvPr>
            <p:ph type="body" sz="quarter" idx="25" hasCustomPrompt="1"/>
          </p:nvPr>
        </p:nvSpPr>
        <p:spPr bwMode="gray">
          <a:xfrm>
            <a:off x="6108000" y="0"/>
            <a:ext cx="6084000" cy="3391200"/>
          </a:xfrm>
          <a:gradFill>
            <a:gsLst>
              <a:gs pos="48672">
                <a:srgbClr val="000000">
                  <a:alpha val="10000"/>
                </a:srgbClr>
              </a:gs>
              <a:gs pos="100000">
                <a:schemeClr val="tx1">
                  <a:alpha val="25000"/>
                </a:schemeClr>
              </a:gs>
              <a:gs pos="0">
                <a:schemeClr val="tx1">
                  <a:alpha val="10000"/>
                </a:schemeClr>
              </a:gs>
            </a:gsLst>
            <a:lin ang="5400000" scaled="0"/>
          </a:gradFill>
        </p:spPr>
        <p:txBody>
          <a:bodyPr/>
          <a:lstStyle>
            <a:lvl1pPr marL="0" indent="0">
              <a:buNone/>
              <a:defRPr/>
            </a:lvl1pPr>
          </a:lstStyle>
          <a:p>
            <a:pPr lvl="0"/>
            <a:r>
              <a:rPr lang="en-US" noProof="0"/>
              <a:t> </a:t>
            </a:r>
          </a:p>
        </p:txBody>
      </p:sp>
      <p:sp>
        <p:nvSpPr>
          <p:cNvPr id="2" name="Titel 1">
            <a:extLst>
              <a:ext uri="{FF2B5EF4-FFF2-40B4-BE49-F238E27FC236}">
                <a16:creationId xmlns:a16="http://schemas.microsoft.com/office/drawing/2014/main" id="{EFE7B99F-B252-4409-86FB-5329F7D4A96A}"/>
              </a:ext>
            </a:extLst>
          </p:cNvPr>
          <p:cNvSpPr>
            <a:spLocks noGrp="1"/>
          </p:cNvSpPr>
          <p:nvPr>
            <p:ph type="title" hasCustomPrompt="1"/>
          </p:nvPr>
        </p:nvSpPr>
        <p:spPr bwMode="gray">
          <a:xfrm>
            <a:off x="515938" y="410328"/>
            <a:ext cx="5191200" cy="756000"/>
          </a:xfrm>
        </p:spPr>
        <p:txBody>
          <a:bodyPr>
            <a:noAutofit/>
          </a:bodyPr>
          <a:lstStyle>
            <a:lvl1pPr>
              <a:defRPr sz="2400">
                <a:solidFill>
                  <a:schemeClr val="bg2"/>
                </a:solidFill>
              </a:defRPr>
            </a:lvl1pPr>
          </a:lstStyle>
          <a:p>
            <a:r>
              <a:rPr lang="en-US" noProof="0" dirty="0"/>
              <a:t>Click to edit Master title style</a:t>
            </a:r>
          </a:p>
        </p:txBody>
      </p:sp>
      <p:sp>
        <p:nvSpPr>
          <p:cNvPr id="13" name="Foliennummernplatzhalter 2">
            <a:extLst>
              <a:ext uri="{FF2B5EF4-FFF2-40B4-BE49-F238E27FC236}">
                <a16:creationId xmlns:a16="http://schemas.microsoft.com/office/drawing/2014/main" id="{036482B7-ECA9-E7A4-57A6-0160AA06A76D}"/>
              </a:ext>
            </a:extLst>
          </p:cNvPr>
          <p:cNvSpPr>
            <a:spLocks noGrp="1"/>
          </p:cNvSpPr>
          <p:nvPr>
            <p:ph type="sldNum" sz="quarter" idx="10"/>
          </p:nvPr>
        </p:nvSpPr>
        <p:spPr bwMode="gray">
          <a:xfrm>
            <a:off x="515542" y="6498000"/>
            <a:ext cx="230400" cy="360000"/>
          </a:xfrm>
        </p:spPr>
        <p:txBody>
          <a:bodyPr/>
          <a:lstStyle>
            <a:lvl1pPr>
              <a:defRPr>
                <a:solidFill>
                  <a:schemeClr val="bg2"/>
                </a:solidFill>
              </a:defRPr>
            </a:lvl1pPr>
          </a:lstStyle>
          <a:p>
            <a:fld id="{175B214D-6BE7-42B0-9C13-90FEE9B2482C}" type="slidenum">
              <a:rPr lang="de-DE" smtClean="0"/>
              <a:pPr/>
              <a:t>‹#›</a:t>
            </a:fld>
            <a:endParaRPr lang="de-DE" b="0" dirty="0"/>
          </a:p>
        </p:txBody>
      </p:sp>
      <p:sp>
        <p:nvSpPr>
          <p:cNvPr id="11" name="Bildplatzhalter 3">
            <a:extLst>
              <a:ext uri="{FF2B5EF4-FFF2-40B4-BE49-F238E27FC236}">
                <a16:creationId xmlns:a16="http://schemas.microsoft.com/office/drawing/2014/main" id="{44555DFD-D866-11B1-B5D2-FC82EF62C225}"/>
              </a:ext>
            </a:extLst>
          </p:cNvPr>
          <p:cNvSpPr>
            <a:spLocks noGrp="1" noChangeAspect="1"/>
          </p:cNvSpPr>
          <p:nvPr>
            <p:ph type="pic" sz="quarter" idx="28" hasCustomPrompt="1"/>
          </p:nvPr>
        </p:nvSpPr>
        <p:spPr bwMode="gray">
          <a:xfrm>
            <a:off x="9969627" y="410328"/>
            <a:ext cx="1706400" cy="493200"/>
          </a:xfrm>
          <a:blipFill>
            <a:blip r:embed="rId2" cstate="email">
              <a:extLst>
                <a:ext uri="{28A0092B-C50C-407E-A947-70E740481C1C}">
                  <a14:useLocalDpi xmlns:a14="http://schemas.microsoft.com/office/drawing/2010/main"/>
                </a:ext>
              </a:extLst>
            </a:blip>
            <a:stretch>
              <a:fillRect/>
            </a:stretch>
          </a:blipFill>
        </p:spPr>
        <p:txBody>
          <a:bodyPr lIns="0" tIns="0" rIns="0" bIns="0" anchor="ctr" anchorCtr="0"/>
          <a:lstStyle>
            <a:lvl1pPr marL="0" indent="0" algn="ctr">
              <a:buNone/>
              <a:defRPr>
                <a:solidFill>
                  <a:schemeClr val="bg2"/>
                </a:solidFill>
              </a:defRPr>
            </a:lvl1pPr>
          </a:lstStyle>
          <a:p>
            <a:pPr marL="0" marR="0" lvl="0" indent="0" algn="ctr" defTabSz="914400" rtl="0" eaLnBrk="1" fontAlgn="base" latinLnBrk="0" hangingPunct="1">
              <a:lnSpc>
                <a:spcPct val="100000"/>
              </a:lnSpc>
              <a:spcBef>
                <a:spcPts val="600"/>
              </a:spcBef>
              <a:spcAft>
                <a:spcPct val="0"/>
              </a:spcAft>
              <a:buClr>
                <a:srgbClr val="506491"/>
              </a:buClr>
              <a:buSzTx/>
              <a:buFont typeface="Arial" panose="020B0604020202020204" pitchFamily="34" charset="0"/>
              <a:buNone/>
              <a:tabLst>
                <a:tab pos="266700" algn="l"/>
                <a:tab pos="542925" algn="l"/>
                <a:tab pos="809625" algn="l"/>
                <a:tab pos="1076325" algn="l"/>
              </a:tabLst>
              <a:defRPr/>
            </a:pPr>
            <a:r>
              <a:rPr lang="en-US" noProof="0" dirty="0"/>
              <a:t>image</a:t>
            </a:r>
          </a:p>
        </p:txBody>
      </p:sp>
      <p:sp>
        <p:nvSpPr>
          <p:cNvPr id="54" name="Fußzeilenplatzhalter 5">
            <a:extLst>
              <a:ext uri="{FF2B5EF4-FFF2-40B4-BE49-F238E27FC236}">
                <a16:creationId xmlns:a16="http://schemas.microsoft.com/office/drawing/2014/main" id="{EE71EEB0-CB9F-69B1-9054-BC1861AF8AE4}"/>
              </a:ext>
            </a:extLst>
          </p:cNvPr>
          <p:cNvSpPr>
            <a:spLocks noGrp="1"/>
          </p:cNvSpPr>
          <p:nvPr>
            <p:ph type="ftr" sz="quarter" idx="3"/>
          </p:nvPr>
        </p:nvSpPr>
        <p:spPr bwMode="gray">
          <a:xfrm>
            <a:off x="907685" y="6498000"/>
            <a:ext cx="10768335" cy="360000"/>
          </a:xfrm>
          <a:prstGeom prst="rect">
            <a:avLst/>
          </a:prstGeom>
        </p:spPr>
        <p:txBody>
          <a:bodyPr vert="horz" lIns="0" tIns="0" rIns="0" bIns="0" rtlCol="0" anchor="ctr">
            <a:noAutofit/>
          </a:bodyPr>
          <a:lstStyle>
            <a:lvl1pPr algn="l">
              <a:defRPr sz="1000">
                <a:solidFill>
                  <a:schemeClr val="bg2"/>
                </a:solidFill>
              </a:defRPr>
            </a:lvl1pPr>
          </a:lstStyle>
          <a:p>
            <a:r>
              <a:rPr lang="en-GB" dirty="0"/>
              <a:t>Finding the Needle in the Haystack</a:t>
            </a:r>
            <a:r>
              <a:rPr lang="en-US" dirty="0"/>
              <a:t> | © ROSEN Group 2025</a:t>
            </a:r>
          </a:p>
        </p:txBody>
      </p:sp>
      <p:sp>
        <p:nvSpPr>
          <p:cNvPr id="5" name="Inhaltsplatzhalter 8">
            <a:extLst>
              <a:ext uri="{FF2B5EF4-FFF2-40B4-BE49-F238E27FC236}">
                <a16:creationId xmlns:a16="http://schemas.microsoft.com/office/drawing/2014/main" id="{A369856F-E5C5-A9A9-967A-7779980437AF}"/>
              </a:ext>
            </a:extLst>
          </p:cNvPr>
          <p:cNvSpPr>
            <a:spLocks noGrp="1"/>
          </p:cNvSpPr>
          <p:nvPr>
            <p:ph sz="quarter" idx="18" hasCustomPrompt="1"/>
          </p:nvPr>
        </p:nvSpPr>
        <p:spPr bwMode="gray">
          <a:xfrm>
            <a:off x="511583" y="1471609"/>
            <a:ext cx="5191200" cy="4680000"/>
          </a:xfrm>
        </p:spPr>
        <p:txBody>
          <a:bodyPr rIns="0">
            <a:noAutofit/>
          </a:bodyPr>
          <a:lstStyle>
            <a:lvl1pPr marL="180000" indent="-180000">
              <a:lnSpc>
                <a:spcPct val="110000"/>
              </a:lnSpc>
              <a:spcBef>
                <a:spcPts val="0"/>
              </a:spcBef>
              <a:spcAft>
                <a:spcPts val="1200"/>
              </a:spcAft>
              <a:buClr>
                <a:srgbClr val="506491"/>
              </a:buClr>
              <a:buSzPct val="90000"/>
              <a:buFont typeface="Arial" panose="020B0604020202020204" pitchFamily="34" charset="0"/>
              <a:buChar char="•"/>
              <a:defRPr sz="1600">
                <a:solidFill>
                  <a:schemeClr val="tx1"/>
                </a:solidFill>
              </a:defRPr>
            </a:lvl1pPr>
            <a:lvl2pPr marL="360000" indent="-180000">
              <a:lnSpc>
                <a:spcPct val="110000"/>
              </a:lnSpc>
              <a:spcBef>
                <a:spcPts val="0"/>
              </a:spcBef>
              <a:spcAft>
                <a:spcPts val="1200"/>
              </a:spcAft>
              <a:buClr>
                <a:srgbClr val="506491"/>
              </a:buClr>
              <a:buSzPct val="90000"/>
              <a:buFont typeface="Arial" panose="020B0604020202020204" pitchFamily="34" charset="0"/>
              <a:buChar char="•"/>
              <a:defRPr sz="1400">
                <a:solidFill>
                  <a:schemeClr val="tx1"/>
                </a:solidFill>
              </a:defRPr>
            </a:lvl2pPr>
            <a:lvl3pPr marL="540000" indent="-180000">
              <a:lnSpc>
                <a:spcPct val="110000"/>
              </a:lnSpc>
              <a:spcBef>
                <a:spcPts val="0"/>
              </a:spcBef>
              <a:spcAft>
                <a:spcPts val="1200"/>
              </a:spcAft>
              <a:buClr>
                <a:srgbClr val="506491"/>
              </a:buClr>
              <a:buSzPct val="90000"/>
              <a:buFont typeface="Arial" panose="020B0604020202020204" pitchFamily="34" charset="0"/>
              <a:buChar char="•"/>
              <a:defRPr sz="1200">
                <a:solidFill>
                  <a:schemeClr val="tx1"/>
                </a:solidFill>
              </a:defRPr>
            </a:lvl3pPr>
            <a:lvl4pPr marL="720000" indent="-180000">
              <a:lnSpc>
                <a:spcPct val="110000"/>
              </a:lnSpc>
              <a:spcBef>
                <a:spcPts val="0"/>
              </a:spcBef>
              <a:spcAft>
                <a:spcPts val="1200"/>
              </a:spcAft>
              <a:buClr>
                <a:srgbClr val="506491"/>
              </a:buClr>
              <a:buSzPct val="90000"/>
              <a:buFont typeface="Arial" panose="020B0604020202020204" pitchFamily="34" charset="0"/>
              <a:buChar char="•"/>
              <a:defRPr sz="1100">
                <a:solidFill>
                  <a:schemeClr val="tx1"/>
                </a:solidFill>
              </a:defRPr>
            </a:lvl4pPr>
            <a:lvl5pPr marL="900000" indent="-180000">
              <a:lnSpc>
                <a:spcPct val="110000"/>
              </a:lnSpc>
              <a:spcBef>
                <a:spcPts val="0"/>
              </a:spcBef>
              <a:spcAft>
                <a:spcPts val="1200"/>
              </a:spcAft>
              <a:buClr>
                <a:srgbClr val="506491"/>
              </a:buClr>
              <a:buSzPct val="90000"/>
              <a:buFont typeface="Arial" panose="020B0604020202020204" pitchFamily="34" charset="0"/>
              <a:buChar char="•"/>
              <a:defRPr sz="1000">
                <a:solidFill>
                  <a:schemeClr val="tx1"/>
                </a:solidFill>
              </a:defRPr>
            </a:lvl5pPr>
          </a:lstStyle>
          <a:p>
            <a:pPr lvl="0"/>
            <a:r>
              <a:rPr lang="en-US" noProof="0" dirty="0"/>
              <a:t>Click to edit Master title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2135051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 diagram boxex 0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E7B99F-B252-4409-86FB-5329F7D4A96A}"/>
              </a:ext>
            </a:extLst>
          </p:cNvPr>
          <p:cNvSpPr>
            <a:spLocks noGrp="1"/>
          </p:cNvSpPr>
          <p:nvPr>
            <p:ph type="title" hasCustomPrompt="1"/>
          </p:nvPr>
        </p:nvSpPr>
        <p:spPr bwMode="gray">
          <a:xfrm>
            <a:off x="515938" y="410328"/>
            <a:ext cx="9288000" cy="756000"/>
          </a:xfrm>
        </p:spPr>
        <p:txBody>
          <a:bodyPr>
            <a:noAutofit/>
          </a:bodyPr>
          <a:lstStyle>
            <a:lvl1pPr>
              <a:defRPr sz="2400"/>
            </a:lvl1pPr>
          </a:lstStyle>
          <a:p>
            <a:r>
              <a:rPr lang="en-US" noProof="0"/>
              <a:t>Click to edit Master title style</a:t>
            </a:r>
          </a:p>
        </p:txBody>
      </p:sp>
      <p:sp>
        <p:nvSpPr>
          <p:cNvPr id="13" name="Inhaltsplatzhalter 8">
            <a:extLst>
              <a:ext uri="{FF2B5EF4-FFF2-40B4-BE49-F238E27FC236}">
                <a16:creationId xmlns:a16="http://schemas.microsoft.com/office/drawing/2014/main" id="{BDB28E23-2DBF-63F8-603B-0DFF8BDE04A6}"/>
              </a:ext>
            </a:extLst>
          </p:cNvPr>
          <p:cNvSpPr>
            <a:spLocks noGrp="1"/>
          </p:cNvSpPr>
          <p:nvPr>
            <p:ph sz="quarter" idx="19" hasCustomPrompt="1"/>
          </p:nvPr>
        </p:nvSpPr>
        <p:spPr bwMode="gray">
          <a:xfrm>
            <a:off x="511584" y="1471609"/>
            <a:ext cx="7048800" cy="4680000"/>
          </a:xfrm>
        </p:spPr>
        <p:txBody>
          <a:bodyPr rIns="0">
            <a:noAutofit/>
          </a:bodyPr>
          <a:lstStyle>
            <a:lvl1pPr marL="180000" indent="-180000">
              <a:lnSpc>
                <a:spcPct val="110000"/>
              </a:lnSpc>
              <a:spcBef>
                <a:spcPts val="0"/>
              </a:spcBef>
              <a:spcAft>
                <a:spcPts val="1200"/>
              </a:spcAft>
              <a:buClr>
                <a:srgbClr val="506491"/>
              </a:buClr>
              <a:buSzPct val="90000"/>
              <a:buFont typeface="Arial" panose="020B0604020202020204" pitchFamily="34" charset="0"/>
              <a:buChar char="•"/>
              <a:defRPr sz="1600">
                <a:solidFill>
                  <a:schemeClr val="tx1"/>
                </a:solidFill>
              </a:defRPr>
            </a:lvl1pPr>
            <a:lvl2pPr marL="360000" indent="-180000">
              <a:lnSpc>
                <a:spcPct val="110000"/>
              </a:lnSpc>
              <a:spcBef>
                <a:spcPts val="0"/>
              </a:spcBef>
              <a:spcAft>
                <a:spcPts val="1200"/>
              </a:spcAft>
              <a:buClr>
                <a:srgbClr val="506491"/>
              </a:buClr>
              <a:buSzPct val="90000"/>
              <a:buFont typeface="Arial" panose="020B0604020202020204" pitchFamily="34" charset="0"/>
              <a:buChar char="•"/>
              <a:defRPr sz="1400">
                <a:solidFill>
                  <a:schemeClr val="tx1"/>
                </a:solidFill>
              </a:defRPr>
            </a:lvl2pPr>
            <a:lvl3pPr marL="540000" indent="-180000">
              <a:lnSpc>
                <a:spcPct val="110000"/>
              </a:lnSpc>
              <a:spcBef>
                <a:spcPts val="0"/>
              </a:spcBef>
              <a:spcAft>
                <a:spcPts val="1200"/>
              </a:spcAft>
              <a:buClr>
                <a:srgbClr val="506491"/>
              </a:buClr>
              <a:buSzPct val="90000"/>
              <a:buFont typeface="Arial" panose="020B0604020202020204" pitchFamily="34" charset="0"/>
              <a:buChar char="•"/>
              <a:defRPr sz="1200">
                <a:solidFill>
                  <a:schemeClr val="tx1"/>
                </a:solidFill>
              </a:defRPr>
            </a:lvl3pPr>
            <a:lvl4pPr marL="720000" indent="-180000">
              <a:lnSpc>
                <a:spcPct val="110000"/>
              </a:lnSpc>
              <a:spcBef>
                <a:spcPts val="0"/>
              </a:spcBef>
              <a:spcAft>
                <a:spcPts val="1200"/>
              </a:spcAft>
              <a:buClr>
                <a:srgbClr val="506491"/>
              </a:buClr>
              <a:buSzPct val="90000"/>
              <a:buFont typeface="Arial" panose="020B0604020202020204" pitchFamily="34" charset="0"/>
              <a:buChar char="•"/>
              <a:defRPr sz="1100">
                <a:solidFill>
                  <a:schemeClr val="tx1"/>
                </a:solidFill>
              </a:defRPr>
            </a:lvl4pPr>
            <a:lvl5pPr marL="900000" indent="-180000">
              <a:lnSpc>
                <a:spcPct val="110000"/>
              </a:lnSpc>
              <a:spcBef>
                <a:spcPts val="0"/>
              </a:spcBef>
              <a:spcAft>
                <a:spcPts val="1200"/>
              </a:spcAft>
              <a:buClr>
                <a:srgbClr val="506491"/>
              </a:buClr>
              <a:buSzPct val="90000"/>
              <a:buFont typeface="Arial" panose="020B0604020202020204" pitchFamily="34" charset="0"/>
              <a:buChar char="•"/>
              <a:defRPr sz="1000">
                <a:solidFill>
                  <a:schemeClr val="tx1"/>
                </a:solidFill>
              </a:defRPr>
            </a:lvl5pPr>
          </a:lstStyle>
          <a:p>
            <a:pPr lvl="0"/>
            <a:r>
              <a:rPr lang="en-US" noProof="0" dirty="0"/>
              <a:t>Click to edit Master title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6" name="Inhaltsplatzhalter 8">
            <a:extLst>
              <a:ext uri="{FF2B5EF4-FFF2-40B4-BE49-F238E27FC236}">
                <a16:creationId xmlns:a16="http://schemas.microsoft.com/office/drawing/2014/main" id="{F146EECC-059C-F882-996B-CFF72E9A6690}"/>
              </a:ext>
            </a:extLst>
          </p:cNvPr>
          <p:cNvSpPr>
            <a:spLocks noGrp="1"/>
          </p:cNvSpPr>
          <p:nvPr>
            <p:ph sz="quarter" idx="22" hasCustomPrompt="1"/>
          </p:nvPr>
        </p:nvSpPr>
        <p:spPr bwMode="gray">
          <a:xfrm>
            <a:off x="7960519" y="1471609"/>
            <a:ext cx="3715200" cy="4680000"/>
          </a:xfrm>
        </p:spPr>
        <p:txBody>
          <a:bodyPr rIns="0">
            <a:noAutofit/>
          </a:bodyPr>
          <a:lstStyle>
            <a:lvl1pPr marL="180000" indent="-180000">
              <a:lnSpc>
                <a:spcPct val="110000"/>
              </a:lnSpc>
              <a:spcBef>
                <a:spcPts val="0"/>
              </a:spcBef>
              <a:spcAft>
                <a:spcPts val="1200"/>
              </a:spcAft>
              <a:buClr>
                <a:srgbClr val="506491"/>
              </a:buClr>
              <a:buSzPct val="90000"/>
              <a:buFont typeface="Arial" panose="020B0604020202020204" pitchFamily="34" charset="0"/>
              <a:buChar char="•"/>
              <a:defRPr sz="1600">
                <a:solidFill>
                  <a:schemeClr val="tx1"/>
                </a:solidFill>
              </a:defRPr>
            </a:lvl1pPr>
            <a:lvl2pPr marL="360000" indent="-180000">
              <a:lnSpc>
                <a:spcPct val="110000"/>
              </a:lnSpc>
              <a:spcBef>
                <a:spcPts val="0"/>
              </a:spcBef>
              <a:spcAft>
                <a:spcPts val="1200"/>
              </a:spcAft>
              <a:buClr>
                <a:srgbClr val="506491"/>
              </a:buClr>
              <a:buSzPct val="90000"/>
              <a:buFont typeface="Arial" panose="020B0604020202020204" pitchFamily="34" charset="0"/>
              <a:buChar char="•"/>
              <a:defRPr sz="1400">
                <a:solidFill>
                  <a:schemeClr val="tx1"/>
                </a:solidFill>
              </a:defRPr>
            </a:lvl2pPr>
            <a:lvl3pPr marL="540000" indent="-180000">
              <a:lnSpc>
                <a:spcPct val="110000"/>
              </a:lnSpc>
              <a:spcBef>
                <a:spcPts val="0"/>
              </a:spcBef>
              <a:spcAft>
                <a:spcPts val="1200"/>
              </a:spcAft>
              <a:buClr>
                <a:srgbClr val="506491"/>
              </a:buClr>
              <a:buSzPct val="90000"/>
              <a:buFont typeface="Arial" panose="020B0604020202020204" pitchFamily="34" charset="0"/>
              <a:buChar char="•"/>
              <a:defRPr sz="1200">
                <a:solidFill>
                  <a:schemeClr val="tx1"/>
                </a:solidFill>
              </a:defRPr>
            </a:lvl3pPr>
            <a:lvl4pPr marL="720000" indent="-180000">
              <a:lnSpc>
                <a:spcPct val="110000"/>
              </a:lnSpc>
              <a:spcBef>
                <a:spcPts val="0"/>
              </a:spcBef>
              <a:spcAft>
                <a:spcPts val="1200"/>
              </a:spcAft>
              <a:buClr>
                <a:srgbClr val="506491"/>
              </a:buClr>
              <a:buSzPct val="90000"/>
              <a:buFont typeface="Arial" panose="020B0604020202020204" pitchFamily="34" charset="0"/>
              <a:buChar char="•"/>
              <a:defRPr sz="1100">
                <a:solidFill>
                  <a:schemeClr val="tx1"/>
                </a:solidFill>
              </a:defRPr>
            </a:lvl4pPr>
            <a:lvl5pPr marL="900000" indent="-180000">
              <a:lnSpc>
                <a:spcPct val="110000"/>
              </a:lnSpc>
              <a:spcBef>
                <a:spcPts val="0"/>
              </a:spcBef>
              <a:spcAft>
                <a:spcPts val="1200"/>
              </a:spcAft>
              <a:buClr>
                <a:srgbClr val="506491"/>
              </a:buClr>
              <a:buSzPct val="90000"/>
              <a:buFont typeface="Arial" panose="020B0604020202020204" pitchFamily="34" charset="0"/>
              <a:buChar char="•"/>
              <a:defRPr sz="1000">
                <a:solidFill>
                  <a:schemeClr val="tx1"/>
                </a:solidFill>
              </a:defRPr>
            </a:lvl5pPr>
          </a:lstStyle>
          <a:p>
            <a:pPr lvl="0"/>
            <a:r>
              <a:rPr lang="en-US" noProof="0" dirty="0"/>
              <a:t>Click to edit Master title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Foliennummernplatzhalter 2">
            <a:extLst>
              <a:ext uri="{FF2B5EF4-FFF2-40B4-BE49-F238E27FC236}">
                <a16:creationId xmlns:a16="http://schemas.microsoft.com/office/drawing/2014/main" id="{B6BA4503-ABF2-5024-679A-0E6D0D0B29B4}"/>
              </a:ext>
            </a:extLst>
          </p:cNvPr>
          <p:cNvSpPr>
            <a:spLocks noGrp="1"/>
          </p:cNvSpPr>
          <p:nvPr>
            <p:ph type="sldNum" sz="quarter" idx="4"/>
          </p:nvPr>
        </p:nvSpPr>
        <p:spPr bwMode="gray">
          <a:xfrm>
            <a:off x="515542" y="6498000"/>
            <a:ext cx="230400" cy="360000"/>
          </a:xfrm>
          <a:prstGeom prst="rect">
            <a:avLst/>
          </a:prstGeom>
          <a:noFill/>
        </p:spPr>
        <p:txBody>
          <a:bodyPr vert="horz" lIns="0" tIns="0" rIns="0" bIns="0" rtlCol="0" anchor="ctr" anchorCtr="0"/>
          <a:lstStyle>
            <a:lvl1pPr algn="r">
              <a:defRPr lang="en-US" sz="1000" b="1" kern="1200" smtClean="0">
                <a:solidFill>
                  <a:schemeClr val="bg2"/>
                </a:solidFill>
                <a:latin typeface="+mn-lt"/>
                <a:ea typeface="+mn-ea"/>
                <a:cs typeface="+mn-cs"/>
              </a:defRPr>
            </a:lvl1pPr>
          </a:lstStyle>
          <a:p>
            <a:fld id="{175B214D-6BE7-42B0-9C13-90FEE9B2482C}" type="slidenum">
              <a:rPr lang="de-DE" smtClean="0"/>
              <a:pPr/>
              <a:t>‹#›</a:t>
            </a:fld>
            <a:endParaRPr lang="de-DE" b="0" dirty="0"/>
          </a:p>
        </p:txBody>
      </p:sp>
      <p:sp>
        <p:nvSpPr>
          <p:cNvPr id="6" name="Fußzeilenplatzhalter 5">
            <a:extLst>
              <a:ext uri="{FF2B5EF4-FFF2-40B4-BE49-F238E27FC236}">
                <a16:creationId xmlns:a16="http://schemas.microsoft.com/office/drawing/2014/main" id="{7709E06A-1FCB-1687-6903-80702EE07E24}"/>
              </a:ext>
            </a:extLst>
          </p:cNvPr>
          <p:cNvSpPr>
            <a:spLocks noGrp="1"/>
          </p:cNvSpPr>
          <p:nvPr>
            <p:ph type="ftr" sz="quarter" idx="3"/>
          </p:nvPr>
        </p:nvSpPr>
        <p:spPr bwMode="gray">
          <a:xfrm>
            <a:off x="907685" y="6498000"/>
            <a:ext cx="10768335" cy="360000"/>
          </a:xfrm>
          <a:prstGeom prst="rect">
            <a:avLst/>
          </a:prstGeom>
        </p:spPr>
        <p:txBody>
          <a:bodyPr vert="horz" lIns="0" tIns="0" rIns="0" bIns="0" rtlCol="0" anchor="ctr">
            <a:noAutofit/>
          </a:bodyPr>
          <a:lstStyle>
            <a:lvl1pPr algn="l">
              <a:defRPr sz="1000">
                <a:solidFill>
                  <a:schemeClr val="bg2"/>
                </a:solidFill>
              </a:defRPr>
            </a:lvl1pPr>
          </a:lstStyle>
          <a:p>
            <a:r>
              <a:rPr lang="en-GB" dirty="0"/>
              <a:t>Finding the Needle in the Haystack</a:t>
            </a:r>
            <a:r>
              <a:rPr lang="en-US" dirty="0"/>
              <a:t> | © ROSEN Group 2025</a:t>
            </a:r>
          </a:p>
        </p:txBody>
      </p:sp>
    </p:spTree>
    <p:extLst>
      <p:ext uri="{BB962C8B-B14F-4D97-AF65-F5344CB8AC3E}">
        <p14:creationId xmlns:p14="http://schemas.microsoft.com/office/powerpoint/2010/main" val="5101317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diagram boxex 0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E7B99F-B252-4409-86FB-5329F7D4A96A}"/>
              </a:ext>
            </a:extLst>
          </p:cNvPr>
          <p:cNvSpPr>
            <a:spLocks noGrp="1"/>
          </p:cNvSpPr>
          <p:nvPr>
            <p:ph type="title" hasCustomPrompt="1"/>
          </p:nvPr>
        </p:nvSpPr>
        <p:spPr bwMode="gray">
          <a:xfrm>
            <a:off x="515938" y="410328"/>
            <a:ext cx="9288000" cy="756000"/>
          </a:xfrm>
        </p:spPr>
        <p:txBody>
          <a:bodyPr>
            <a:noAutofit/>
          </a:bodyPr>
          <a:lstStyle>
            <a:lvl1pPr>
              <a:defRPr sz="2400"/>
            </a:lvl1pPr>
          </a:lstStyle>
          <a:p>
            <a:r>
              <a:rPr lang="en-US" noProof="0" dirty="0"/>
              <a:t>Click to edit Master title style</a:t>
            </a:r>
          </a:p>
        </p:txBody>
      </p:sp>
      <p:sp>
        <p:nvSpPr>
          <p:cNvPr id="13" name="Inhaltsplatzhalter 8">
            <a:extLst>
              <a:ext uri="{FF2B5EF4-FFF2-40B4-BE49-F238E27FC236}">
                <a16:creationId xmlns:a16="http://schemas.microsoft.com/office/drawing/2014/main" id="{BDB28E23-2DBF-63F8-603B-0DFF8BDE04A6}"/>
              </a:ext>
            </a:extLst>
          </p:cNvPr>
          <p:cNvSpPr>
            <a:spLocks noGrp="1"/>
          </p:cNvSpPr>
          <p:nvPr>
            <p:ph sz="quarter" idx="19" hasCustomPrompt="1"/>
          </p:nvPr>
        </p:nvSpPr>
        <p:spPr bwMode="gray">
          <a:xfrm>
            <a:off x="511583" y="1471609"/>
            <a:ext cx="3715200" cy="4680000"/>
          </a:xfrm>
        </p:spPr>
        <p:txBody>
          <a:bodyPr rIns="0">
            <a:noAutofit/>
          </a:bodyPr>
          <a:lstStyle>
            <a:lvl1pPr marL="180000" indent="-180000">
              <a:lnSpc>
                <a:spcPct val="110000"/>
              </a:lnSpc>
              <a:spcBef>
                <a:spcPts val="0"/>
              </a:spcBef>
              <a:spcAft>
                <a:spcPts val="1200"/>
              </a:spcAft>
              <a:buClr>
                <a:srgbClr val="506491"/>
              </a:buClr>
              <a:buSzPct val="90000"/>
              <a:buFont typeface="Arial" panose="020B0604020202020204" pitchFamily="34" charset="0"/>
              <a:buChar char="•"/>
              <a:defRPr sz="1600">
                <a:solidFill>
                  <a:schemeClr val="tx1"/>
                </a:solidFill>
              </a:defRPr>
            </a:lvl1pPr>
            <a:lvl2pPr marL="360000" indent="-180000">
              <a:lnSpc>
                <a:spcPct val="110000"/>
              </a:lnSpc>
              <a:spcBef>
                <a:spcPts val="0"/>
              </a:spcBef>
              <a:spcAft>
                <a:spcPts val="1200"/>
              </a:spcAft>
              <a:buClr>
                <a:srgbClr val="506491"/>
              </a:buClr>
              <a:buSzPct val="90000"/>
              <a:buFont typeface="Arial" panose="020B0604020202020204" pitchFamily="34" charset="0"/>
              <a:buChar char="•"/>
              <a:defRPr sz="1400">
                <a:solidFill>
                  <a:schemeClr val="tx1"/>
                </a:solidFill>
              </a:defRPr>
            </a:lvl2pPr>
            <a:lvl3pPr marL="540000" indent="-180000">
              <a:lnSpc>
                <a:spcPct val="110000"/>
              </a:lnSpc>
              <a:spcBef>
                <a:spcPts val="0"/>
              </a:spcBef>
              <a:spcAft>
                <a:spcPts val="1200"/>
              </a:spcAft>
              <a:buClr>
                <a:srgbClr val="506491"/>
              </a:buClr>
              <a:buSzPct val="90000"/>
              <a:buFont typeface="Arial" panose="020B0604020202020204" pitchFamily="34" charset="0"/>
              <a:buChar char="•"/>
              <a:defRPr sz="1200">
                <a:solidFill>
                  <a:schemeClr val="tx1"/>
                </a:solidFill>
              </a:defRPr>
            </a:lvl3pPr>
            <a:lvl4pPr marL="720000" indent="-180000">
              <a:lnSpc>
                <a:spcPct val="110000"/>
              </a:lnSpc>
              <a:spcBef>
                <a:spcPts val="0"/>
              </a:spcBef>
              <a:spcAft>
                <a:spcPts val="1200"/>
              </a:spcAft>
              <a:buClr>
                <a:srgbClr val="506491"/>
              </a:buClr>
              <a:buSzPct val="90000"/>
              <a:buFont typeface="Arial" panose="020B0604020202020204" pitchFamily="34" charset="0"/>
              <a:buChar char="•"/>
              <a:defRPr sz="1100">
                <a:solidFill>
                  <a:schemeClr val="tx1"/>
                </a:solidFill>
              </a:defRPr>
            </a:lvl4pPr>
            <a:lvl5pPr marL="900000" indent="-180000">
              <a:lnSpc>
                <a:spcPct val="110000"/>
              </a:lnSpc>
              <a:spcBef>
                <a:spcPts val="0"/>
              </a:spcBef>
              <a:spcAft>
                <a:spcPts val="1200"/>
              </a:spcAft>
              <a:buClr>
                <a:srgbClr val="506491"/>
              </a:buClr>
              <a:buSzPct val="90000"/>
              <a:buFont typeface="Arial" panose="020B0604020202020204" pitchFamily="34" charset="0"/>
              <a:buChar char="•"/>
              <a:defRPr sz="1000">
                <a:solidFill>
                  <a:schemeClr val="tx1"/>
                </a:solidFill>
              </a:defRPr>
            </a:lvl5pPr>
          </a:lstStyle>
          <a:p>
            <a:pPr lvl="0"/>
            <a:r>
              <a:rPr lang="en-US" noProof="0" dirty="0"/>
              <a:t>Click to edit Master title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6" name="Inhaltsplatzhalter 8">
            <a:extLst>
              <a:ext uri="{FF2B5EF4-FFF2-40B4-BE49-F238E27FC236}">
                <a16:creationId xmlns:a16="http://schemas.microsoft.com/office/drawing/2014/main" id="{F7D32E93-BB08-6B4E-B5CB-E3EBE256DAAE}"/>
              </a:ext>
            </a:extLst>
          </p:cNvPr>
          <p:cNvSpPr>
            <a:spLocks noGrp="1"/>
          </p:cNvSpPr>
          <p:nvPr>
            <p:ph sz="quarter" idx="20" hasCustomPrompt="1"/>
          </p:nvPr>
        </p:nvSpPr>
        <p:spPr bwMode="gray">
          <a:xfrm>
            <a:off x="4626469" y="1471609"/>
            <a:ext cx="7048800" cy="4680000"/>
          </a:xfrm>
        </p:spPr>
        <p:txBody>
          <a:bodyPr rIns="0">
            <a:noAutofit/>
          </a:bodyPr>
          <a:lstStyle>
            <a:lvl1pPr marL="180000" indent="-180000">
              <a:lnSpc>
                <a:spcPct val="110000"/>
              </a:lnSpc>
              <a:spcBef>
                <a:spcPts val="0"/>
              </a:spcBef>
              <a:spcAft>
                <a:spcPts val="1200"/>
              </a:spcAft>
              <a:buClr>
                <a:srgbClr val="506491"/>
              </a:buClr>
              <a:buSzPct val="90000"/>
              <a:buFont typeface="Arial" panose="020B0604020202020204" pitchFamily="34" charset="0"/>
              <a:buChar char="•"/>
              <a:defRPr sz="1600">
                <a:solidFill>
                  <a:schemeClr val="tx1"/>
                </a:solidFill>
              </a:defRPr>
            </a:lvl1pPr>
            <a:lvl2pPr marL="360000" indent="-180000">
              <a:lnSpc>
                <a:spcPct val="110000"/>
              </a:lnSpc>
              <a:spcBef>
                <a:spcPts val="0"/>
              </a:spcBef>
              <a:spcAft>
                <a:spcPts val="1200"/>
              </a:spcAft>
              <a:buClr>
                <a:srgbClr val="506491"/>
              </a:buClr>
              <a:buSzPct val="90000"/>
              <a:buFont typeface="Arial" panose="020B0604020202020204" pitchFamily="34" charset="0"/>
              <a:buChar char="•"/>
              <a:defRPr sz="1400">
                <a:solidFill>
                  <a:schemeClr val="tx1"/>
                </a:solidFill>
              </a:defRPr>
            </a:lvl2pPr>
            <a:lvl3pPr marL="540000" indent="-180000">
              <a:lnSpc>
                <a:spcPct val="110000"/>
              </a:lnSpc>
              <a:spcBef>
                <a:spcPts val="0"/>
              </a:spcBef>
              <a:spcAft>
                <a:spcPts val="1200"/>
              </a:spcAft>
              <a:buClr>
                <a:srgbClr val="506491"/>
              </a:buClr>
              <a:buSzPct val="90000"/>
              <a:buFont typeface="Arial" panose="020B0604020202020204" pitchFamily="34" charset="0"/>
              <a:buChar char="•"/>
              <a:defRPr sz="1200">
                <a:solidFill>
                  <a:schemeClr val="tx1"/>
                </a:solidFill>
              </a:defRPr>
            </a:lvl3pPr>
            <a:lvl4pPr marL="720000" indent="-180000">
              <a:lnSpc>
                <a:spcPct val="110000"/>
              </a:lnSpc>
              <a:spcBef>
                <a:spcPts val="0"/>
              </a:spcBef>
              <a:spcAft>
                <a:spcPts val="1200"/>
              </a:spcAft>
              <a:buClr>
                <a:srgbClr val="506491"/>
              </a:buClr>
              <a:buSzPct val="90000"/>
              <a:buFont typeface="Arial" panose="020B0604020202020204" pitchFamily="34" charset="0"/>
              <a:buChar char="•"/>
              <a:defRPr sz="1200">
                <a:solidFill>
                  <a:schemeClr val="tx1"/>
                </a:solidFill>
              </a:defRPr>
            </a:lvl4pPr>
            <a:lvl5pPr marL="900000" indent="-180000">
              <a:lnSpc>
                <a:spcPct val="110000"/>
              </a:lnSpc>
              <a:spcBef>
                <a:spcPts val="0"/>
              </a:spcBef>
              <a:spcAft>
                <a:spcPts val="1200"/>
              </a:spcAft>
              <a:buClr>
                <a:srgbClr val="506491"/>
              </a:buClr>
              <a:buSzPct val="90000"/>
              <a:buFont typeface="Arial" panose="020B0604020202020204" pitchFamily="34" charset="0"/>
              <a:buChar char="•"/>
              <a:defRPr sz="1000">
                <a:solidFill>
                  <a:schemeClr val="tx1"/>
                </a:solidFill>
              </a:defRPr>
            </a:lvl5pPr>
          </a:lstStyle>
          <a:p>
            <a:pPr lvl="0"/>
            <a:r>
              <a:rPr lang="en-US" noProof="0" dirty="0"/>
              <a:t>Click to edit Master title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 name="Foliennummernplatzhalter 2">
            <a:extLst>
              <a:ext uri="{FF2B5EF4-FFF2-40B4-BE49-F238E27FC236}">
                <a16:creationId xmlns:a16="http://schemas.microsoft.com/office/drawing/2014/main" id="{25E06671-EF49-8141-15E0-6C475F47C822}"/>
              </a:ext>
            </a:extLst>
          </p:cNvPr>
          <p:cNvSpPr>
            <a:spLocks noGrp="1"/>
          </p:cNvSpPr>
          <p:nvPr>
            <p:ph type="sldNum" sz="quarter" idx="4"/>
          </p:nvPr>
        </p:nvSpPr>
        <p:spPr bwMode="gray">
          <a:xfrm>
            <a:off x="515542" y="6498000"/>
            <a:ext cx="230400" cy="360000"/>
          </a:xfrm>
          <a:prstGeom prst="rect">
            <a:avLst/>
          </a:prstGeom>
          <a:noFill/>
        </p:spPr>
        <p:txBody>
          <a:bodyPr vert="horz" lIns="0" tIns="0" rIns="0" bIns="0" rtlCol="0" anchor="ctr" anchorCtr="0"/>
          <a:lstStyle>
            <a:lvl1pPr algn="r">
              <a:defRPr lang="en-US" sz="1000" b="1" kern="1200" smtClean="0">
                <a:solidFill>
                  <a:schemeClr val="bg2"/>
                </a:solidFill>
                <a:latin typeface="+mn-lt"/>
                <a:ea typeface="+mn-ea"/>
                <a:cs typeface="+mn-cs"/>
              </a:defRPr>
            </a:lvl1pPr>
          </a:lstStyle>
          <a:p>
            <a:fld id="{175B214D-6BE7-42B0-9C13-90FEE9B2482C}" type="slidenum">
              <a:rPr lang="de-DE" smtClean="0"/>
              <a:pPr/>
              <a:t>‹#›</a:t>
            </a:fld>
            <a:endParaRPr lang="de-DE" b="0" dirty="0"/>
          </a:p>
        </p:txBody>
      </p:sp>
      <p:sp>
        <p:nvSpPr>
          <p:cNvPr id="4" name="Fußzeilenplatzhalter 5">
            <a:extLst>
              <a:ext uri="{FF2B5EF4-FFF2-40B4-BE49-F238E27FC236}">
                <a16:creationId xmlns:a16="http://schemas.microsoft.com/office/drawing/2014/main" id="{974003C1-28BB-B6A3-73E1-A7799A0826FB}"/>
              </a:ext>
            </a:extLst>
          </p:cNvPr>
          <p:cNvSpPr>
            <a:spLocks noGrp="1"/>
          </p:cNvSpPr>
          <p:nvPr>
            <p:ph type="ftr" sz="quarter" idx="3"/>
          </p:nvPr>
        </p:nvSpPr>
        <p:spPr bwMode="gray">
          <a:xfrm>
            <a:off x="907685" y="6498000"/>
            <a:ext cx="10768335" cy="360000"/>
          </a:xfrm>
          <a:prstGeom prst="rect">
            <a:avLst/>
          </a:prstGeom>
        </p:spPr>
        <p:txBody>
          <a:bodyPr vert="horz" lIns="0" tIns="0" rIns="0" bIns="0" rtlCol="0" anchor="ctr">
            <a:noAutofit/>
          </a:bodyPr>
          <a:lstStyle>
            <a:lvl1pPr algn="l">
              <a:defRPr sz="1000">
                <a:solidFill>
                  <a:schemeClr val="bg2"/>
                </a:solidFill>
              </a:defRPr>
            </a:lvl1pPr>
          </a:lstStyle>
          <a:p>
            <a:r>
              <a:rPr lang="en-GB" dirty="0"/>
              <a:t>Finding the Needle in the Haystack</a:t>
            </a:r>
            <a:r>
              <a:rPr lang="en-US" dirty="0"/>
              <a:t> | © ROSEN Group 2025</a:t>
            </a:r>
          </a:p>
        </p:txBody>
      </p:sp>
    </p:spTree>
    <p:extLst>
      <p:ext uri="{BB962C8B-B14F-4D97-AF65-F5344CB8AC3E}">
        <p14:creationId xmlns:p14="http://schemas.microsoft.com/office/powerpoint/2010/main" val="21949278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 diagram boxex">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E7B99F-B252-4409-86FB-5329F7D4A96A}"/>
              </a:ext>
            </a:extLst>
          </p:cNvPr>
          <p:cNvSpPr>
            <a:spLocks noGrp="1"/>
          </p:cNvSpPr>
          <p:nvPr>
            <p:ph type="title" hasCustomPrompt="1"/>
          </p:nvPr>
        </p:nvSpPr>
        <p:spPr bwMode="gray">
          <a:xfrm>
            <a:off x="515938" y="410328"/>
            <a:ext cx="9288000" cy="756000"/>
          </a:xfrm>
        </p:spPr>
        <p:txBody>
          <a:bodyPr>
            <a:noAutofit/>
          </a:bodyPr>
          <a:lstStyle>
            <a:lvl1pPr>
              <a:defRPr sz="2400"/>
            </a:lvl1pPr>
          </a:lstStyle>
          <a:p>
            <a:r>
              <a:rPr lang="en-US" noProof="0" dirty="0"/>
              <a:t>Click to edit Master title style</a:t>
            </a:r>
          </a:p>
        </p:txBody>
      </p:sp>
      <p:sp>
        <p:nvSpPr>
          <p:cNvPr id="13" name="Inhaltsplatzhalter 8">
            <a:extLst>
              <a:ext uri="{FF2B5EF4-FFF2-40B4-BE49-F238E27FC236}">
                <a16:creationId xmlns:a16="http://schemas.microsoft.com/office/drawing/2014/main" id="{BDB28E23-2DBF-63F8-603B-0DFF8BDE04A6}"/>
              </a:ext>
            </a:extLst>
          </p:cNvPr>
          <p:cNvSpPr>
            <a:spLocks noGrp="1"/>
          </p:cNvSpPr>
          <p:nvPr>
            <p:ph sz="quarter" idx="19" hasCustomPrompt="1"/>
          </p:nvPr>
        </p:nvSpPr>
        <p:spPr bwMode="gray">
          <a:xfrm>
            <a:off x="511584" y="1471609"/>
            <a:ext cx="3456000" cy="4680000"/>
          </a:xfrm>
        </p:spPr>
        <p:txBody>
          <a:bodyPr rIns="0">
            <a:noAutofit/>
          </a:bodyPr>
          <a:lstStyle>
            <a:lvl1pPr marL="180000" indent="-180000">
              <a:lnSpc>
                <a:spcPct val="110000"/>
              </a:lnSpc>
              <a:spcBef>
                <a:spcPts val="0"/>
              </a:spcBef>
              <a:spcAft>
                <a:spcPts val="1200"/>
              </a:spcAft>
              <a:buClr>
                <a:srgbClr val="506491"/>
              </a:buClr>
              <a:buSzPct val="90000"/>
              <a:buFont typeface="Arial" panose="020B0604020202020204" pitchFamily="34" charset="0"/>
              <a:buChar char="•"/>
              <a:defRPr sz="1600">
                <a:solidFill>
                  <a:schemeClr val="tx1"/>
                </a:solidFill>
              </a:defRPr>
            </a:lvl1pPr>
            <a:lvl2pPr marL="360000" indent="-180000">
              <a:lnSpc>
                <a:spcPct val="110000"/>
              </a:lnSpc>
              <a:spcBef>
                <a:spcPts val="0"/>
              </a:spcBef>
              <a:spcAft>
                <a:spcPts val="1200"/>
              </a:spcAft>
              <a:buClr>
                <a:srgbClr val="506491"/>
              </a:buClr>
              <a:buSzPct val="90000"/>
              <a:buFont typeface="Arial" panose="020B0604020202020204" pitchFamily="34" charset="0"/>
              <a:buChar char="•"/>
              <a:defRPr sz="1400">
                <a:solidFill>
                  <a:schemeClr val="tx1"/>
                </a:solidFill>
              </a:defRPr>
            </a:lvl2pPr>
            <a:lvl3pPr marL="540000" indent="-180000">
              <a:lnSpc>
                <a:spcPct val="110000"/>
              </a:lnSpc>
              <a:spcBef>
                <a:spcPts val="0"/>
              </a:spcBef>
              <a:spcAft>
                <a:spcPts val="1200"/>
              </a:spcAft>
              <a:buClr>
                <a:srgbClr val="506491"/>
              </a:buClr>
              <a:buSzPct val="90000"/>
              <a:buFont typeface="Arial" panose="020B0604020202020204" pitchFamily="34" charset="0"/>
              <a:buChar char="•"/>
              <a:defRPr sz="1200">
                <a:solidFill>
                  <a:schemeClr val="tx1"/>
                </a:solidFill>
              </a:defRPr>
            </a:lvl3pPr>
            <a:lvl4pPr marL="720000" indent="-180000">
              <a:lnSpc>
                <a:spcPct val="110000"/>
              </a:lnSpc>
              <a:spcBef>
                <a:spcPts val="0"/>
              </a:spcBef>
              <a:spcAft>
                <a:spcPts val="1200"/>
              </a:spcAft>
              <a:buClr>
                <a:srgbClr val="506491"/>
              </a:buClr>
              <a:buSzPct val="90000"/>
              <a:buFont typeface="Arial" panose="020B0604020202020204" pitchFamily="34" charset="0"/>
              <a:buChar char="•"/>
              <a:defRPr sz="1100">
                <a:solidFill>
                  <a:schemeClr val="tx1"/>
                </a:solidFill>
              </a:defRPr>
            </a:lvl4pPr>
            <a:lvl5pPr marL="900000" indent="-180000">
              <a:lnSpc>
                <a:spcPct val="110000"/>
              </a:lnSpc>
              <a:spcBef>
                <a:spcPts val="0"/>
              </a:spcBef>
              <a:spcAft>
                <a:spcPts val="1200"/>
              </a:spcAft>
              <a:buClr>
                <a:srgbClr val="506491"/>
              </a:buClr>
              <a:buSzPct val="90000"/>
              <a:buFont typeface="Arial" panose="020B0604020202020204" pitchFamily="34" charset="0"/>
              <a:buChar char="•"/>
              <a:defRPr sz="1000">
                <a:solidFill>
                  <a:schemeClr val="tx1"/>
                </a:solidFill>
              </a:defRPr>
            </a:lvl5pPr>
          </a:lstStyle>
          <a:p>
            <a:pPr lvl="0"/>
            <a:r>
              <a:rPr lang="en-US" noProof="0" dirty="0"/>
              <a:t>Click to edit Master title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 name="Inhaltsplatzhalter 8">
            <a:extLst>
              <a:ext uri="{FF2B5EF4-FFF2-40B4-BE49-F238E27FC236}">
                <a16:creationId xmlns:a16="http://schemas.microsoft.com/office/drawing/2014/main" id="{BB2BEDC4-7B98-D8F9-4750-7BEF878FB0BC}"/>
              </a:ext>
            </a:extLst>
          </p:cNvPr>
          <p:cNvSpPr>
            <a:spLocks noGrp="1"/>
          </p:cNvSpPr>
          <p:nvPr>
            <p:ph sz="quarter" idx="20" hasCustomPrompt="1"/>
          </p:nvPr>
        </p:nvSpPr>
        <p:spPr bwMode="gray">
          <a:xfrm>
            <a:off x="4366617" y="1471609"/>
            <a:ext cx="3456000" cy="4680000"/>
          </a:xfrm>
        </p:spPr>
        <p:txBody>
          <a:bodyPr rIns="0">
            <a:noAutofit/>
          </a:bodyPr>
          <a:lstStyle>
            <a:lvl1pPr marL="180000" indent="-180000">
              <a:lnSpc>
                <a:spcPct val="110000"/>
              </a:lnSpc>
              <a:spcBef>
                <a:spcPts val="0"/>
              </a:spcBef>
              <a:spcAft>
                <a:spcPts val="1200"/>
              </a:spcAft>
              <a:buClr>
                <a:srgbClr val="506491"/>
              </a:buClr>
              <a:buSzPct val="90000"/>
              <a:buFont typeface="Arial" panose="020B0604020202020204" pitchFamily="34" charset="0"/>
              <a:buChar char="•"/>
              <a:defRPr sz="1600">
                <a:solidFill>
                  <a:schemeClr val="tx1"/>
                </a:solidFill>
              </a:defRPr>
            </a:lvl1pPr>
            <a:lvl2pPr marL="360000" indent="-180000">
              <a:lnSpc>
                <a:spcPct val="110000"/>
              </a:lnSpc>
              <a:spcBef>
                <a:spcPts val="0"/>
              </a:spcBef>
              <a:spcAft>
                <a:spcPts val="1200"/>
              </a:spcAft>
              <a:buClr>
                <a:srgbClr val="506491"/>
              </a:buClr>
              <a:buSzPct val="90000"/>
              <a:buFont typeface="Arial" panose="020B0604020202020204" pitchFamily="34" charset="0"/>
              <a:buChar char="•"/>
              <a:defRPr sz="1400">
                <a:solidFill>
                  <a:schemeClr val="tx1"/>
                </a:solidFill>
              </a:defRPr>
            </a:lvl2pPr>
            <a:lvl3pPr marL="540000" indent="-180000">
              <a:lnSpc>
                <a:spcPct val="110000"/>
              </a:lnSpc>
              <a:spcBef>
                <a:spcPts val="0"/>
              </a:spcBef>
              <a:spcAft>
                <a:spcPts val="1200"/>
              </a:spcAft>
              <a:buClr>
                <a:srgbClr val="506491"/>
              </a:buClr>
              <a:buSzPct val="90000"/>
              <a:buFont typeface="Arial" panose="020B0604020202020204" pitchFamily="34" charset="0"/>
              <a:buChar char="•"/>
              <a:defRPr sz="1200">
                <a:solidFill>
                  <a:schemeClr val="tx1"/>
                </a:solidFill>
              </a:defRPr>
            </a:lvl3pPr>
            <a:lvl4pPr marL="720000" indent="-180000">
              <a:lnSpc>
                <a:spcPct val="110000"/>
              </a:lnSpc>
              <a:spcBef>
                <a:spcPts val="0"/>
              </a:spcBef>
              <a:spcAft>
                <a:spcPts val="1200"/>
              </a:spcAft>
              <a:buClr>
                <a:srgbClr val="506491"/>
              </a:buClr>
              <a:buSzPct val="90000"/>
              <a:buFont typeface="Arial" panose="020B0604020202020204" pitchFamily="34" charset="0"/>
              <a:buChar char="•"/>
              <a:defRPr sz="1100">
                <a:solidFill>
                  <a:schemeClr val="tx1"/>
                </a:solidFill>
              </a:defRPr>
            </a:lvl4pPr>
            <a:lvl5pPr marL="900000" indent="-180000">
              <a:lnSpc>
                <a:spcPct val="110000"/>
              </a:lnSpc>
              <a:spcBef>
                <a:spcPts val="0"/>
              </a:spcBef>
              <a:spcAft>
                <a:spcPts val="1200"/>
              </a:spcAft>
              <a:buClr>
                <a:srgbClr val="506491"/>
              </a:buClr>
              <a:buSzPct val="90000"/>
              <a:buFont typeface="Arial" panose="020B0604020202020204" pitchFamily="34" charset="0"/>
              <a:buChar char="•"/>
              <a:defRPr sz="1000">
                <a:solidFill>
                  <a:schemeClr val="tx1"/>
                </a:solidFill>
              </a:defRPr>
            </a:lvl5pPr>
          </a:lstStyle>
          <a:p>
            <a:pPr lvl="0"/>
            <a:r>
              <a:rPr lang="en-US" noProof="0" dirty="0"/>
              <a:t>Click to edit Master title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Inhaltsplatzhalter 8">
            <a:extLst>
              <a:ext uri="{FF2B5EF4-FFF2-40B4-BE49-F238E27FC236}">
                <a16:creationId xmlns:a16="http://schemas.microsoft.com/office/drawing/2014/main" id="{8FD14183-6835-3536-C66E-99600E6555DB}"/>
              </a:ext>
            </a:extLst>
          </p:cNvPr>
          <p:cNvSpPr>
            <a:spLocks noGrp="1"/>
          </p:cNvSpPr>
          <p:nvPr>
            <p:ph sz="quarter" idx="21" hasCustomPrompt="1"/>
          </p:nvPr>
        </p:nvSpPr>
        <p:spPr bwMode="gray">
          <a:xfrm>
            <a:off x="8221650" y="1471609"/>
            <a:ext cx="3456000" cy="4680000"/>
          </a:xfrm>
        </p:spPr>
        <p:txBody>
          <a:bodyPr rIns="0">
            <a:noAutofit/>
          </a:bodyPr>
          <a:lstStyle>
            <a:lvl1pPr marL="180000" indent="-180000">
              <a:lnSpc>
                <a:spcPct val="110000"/>
              </a:lnSpc>
              <a:spcBef>
                <a:spcPts val="0"/>
              </a:spcBef>
              <a:spcAft>
                <a:spcPts val="1200"/>
              </a:spcAft>
              <a:buClr>
                <a:srgbClr val="506491"/>
              </a:buClr>
              <a:buSzPct val="90000"/>
              <a:buFont typeface="Arial" panose="020B0604020202020204" pitchFamily="34" charset="0"/>
              <a:buChar char="•"/>
              <a:defRPr sz="1600">
                <a:solidFill>
                  <a:schemeClr val="tx1"/>
                </a:solidFill>
              </a:defRPr>
            </a:lvl1pPr>
            <a:lvl2pPr marL="360000" indent="-180000">
              <a:lnSpc>
                <a:spcPct val="110000"/>
              </a:lnSpc>
              <a:spcBef>
                <a:spcPts val="0"/>
              </a:spcBef>
              <a:spcAft>
                <a:spcPts val="1200"/>
              </a:spcAft>
              <a:buClr>
                <a:srgbClr val="506491"/>
              </a:buClr>
              <a:buSzPct val="90000"/>
              <a:buFont typeface="Arial" panose="020B0604020202020204" pitchFamily="34" charset="0"/>
              <a:buChar char="•"/>
              <a:defRPr sz="1400">
                <a:solidFill>
                  <a:schemeClr val="tx1"/>
                </a:solidFill>
              </a:defRPr>
            </a:lvl2pPr>
            <a:lvl3pPr marL="540000" indent="-180000">
              <a:lnSpc>
                <a:spcPct val="110000"/>
              </a:lnSpc>
              <a:spcBef>
                <a:spcPts val="0"/>
              </a:spcBef>
              <a:spcAft>
                <a:spcPts val="1200"/>
              </a:spcAft>
              <a:buClr>
                <a:srgbClr val="506491"/>
              </a:buClr>
              <a:buSzPct val="90000"/>
              <a:buFont typeface="Arial" panose="020B0604020202020204" pitchFamily="34" charset="0"/>
              <a:buChar char="•"/>
              <a:defRPr sz="1200">
                <a:solidFill>
                  <a:schemeClr val="tx1"/>
                </a:solidFill>
              </a:defRPr>
            </a:lvl3pPr>
            <a:lvl4pPr marL="720000" indent="-180000">
              <a:lnSpc>
                <a:spcPct val="110000"/>
              </a:lnSpc>
              <a:spcBef>
                <a:spcPts val="0"/>
              </a:spcBef>
              <a:spcAft>
                <a:spcPts val="1200"/>
              </a:spcAft>
              <a:buClr>
                <a:srgbClr val="506491"/>
              </a:buClr>
              <a:buSzPct val="90000"/>
              <a:buFont typeface="Arial" panose="020B0604020202020204" pitchFamily="34" charset="0"/>
              <a:buChar char="•"/>
              <a:defRPr sz="1100">
                <a:solidFill>
                  <a:schemeClr val="tx1"/>
                </a:solidFill>
              </a:defRPr>
            </a:lvl4pPr>
            <a:lvl5pPr marL="900000" indent="-180000">
              <a:lnSpc>
                <a:spcPct val="110000"/>
              </a:lnSpc>
              <a:spcBef>
                <a:spcPts val="0"/>
              </a:spcBef>
              <a:spcAft>
                <a:spcPts val="1200"/>
              </a:spcAft>
              <a:buClr>
                <a:srgbClr val="506491"/>
              </a:buClr>
              <a:buSzPct val="90000"/>
              <a:buFont typeface="Arial" panose="020B0604020202020204" pitchFamily="34" charset="0"/>
              <a:buChar char="•"/>
              <a:defRPr sz="1000">
                <a:solidFill>
                  <a:schemeClr val="tx1"/>
                </a:solidFill>
              </a:defRPr>
            </a:lvl5pPr>
          </a:lstStyle>
          <a:p>
            <a:pPr lvl="0"/>
            <a:r>
              <a:rPr lang="en-US" noProof="0" dirty="0"/>
              <a:t>Click to edit Master title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Foliennummernplatzhalter 2">
            <a:extLst>
              <a:ext uri="{FF2B5EF4-FFF2-40B4-BE49-F238E27FC236}">
                <a16:creationId xmlns:a16="http://schemas.microsoft.com/office/drawing/2014/main" id="{0A513B3E-7CAF-4BE9-FA32-F77E1120C90B}"/>
              </a:ext>
            </a:extLst>
          </p:cNvPr>
          <p:cNvSpPr>
            <a:spLocks noGrp="1"/>
          </p:cNvSpPr>
          <p:nvPr>
            <p:ph type="sldNum" sz="quarter" idx="4"/>
          </p:nvPr>
        </p:nvSpPr>
        <p:spPr bwMode="gray">
          <a:xfrm>
            <a:off x="515542" y="6498000"/>
            <a:ext cx="230400" cy="360000"/>
          </a:xfrm>
          <a:prstGeom prst="rect">
            <a:avLst/>
          </a:prstGeom>
          <a:noFill/>
        </p:spPr>
        <p:txBody>
          <a:bodyPr vert="horz" lIns="0" tIns="0" rIns="0" bIns="0" rtlCol="0" anchor="ctr" anchorCtr="0"/>
          <a:lstStyle>
            <a:lvl1pPr algn="r">
              <a:defRPr lang="en-US" sz="1000" b="1" kern="1200" smtClean="0">
                <a:solidFill>
                  <a:schemeClr val="bg2"/>
                </a:solidFill>
                <a:latin typeface="+mn-lt"/>
                <a:ea typeface="+mn-ea"/>
                <a:cs typeface="+mn-cs"/>
              </a:defRPr>
            </a:lvl1pPr>
          </a:lstStyle>
          <a:p>
            <a:fld id="{175B214D-6BE7-42B0-9C13-90FEE9B2482C}" type="slidenum">
              <a:rPr lang="de-DE" smtClean="0"/>
              <a:pPr/>
              <a:t>‹#›</a:t>
            </a:fld>
            <a:endParaRPr lang="de-DE" b="0" dirty="0"/>
          </a:p>
        </p:txBody>
      </p:sp>
      <p:sp>
        <p:nvSpPr>
          <p:cNvPr id="8" name="Fußzeilenplatzhalter 5">
            <a:extLst>
              <a:ext uri="{FF2B5EF4-FFF2-40B4-BE49-F238E27FC236}">
                <a16:creationId xmlns:a16="http://schemas.microsoft.com/office/drawing/2014/main" id="{4630EB13-DF39-2026-2E37-0B1B4CBA0A40}"/>
              </a:ext>
            </a:extLst>
          </p:cNvPr>
          <p:cNvSpPr>
            <a:spLocks noGrp="1"/>
          </p:cNvSpPr>
          <p:nvPr>
            <p:ph type="ftr" sz="quarter" idx="3"/>
          </p:nvPr>
        </p:nvSpPr>
        <p:spPr bwMode="gray">
          <a:xfrm>
            <a:off x="907685" y="6498000"/>
            <a:ext cx="10768335" cy="360000"/>
          </a:xfrm>
          <a:prstGeom prst="rect">
            <a:avLst/>
          </a:prstGeom>
        </p:spPr>
        <p:txBody>
          <a:bodyPr vert="horz" lIns="0" tIns="0" rIns="0" bIns="0" rtlCol="0" anchor="ctr">
            <a:noAutofit/>
          </a:bodyPr>
          <a:lstStyle>
            <a:lvl1pPr algn="l">
              <a:defRPr sz="1000">
                <a:solidFill>
                  <a:schemeClr val="bg2"/>
                </a:solidFill>
              </a:defRPr>
            </a:lvl1pPr>
          </a:lstStyle>
          <a:p>
            <a:r>
              <a:rPr lang="en-GB" dirty="0"/>
              <a:t>Finding the Needle in the Haystack</a:t>
            </a:r>
            <a:r>
              <a:rPr lang="en-US" dirty="0"/>
              <a:t> | © ROSEN Group 2025</a:t>
            </a:r>
          </a:p>
        </p:txBody>
      </p:sp>
    </p:spTree>
    <p:extLst>
      <p:ext uri="{BB962C8B-B14F-4D97-AF65-F5344CB8AC3E}">
        <p14:creationId xmlns:p14="http://schemas.microsoft.com/office/powerpoint/2010/main" val="1802120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489AFA80-E62C-2F42-6C90-8D8DCEFCC9B8}"/>
              </a:ext>
            </a:extLst>
          </p:cNvPr>
          <p:cNvSpPr>
            <a:spLocks noGrp="1"/>
          </p:cNvSpPr>
          <p:nvPr>
            <p:ph type="sldNum" sz="quarter" idx="4"/>
          </p:nvPr>
        </p:nvSpPr>
        <p:spPr bwMode="gray">
          <a:xfrm>
            <a:off x="515542" y="6498000"/>
            <a:ext cx="230400" cy="360000"/>
          </a:xfrm>
          <a:prstGeom prst="rect">
            <a:avLst/>
          </a:prstGeom>
          <a:noFill/>
        </p:spPr>
        <p:txBody>
          <a:bodyPr vert="horz" lIns="0" tIns="0" rIns="0" bIns="0" rtlCol="0" anchor="ctr" anchorCtr="0"/>
          <a:lstStyle>
            <a:lvl1pPr algn="r">
              <a:defRPr lang="en-US" sz="1000" b="1" kern="1200" smtClean="0">
                <a:solidFill>
                  <a:schemeClr val="bg2"/>
                </a:solidFill>
                <a:latin typeface="+mn-lt"/>
                <a:ea typeface="+mn-ea"/>
                <a:cs typeface="+mn-cs"/>
              </a:defRPr>
            </a:lvl1pPr>
          </a:lstStyle>
          <a:p>
            <a:fld id="{175B214D-6BE7-42B0-9C13-90FEE9B2482C}" type="slidenum">
              <a:rPr lang="de-DE" smtClean="0"/>
              <a:pPr/>
              <a:t>‹#›</a:t>
            </a:fld>
            <a:endParaRPr lang="de-DE" b="0" dirty="0"/>
          </a:p>
        </p:txBody>
      </p:sp>
      <p:sp>
        <p:nvSpPr>
          <p:cNvPr id="4" name="Fußzeilenplatzhalter 5">
            <a:extLst>
              <a:ext uri="{FF2B5EF4-FFF2-40B4-BE49-F238E27FC236}">
                <a16:creationId xmlns:a16="http://schemas.microsoft.com/office/drawing/2014/main" id="{4D113C68-B040-180C-F5EF-D35A83C3F822}"/>
              </a:ext>
            </a:extLst>
          </p:cNvPr>
          <p:cNvSpPr>
            <a:spLocks noGrp="1"/>
          </p:cNvSpPr>
          <p:nvPr>
            <p:ph type="ftr" sz="quarter" idx="3"/>
          </p:nvPr>
        </p:nvSpPr>
        <p:spPr bwMode="gray">
          <a:xfrm>
            <a:off x="907685" y="6498000"/>
            <a:ext cx="10768335" cy="360000"/>
          </a:xfrm>
          <a:prstGeom prst="rect">
            <a:avLst/>
          </a:prstGeom>
        </p:spPr>
        <p:txBody>
          <a:bodyPr vert="horz" lIns="0" tIns="0" rIns="0" bIns="0" rtlCol="0" anchor="ctr">
            <a:noAutofit/>
          </a:bodyPr>
          <a:lstStyle>
            <a:lvl1pPr algn="l">
              <a:defRPr sz="1000">
                <a:solidFill>
                  <a:schemeClr val="bg2"/>
                </a:solidFill>
              </a:defRPr>
            </a:lvl1pPr>
          </a:lstStyle>
          <a:p>
            <a:r>
              <a:rPr lang="en-GB" dirty="0"/>
              <a:t>Finding the Needle in the Haystack</a:t>
            </a:r>
            <a:r>
              <a:rPr lang="en-US" dirty="0"/>
              <a:t> | © ROSEN Group 2025</a:t>
            </a:r>
          </a:p>
        </p:txBody>
      </p:sp>
      <p:sp>
        <p:nvSpPr>
          <p:cNvPr id="13" name="Bildplatzhalter 3">
            <a:extLst>
              <a:ext uri="{FF2B5EF4-FFF2-40B4-BE49-F238E27FC236}">
                <a16:creationId xmlns:a16="http://schemas.microsoft.com/office/drawing/2014/main" id="{987890BA-0A90-0F35-FAEF-8DC3BF51C4B7}"/>
              </a:ext>
            </a:extLst>
          </p:cNvPr>
          <p:cNvSpPr>
            <a:spLocks noGrp="1" noChangeAspect="1"/>
          </p:cNvSpPr>
          <p:nvPr>
            <p:ph type="pic" sz="quarter" idx="30" hasCustomPrompt="1"/>
          </p:nvPr>
        </p:nvSpPr>
        <p:spPr bwMode="gray">
          <a:xfrm>
            <a:off x="2486862" y="1979072"/>
            <a:ext cx="3664800" cy="3664800"/>
          </a:xfrm>
          <a:prstGeom prst="ellipse">
            <a:avLst/>
          </a:prstGeom>
          <a:solidFill>
            <a:schemeClr val="bg1">
              <a:lumMod val="95000"/>
            </a:schemeClr>
          </a:solidFill>
          <a:ln w="50800">
            <a:solidFill>
              <a:schemeClr val="bg2"/>
            </a:solidFill>
          </a:ln>
        </p:spPr>
        <p:txBody>
          <a:bodyPr lIns="0" tIns="0" rIns="0" bIns="0" anchor="ctr" anchorCtr="0"/>
          <a:lstStyle>
            <a:lvl1pPr marL="0" indent="0" algn="ctr">
              <a:buNone/>
              <a:defRPr>
                <a:solidFill>
                  <a:schemeClr val="bg2"/>
                </a:solidFill>
              </a:defRPr>
            </a:lvl1pPr>
          </a:lstStyle>
          <a:p>
            <a:r>
              <a:rPr lang="en-US" noProof="0" dirty="0"/>
              <a:t>image</a:t>
            </a:r>
          </a:p>
        </p:txBody>
      </p:sp>
      <p:sp>
        <p:nvSpPr>
          <p:cNvPr id="15" name="Textplatzhalter 3">
            <a:extLst>
              <a:ext uri="{FF2B5EF4-FFF2-40B4-BE49-F238E27FC236}">
                <a16:creationId xmlns:a16="http://schemas.microsoft.com/office/drawing/2014/main" id="{4139B331-6A44-4F09-79A6-E8B8400E1E37}"/>
              </a:ext>
            </a:extLst>
          </p:cNvPr>
          <p:cNvSpPr>
            <a:spLocks noGrp="1"/>
          </p:cNvSpPr>
          <p:nvPr>
            <p:ph type="body" sz="quarter" idx="31" hasCustomPrompt="1"/>
          </p:nvPr>
        </p:nvSpPr>
        <p:spPr bwMode="gray">
          <a:xfrm>
            <a:off x="4714363" y="4598670"/>
            <a:ext cx="7477637" cy="396000"/>
          </a:xfrm>
          <a:solidFill>
            <a:schemeClr val="accent2"/>
          </a:solidFill>
        </p:spPr>
        <p:txBody>
          <a:bodyPr wrap="square" lIns="144000" tIns="0" rIns="0" bIns="0" rtlCol="0" anchor="ctr" anchorCtr="0">
            <a:noAutofit/>
          </a:bodyPr>
          <a:lstStyle>
            <a:lvl1pPr marL="0" indent="0">
              <a:buNone/>
              <a:defRPr kumimoji="0" lang="en-US" b="1" i="0" u="none" strike="noStrike" cap="none" spc="0" normalizeH="0" baseline="0" dirty="0" smtClean="0">
                <a:ln>
                  <a:noFill/>
                </a:ln>
                <a:solidFill>
                  <a:schemeClr val="bg1"/>
                </a:solidFill>
                <a:effectLst/>
                <a:uLnTx/>
                <a:uFillTx/>
              </a:defRPr>
            </a:lvl1pPr>
          </a:lstStyle>
          <a:p>
            <a:pPr marL="180000" lvl="0" indent="-180000" fontAlgn="auto">
              <a:buClrTx/>
              <a:buSzPct val="90000"/>
              <a:tabLst/>
            </a:pPr>
            <a:r>
              <a:rPr lang="en-US" dirty="0"/>
              <a:t>Click to edit Master title style</a:t>
            </a:r>
          </a:p>
        </p:txBody>
      </p:sp>
      <p:sp>
        <p:nvSpPr>
          <p:cNvPr id="16" name="Textplatzhalter 3">
            <a:extLst>
              <a:ext uri="{FF2B5EF4-FFF2-40B4-BE49-F238E27FC236}">
                <a16:creationId xmlns:a16="http://schemas.microsoft.com/office/drawing/2014/main" id="{6AA13EE2-34B0-F44F-E626-6A27CCF5419F}"/>
              </a:ext>
            </a:extLst>
          </p:cNvPr>
          <p:cNvSpPr>
            <a:spLocks noGrp="1"/>
          </p:cNvSpPr>
          <p:nvPr>
            <p:ph type="body" sz="quarter" idx="29" hasCustomPrompt="1"/>
          </p:nvPr>
        </p:nvSpPr>
        <p:spPr bwMode="gray">
          <a:xfrm>
            <a:off x="6996112" y="2650120"/>
            <a:ext cx="4680000" cy="504000"/>
          </a:xfrm>
        </p:spPr>
        <p:txBody>
          <a:bodyPr/>
          <a:lstStyle>
            <a:lvl1pPr marL="0" indent="0">
              <a:buNone/>
              <a:defRPr/>
            </a:lvl1pPr>
          </a:lstStyle>
          <a:p>
            <a:pPr lvl="0"/>
            <a:r>
              <a:rPr lang="en-US" dirty="0"/>
              <a:t>Click to edit Master title style</a:t>
            </a:r>
          </a:p>
        </p:txBody>
      </p:sp>
      <p:sp>
        <p:nvSpPr>
          <p:cNvPr id="18" name="Textplatzhalter 3">
            <a:extLst>
              <a:ext uri="{FF2B5EF4-FFF2-40B4-BE49-F238E27FC236}">
                <a16:creationId xmlns:a16="http://schemas.microsoft.com/office/drawing/2014/main" id="{B4C2E8DE-1B98-9D4C-3B53-C91CB2D161E5}"/>
              </a:ext>
            </a:extLst>
          </p:cNvPr>
          <p:cNvSpPr>
            <a:spLocks noGrp="1"/>
          </p:cNvSpPr>
          <p:nvPr>
            <p:ph type="body" sz="quarter" idx="32" hasCustomPrompt="1"/>
          </p:nvPr>
        </p:nvSpPr>
        <p:spPr bwMode="gray">
          <a:xfrm>
            <a:off x="7396121" y="3493619"/>
            <a:ext cx="4284000" cy="216000"/>
          </a:xfrm>
        </p:spPr>
        <p:txBody>
          <a:bodyPr anchor="ctr" anchorCtr="0"/>
          <a:lstStyle>
            <a:lvl1pPr marL="0" indent="0">
              <a:buNone/>
              <a:defRPr sz="1400"/>
            </a:lvl1pPr>
          </a:lstStyle>
          <a:p>
            <a:pPr lvl="0"/>
            <a:r>
              <a:rPr lang="en-US" dirty="0"/>
              <a:t>Email</a:t>
            </a:r>
          </a:p>
        </p:txBody>
      </p:sp>
      <p:sp>
        <p:nvSpPr>
          <p:cNvPr id="20" name="Textplatzhalter 3">
            <a:extLst>
              <a:ext uri="{FF2B5EF4-FFF2-40B4-BE49-F238E27FC236}">
                <a16:creationId xmlns:a16="http://schemas.microsoft.com/office/drawing/2014/main" id="{78E0130D-DD1E-E3F8-A2BC-8DA1981D200D}"/>
              </a:ext>
            </a:extLst>
          </p:cNvPr>
          <p:cNvSpPr>
            <a:spLocks noGrp="1"/>
          </p:cNvSpPr>
          <p:nvPr>
            <p:ph type="body" sz="quarter" idx="33" hasCustomPrompt="1"/>
          </p:nvPr>
        </p:nvSpPr>
        <p:spPr bwMode="gray">
          <a:xfrm>
            <a:off x="7396121" y="3918168"/>
            <a:ext cx="4284000" cy="216000"/>
          </a:xfrm>
        </p:spPr>
        <p:txBody>
          <a:bodyPr anchor="ctr" anchorCtr="0"/>
          <a:lstStyle>
            <a:lvl1pPr marL="0" indent="0">
              <a:buNone/>
              <a:defRPr sz="1400"/>
            </a:lvl1pPr>
          </a:lstStyle>
          <a:p>
            <a:pPr lvl="0"/>
            <a:r>
              <a:rPr lang="en-US" dirty="0"/>
              <a:t>Telephone</a:t>
            </a:r>
          </a:p>
        </p:txBody>
      </p:sp>
      <p:sp>
        <p:nvSpPr>
          <p:cNvPr id="21" name="Freihandform: Form 20">
            <a:extLst>
              <a:ext uri="{FF2B5EF4-FFF2-40B4-BE49-F238E27FC236}">
                <a16:creationId xmlns:a16="http://schemas.microsoft.com/office/drawing/2014/main" id="{FE181C89-533F-F8FC-3D0C-2C0920107CBB}"/>
              </a:ext>
            </a:extLst>
          </p:cNvPr>
          <p:cNvSpPr>
            <a:spLocks noChangeAspect="1"/>
          </p:cNvSpPr>
          <p:nvPr userDrawn="1"/>
        </p:nvSpPr>
        <p:spPr bwMode="gray">
          <a:xfrm>
            <a:off x="6997345" y="3892502"/>
            <a:ext cx="269919" cy="269919"/>
          </a:xfrm>
          <a:custGeom>
            <a:avLst/>
            <a:gdLst>
              <a:gd name="connsiteX0" fmla="*/ 913329 w 944807"/>
              <a:gd name="connsiteY0" fmla="*/ 743832 h 944807"/>
              <a:gd name="connsiteX1" fmla="*/ 764277 w 944807"/>
              <a:gd name="connsiteY1" fmla="*/ 594781 h 944807"/>
              <a:gd name="connsiteX2" fmla="*/ 689344 w 944807"/>
              <a:gd name="connsiteY2" fmla="*/ 594781 h 944807"/>
              <a:gd name="connsiteX3" fmla="*/ 614411 w 944807"/>
              <a:gd name="connsiteY3" fmla="*/ 669714 h 944807"/>
              <a:gd name="connsiteX4" fmla="*/ 543551 w 944807"/>
              <a:gd name="connsiteY4" fmla="*/ 677859 h 944807"/>
              <a:gd name="connsiteX5" fmla="*/ 268254 w 944807"/>
              <a:gd name="connsiteY5" fmla="*/ 402561 h 944807"/>
              <a:gd name="connsiteX6" fmla="*/ 276398 w 944807"/>
              <a:gd name="connsiteY6" fmla="*/ 332515 h 944807"/>
              <a:gd name="connsiteX7" fmla="*/ 351331 w 944807"/>
              <a:gd name="connsiteY7" fmla="*/ 257582 h 944807"/>
              <a:gd name="connsiteX8" fmla="*/ 351331 w 944807"/>
              <a:gd name="connsiteY8" fmla="*/ 182649 h 944807"/>
              <a:gd name="connsiteX9" fmla="*/ 202280 w 944807"/>
              <a:gd name="connsiteY9" fmla="*/ 33598 h 944807"/>
              <a:gd name="connsiteX10" fmla="*/ 127347 w 944807"/>
              <a:gd name="connsiteY10" fmla="*/ 33598 h 944807"/>
              <a:gd name="connsiteX11" fmla="*/ 39382 w 944807"/>
              <a:gd name="connsiteY11" fmla="*/ 121562 h 944807"/>
              <a:gd name="connsiteX12" fmla="*/ 22278 w 944807"/>
              <a:gd name="connsiteY12" fmla="*/ 196496 h 944807"/>
              <a:gd name="connsiteX13" fmla="*/ 749616 w 944807"/>
              <a:gd name="connsiteY13" fmla="*/ 923834 h 944807"/>
              <a:gd name="connsiteX14" fmla="*/ 824550 w 944807"/>
              <a:gd name="connsiteY14" fmla="*/ 906730 h 944807"/>
              <a:gd name="connsiteX15" fmla="*/ 913329 w 944807"/>
              <a:gd name="connsiteY15" fmla="*/ 818765 h 944807"/>
              <a:gd name="connsiteX16" fmla="*/ 913329 w 944807"/>
              <a:gd name="connsiteY16" fmla="*/ 743832 h 944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4807" h="944807">
                <a:moveTo>
                  <a:pt x="913329" y="743832"/>
                </a:moveTo>
                <a:lnTo>
                  <a:pt x="764277" y="594781"/>
                </a:lnTo>
                <a:cubicBezTo>
                  <a:pt x="743915" y="574418"/>
                  <a:pt x="709707" y="574418"/>
                  <a:pt x="689344" y="594781"/>
                </a:cubicBezTo>
                <a:lnTo>
                  <a:pt x="614411" y="669714"/>
                </a:lnTo>
                <a:cubicBezTo>
                  <a:pt x="595678" y="688447"/>
                  <a:pt x="566356" y="691705"/>
                  <a:pt x="543551" y="677859"/>
                </a:cubicBezTo>
                <a:cubicBezTo>
                  <a:pt x="431966" y="606998"/>
                  <a:pt x="337485" y="513332"/>
                  <a:pt x="268254" y="402561"/>
                </a:cubicBezTo>
                <a:cubicBezTo>
                  <a:pt x="254407" y="380570"/>
                  <a:pt x="257665" y="351249"/>
                  <a:pt x="276398" y="332515"/>
                </a:cubicBezTo>
                <a:lnTo>
                  <a:pt x="351331" y="257582"/>
                </a:lnTo>
                <a:cubicBezTo>
                  <a:pt x="371694" y="237220"/>
                  <a:pt x="371694" y="203011"/>
                  <a:pt x="351331" y="182649"/>
                </a:cubicBezTo>
                <a:lnTo>
                  <a:pt x="202280" y="33598"/>
                </a:lnTo>
                <a:cubicBezTo>
                  <a:pt x="181918" y="13235"/>
                  <a:pt x="147709" y="13235"/>
                  <a:pt x="127347" y="33598"/>
                </a:cubicBezTo>
                <a:lnTo>
                  <a:pt x="39382" y="121562"/>
                </a:lnTo>
                <a:cubicBezTo>
                  <a:pt x="19834" y="141110"/>
                  <a:pt x="13318" y="170432"/>
                  <a:pt x="22278" y="196496"/>
                </a:cubicBezTo>
                <a:cubicBezTo>
                  <a:pt x="146080" y="533694"/>
                  <a:pt x="412418" y="800032"/>
                  <a:pt x="749616" y="923834"/>
                </a:cubicBezTo>
                <a:cubicBezTo>
                  <a:pt x="775680" y="933608"/>
                  <a:pt x="805002" y="927093"/>
                  <a:pt x="824550" y="906730"/>
                </a:cubicBezTo>
                <a:lnTo>
                  <a:pt x="913329" y="818765"/>
                </a:lnTo>
                <a:cubicBezTo>
                  <a:pt x="934506" y="798403"/>
                  <a:pt x="934506" y="765009"/>
                  <a:pt x="913329" y="743832"/>
                </a:cubicBezTo>
                <a:close/>
              </a:path>
            </a:pathLst>
          </a:custGeom>
          <a:noFill/>
          <a:ln w="12700" cap="rnd">
            <a:solidFill>
              <a:schemeClr val="bg2"/>
            </a:solidFill>
            <a:prstDash val="solid"/>
            <a:round/>
          </a:ln>
        </p:spPr>
        <p:txBody>
          <a:bodyPr rtlCol="0" anchor="ctr"/>
          <a:lstStyle/>
          <a:p>
            <a:endParaRPr lang="de-DE" dirty="0"/>
          </a:p>
        </p:txBody>
      </p:sp>
      <p:grpSp>
        <p:nvGrpSpPr>
          <p:cNvPr id="22" name="Gruppieren 21">
            <a:extLst>
              <a:ext uri="{FF2B5EF4-FFF2-40B4-BE49-F238E27FC236}">
                <a16:creationId xmlns:a16="http://schemas.microsoft.com/office/drawing/2014/main" id="{01C30BA7-1CD6-2495-3BD5-3108D01A4CAA}"/>
              </a:ext>
            </a:extLst>
          </p:cNvPr>
          <p:cNvGrpSpPr>
            <a:grpSpLocks noChangeAspect="1"/>
          </p:cNvGrpSpPr>
          <p:nvPr userDrawn="1"/>
        </p:nvGrpSpPr>
        <p:grpSpPr bwMode="gray">
          <a:xfrm>
            <a:off x="6996112" y="3497917"/>
            <a:ext cx="272385" cy="206849"/>
            <a:chOff x="11815820" y="4325426"/>
            <a:chExt cx="733391" cy="556936"/>
          </a:xfrm>
        </p:grpSpPr>
        <p:sp>
          <p:nvSpPr>
            <p:cNvPr id="23" name="Freihandform: Form 22">
              <a:extLst>
                <a:ext uri="{FF2B5EF4-FFF2-40B4-BE49-F238E27FC236}">
                  <a16:creationId xmlns:a16="http://schemas.microsoft.com/office/drawing/2014/main" id="{46EC49E2-B666-8188-99D6-310199A50238}"/>
                </a:ext>
              </a:extLst>
            </p:cNvPr>
            <p:cNvSpPr/>
            <p:nvPr/>
          </p:nvSpPr>
          <p:spPr bwMode="gray">
            <a:xfrm>
              <a:off x="11815820" y="4325426"/>
              <a:ext cx="733391" cy="556936"/>
            </a:xfrm>
            <a:custGeom>
              <a:avLst/>
              <a:gdLst>
                <a:gd name="connsiteX0" fmla="*/ 1049234 w 1083270"/>
                <a:gd name="connsiteY0" fmla="*/ 809774 h 822634"/>
                <a:gd name="connsiteX1" fmla="*/ 40895 w 1083270"/>
                <a:gd name="connsiteY1" fmla="*/ 809774 h 822634"/>
                <a:gd name="connsiteX2" fmla="*/ 15646 w 1083270"/>
                <a:gd name="connsiteY2" fmla="*/ 784524 h 822634"/>
                <a:gd name="connsiteX3" fmla="*/ 15646 w 1083270"/>
                <a:gd name="connsiteY3" fmla="*/ 40896 h 822634"/>
                <a:gd name="connsiteX4" fmla="*/ 40895 w 1083270"/>
                <a:gd name="connsiteY4" fmla="*/ 15646 h 822634"/>
                <a:gd name="connsiteX5" fmla="*/ 1049234 w 1083270"/>
                <a:gd name="connsiteY5" fmla="*/ 15646 h 822634"/>
                <a:gd name="connsiteX6" fmla="*/ 1074482 w 1083270"/>
                <a:gd name="connsiteY6" fmla="*/ 40896 h 822634"/>
                <a:gd name="connsiteX7" fmla="*/ 1074482 w 1083270"/>
                <a:gd name="connsiteY7" fmla="*/ 784524 h 822634"/>
                <a:gd name="connsiteX8" fmla="*/ 1049234 w 1083270"/>
                <a:gd name="connsiteY8" fmla="*/ 809774 h 822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3270" h="822634">
                  <a:moveTo>
                    <a:pt x="1049234" y="809774"/>
                  </a:moveTo>
                  <a:lnTo>
                    <a:pt x="40895" y="809774"/>
                  </a:lnTo>
                  <a:cubicBezTo>
                    <a:pt x="27049" y="809774"/>
                    <a:pt x="15646" y="798371"/>
                    <a:pt x="15646" y="784524"/>
                  </a:cubicBezTo>
                  <a:lnTo>
                    <a:pt x="15646" y="40896"/>
                  </a:lnTo>
                  <a:cubicBezTo>
                    <a:pt x="15646" y="27049"/>
                    <a:pt x="27049" y="15646"/>
                    <a:pt x="40895" y="15646"/>
                  </a:cubicBezTo>
                  <a:lnTo>
                    <a:pt x="1049234" y="15646"/>
                  </a:lnTo>
                  <a:cubicBezTo>
                    <a:pt x="1063079" y="15646"/>
                    <a:pt x="1074482" y="27049"/>
                    <a:pt x="1074482" y="40896"/>
                  </a:cubicBezTo>
                  <a:lnTo>
                    <a:pt x="1074482" y="784524"/>
                  </a:lnTo>
                  <a:cubicBezTo>
                    <a:pt x="1074482" y="798371"/>
                    <a:pt x="1063895" y="809774"/>
                    <a:pt x="1049234" y="809774"/>
                  </a:cubicBezTo>
                  <a:close/>
                </a:path>
              </a:pathLst>
            </a:custGeom>
            <a:noFill/>
            <a:ln w="12700" cap="rnd">
              <a:solidFill>
                <a:schemeClr val="bg2"/>
              </a:solidFill>
              <a:prstDash val="solid"/>
              <a:round/>
            </a:ln>
          </p:spPr>
          <p:txBody>
            <a:bodyPr rtlCol="0" anchor="ctr"/>
            <a:lstStyle/>
            <a:p>
              <a:endParaRPr lang="de-DE" dirty="0"/>
            </a:p>
          </p:txBody>
        </p:sp>
        <p:sp>
          <p:nvSpPr>
            <p:cNvPr id="24" name="Freihandform: Form 23">
              <a:extLst>
                <a:ext uri="{FF2B5EF4-FFF2-40B4-BE49-F238E27FC236}">
                  <a16:creationId xmlns:a16="http://schemas.microsoft.com/office/drawing/2014/main" id="{8E918E60-7B6F-8076-240A-C95326A03203}"/>
                </a:ext>
              </a:extLst>
            </p:cNvPr>
            <p:cNvSpPr/>
            <p:nvPr/>
          </p:nvSpPr>
          <p:spPr bwMode="gray">
            <a:xfrm>
              <a:off x="11815820" y="4410345"/>
              <a:ext cx="733391" cy="204026"/>
            </a:xfrm>
            <a:custGeom>
              <a:avLst/>
              <a:gdLst>
                <a:gd name="connsiteX0" fmla="*/ 15646 w 1083270"/>
                <a:gd name="connsiteY0" fmla="*/ 15646 h 301361"/>
                <a:gd name="connsiteX1" fmla="*/ 545064 w 1083270"/>
                <a:gd name="connsiteY1" fmla="*/ 286871 h 301361"/>
                <a:gd name="connsiteX2" fmla="*/ 1074482 w 1083270"/>
                <a:gd name="connsiteY2" fmla="*/ 15646 h 301361"/>
              </a:gdLst>
              <a:ahLst/>
              <a:cxnLst>
                <a:cxn ang="0">
                  <a:pos x="connsiteX0" y="connsiteY0"/>
                </a:cxn>
                <a:cxn ang="0">
                  <a:pos x="connsiteX1" y="connsiteY1"/>
                </a:cxn>
                <a:cxn ang="0">
                  <a:pos x="connsiteX2" y="connsiteY2"/>
                </a:cxn>
              </a:cxnLst>
              <a:rect l="l" t="t" r="r" b="b"/>
              <a:pathLst>
                <a:path w="1083270" h="301361">
                  <a:moveTo>
                    <a:pt x="15646" y="15646"/>
                  </a:moveTo>
                  <a:lnTo>
                    <a:pt x="545064" y="286871"/>
                  </a:lnTo>
                  <a:lnTo>
                    <a:pt x="1074482" y="15646"/>
                  </a:lnTo>
                </a:path>
              </a:pathLst>
            </a:custGeom>
            <a:noFill/>
            <a:ln w="12700" cap="rnd">
              <a:solidFill>
                <a:schemeClr val="bg2"/>
              </a:solidFill>
              <a:prstDash val="solid"/>
              <a:round/>
            </a:ln>
          </p:spPr>
          <p:txBody>
            <a:bodyPr rtlCol="0" anchor="ctr"/>
            <a:lstStyle/>
            <a:p>
              <a:endParaRPr lang="de-DE" dirty="0"/>
            </a:p>
          </p:txBody>
        </p:sp>
        <p:sp>
          <p:nvSpPr>
            <p:cNvPr id="25" name="Freihandform: Form 24">
              <a:extLst>
                <a:ext uri="{FF2B5EF4-FFF2-40B4-BE49-F238E27FC236}">
                  <a16:creationId xmlns:a16="http://schemas.microsoft.com/office/drawing/2014/main" id="{F271D7A0-6D58-D750-848D-0D9DED56D557}"/>
                </a:ext>
              </a:extLst>
            </p:cNvPr>
            <p:cNvSpPr/>
            <p:nvPr/>
          </p:nvSpPr>
          <p:spPr bwMode="gray">
            <a:xfrm>
              <a:off x="12066166" y="4599482"/>
              <a:ext cx="237111" cy="66171"/>
            </a:xfrm>
            <a:custGeom>
              <a:avLst/>
              <a:gdLst>
                <a:gd name="connsiteX0" fmla="*/ 15646 w 350230"/>
                <a:gd name="connsiteY0" fmla="*/ 15646 h 97738"/>
                <a:gd name="connsiteX1" fmla="*/ 147593 w 350230"/>
                <a:gd name="connsiteY1" fmla="*/ 83249 h 97738"/>
                <a:gd name="connsiteX2" fmla="*/ 176100 w 350230"/>
                <a:gd name="connsiteY2" fmla="*/ 89765 h 97738"/>
                <a:gd name="connsiteX3" fmla="*/ 204608 w 350230"/>
                <a:gd name="connsiteY3" fmla="*/ 83249 h 97738"/>
                <a:gd name="connsiteX4" fmla="*/ 336555 w 350230"/>
                <a:gd name="connsiteY4" fmla="*/ 15646 h 97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230" h="97738">
                  <a:moveTo>
                    <a:pt x="15646" y="15646"/>
                  </a:moveTo>
                  <a:lnTo>
                    <a:pt x="147593" y="83249"/>
                  </a:lnTo>
                  <a:cubicBezTo>
                    <a:pt x="156553" y="88136"/>
                    <a:pt x="166327" y="89765"/>
                    <a:pt x="176100" y="89765"/>
                  </a:cubicBezTo>
                  <a:cubicBezTo>
                    <a:pt x="185875" y="89765"/>
                    <a:pt x="195648" y="87321"/>
                    <a:pt x="204608" y="83249"/>
                  </a:cubicBezTo>
                  <a:lnTo>
                    <a:pt x="336555" y="15646"/>
                  </a:lnTo>
                </a:path>
              </a:pathLst>
            </a:custGeom>
            <a:noFill/>
            <a:ln w="12700" cap="rnd">
              <a:solidFill>
                <a:schemeClr val="bg2"/>
              </a:solidFill>
              <a:prstDash val="solid"/>
              <a:round/>
            </a:ln>
          </p:spPr>
          <p:txBody>
            <a:bodyPr rtlCol="0" anchor="ctr"/>
            <a:lstStyle/>
            <a:p>
              <a:endParaRPr lang="de-DE" dirty="0"/>
            </a:p>
          </p:txBody>
        </p:sp>
      </p:grpSp>
      <p:sp>
        <p:nvSpPr>
          <p:cNvPr id="2" name="Titel 1">
            <a:extLst>
              <a:ext uri="{FF2B5EF4-FFF2-40B4-BE49-F238E27FC236}">
                <a16:creationId xmlns:a16="http://schemas.microsoft.com/office/drawing/2014/main" id="{77C9F713-777F-199C-37B1-496B0E1EEC08}"/>
              </a:ext>
            </a:extLst>
          </p:cNvPr>
          <p:cNvSpPr>
            <a:spLocks noGrp="1"/>
          </p:cNvSpPr>
          <p:nvPr>
            <p:ph type="title" hasCustomPrompt="1"/>
          </p:nvPr>
        </p:nvSpPr>
        <p:spPr bwMode="gray">
          <a:xfrm>
            <a:off x="515938" y="410328"/>
            <a:ext cx="9288000" cy="756000"/>
          </a:xfrm>
        </p:spPr>
        <p:txBody>
          <a:bodyPr/>
          <a:lstStyle/>
          <a:p>
            <a:r>
              <a:rPr lang="en-US" noProof="0" dirty="0"/>
              <a:t>Click to edit Master title style</a:t>
            </a:r>
            <a:endParaRPr lang="de-DE" dirty="0"/>
          </a:p>
        </p:txBody>
      </p:sp>
    </p:spTree>
    <p:extLst>
      <p:ext uri="{BB962C8B-B14F-4D97-AF65-F5344CB8AC3E}">
        <p14:creationId xmlns:p14="http://schemas.microsoft.com/office/powerpoint/2010/main" val="233520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parator with full image">
    <p:bg>
      <p:bgPr>
        <a:solidFill>
          <a:schemeClr val="bg1">
            <a:lumMod val="95000"/>
          </a:schemeClr>
        </a:solidFill>
        <a:effectLst/>
      </p:bgPr>
    </p:bg>
    <p:spTree>
      <p:nvGrpSpPr>
        <p:cNvPr id="1" name=""/>
        <p:cNvGrpSpPr/>
        <p:nvPr/>
      </p:nvGrpSpPr>
      <p:grpSpPr>
        <a:xfrm>
          <a:off x="0" y="0"/>
          <a:ext cx="0" cy="0"/>
          <a:chOff x="0" y="0"/>
          <a:chExt cx="0" cy="0"/>
        </a:xfrm>
      </p:grpSpPr>
      <p:sp>
        <p:nvSpPr>
          <p:cNvPr id="35" name="Bildplatzhalter 3">
            <a:extLst>
              <a:ext uri="{FF2B5EF4-FFF2-40B4-BE49-F238E27FC236}">
                <a16:creationId xmlns:a16="http://schemas.microsoft.com/office/drawing/2014/main" id="{872EF62C-2ADE-9072-8447-1E75C12F54E2}"/>
              </a:ext>
            </a:extLst>
          </p:cNvPr>
          <p:cNvSpPr>
            <a:spLocks noGrp="1" noChangeAspect="1"/>
          </p:cNvSpPr>
          <p:nvPr>
            <p:ph type="pic" sz="quarter" idx="22" hasCustomPrompt="1"/>
          </p:nvPr>
        </p:nvSpPr>
        <p:spPr bwMode="gray">
          <a:xfrm>
            <a:off x="0" y="0"/>
            <a:ext cx="12193200" cy="6858000"/>
          </a:xfrm>
          <a:solidFill>
            <a:schemeClr val="bg1">
              <a:lumMod val="95000"/>
            </a:schemeClr>
          </a:solidFill>
        </p:spPr>
        <p:txBody>
          <a:bodyPr lIns="0" tIns="0" rIns="0" bIns="0" anchor="ctr" anchorCtr="0"/>
          <a:lstStyle>
            <a:lvl1pPr marL="0" indent="0" algn="ctr">
              <a:buNone/>
              <a:defRPr>
                <a:solidFill>
                  <a:schemeClr val="bg2"/>
                </a:solidFill>
              </a:defRPr>
            </a:lvl1pPr>
          </a:lstStyle>
          <a:p>
            <a:r>
              <a:rPr lang="en-US" noProof="0" dirty="0"/>
              <a:t>image</a:t>
            </a:r>
          </a:p>
        </p:txBody>
      </p:sp>
      <p:sp>
        <p:nvSpPr>
          <p:cNvPr id="36" name="Textplatzhalter 29">
            <a:extLst>
              <a:ext uri="{FF2B5EF4-FFF2-40B4-BE49-F238E27FC236}">
                <a16:creationId xmlns:a16="http://schemas.microsoft.com/office/drawing/2014/main" id="{9959F413-AC4F-D4D1-3994-D90E6690D6B4}"/>
              </a:ext>
            </a:extLst>
          </p:cNvPr>
          <p:cNvSpPr>
            <a:spLocks noGrp="1"/>
          </p:cNvSpPr>
          <p:nvPr>
            <p:ph type="body" sz="quarter" idx="12" hasCustomPrompt="1"/>
          </p:nvPr>
        </p:nvSpPr>
        <p:spPr bwMode="gray">
          <a:xfrm>
            <a:off x="0" y="0"/>
            <a:ext cx="12193200" cy="6858000"/>
          </a:xfrm>
          <a:gradFill>
            <a:gsLst>
              <a:gs pos="42000">
                <a:schemeClr val="tx1">
                  <a:alpha val="30000"/>
                </a:schemeClr>
              </a:gs>
              <a:gs pos="25000">
                <a:schemeClr val="tx1">
                  <a:alpha val="0"/>
                </a:schemeClr>
              </a:gs>
            </a:gsLst>
            <a:lin ang="10800000" scaled="1"/>
          </a:gradFill>
        </p:spPr>
        <p:txBody>
          <a:bodyPr lIns="0" tIns="0" rIns="0" bIns="0"/>
          <a:lstStyle>
            <a:lvl1pPr marL="0" indent="0">
              <a:buNone/>
              <a:defRPr/>
            </a:lvl1pPr>
          </a:lstStyle>
          <a:p>
            <a:pPr lvl="0"/>
            <a:r>
              <a:rPr lang="en-US" noProof="0" dirty="0"/>
              <a:t>  </a:t>
            </a:r>
          </a:p>
        </p:txBody>
      </p:sp>
      <p:sp>
        <p:nvSpPr>
          <p:cNvPr id="59" name="Bildplatzhalter 3">
            <a:extLst>
              <a:ext uri="{FF2B5EF4-FFF2-40B4-BE49-F238E27FC236}">
                <a16:creationId xmlns:a16="http://schemas.microsoft.com/office/drawing/2014/main" id="{E2DF4F14-EC3F-C669-D326-AAE6153DA3F1}"/>
              </a:ext>
            </a:extLst>
          </p:cNvPr>
          <p:cNvSpPr>
            <a:spLocks noGrp="1" noChangeAspect="1"/>
          </p:cNvSpPr>
          <p:nvPr>
            <p:ph type="pic" sz="quarter" idx="24" hasCustomPrompt="1"/>
          </p:nvPr>
        </p:nvSpPr>
        <p:spPr bwMode="gray">
          <a:xfrm>
            <a:off x="9969627" y="410328"/>
            <a:ext cx="1706400" cy="493200"/>
          </a:xfrm>
          <a:blipFill>
            <a:blip r:embed="rId2" cstate="email">
              <a:extLst>
                <a:ext uri="{28A0092B-C50C-407E-A947-70E740481C1C}">
                  <a14:useLocalDpi xmlns:a14="http://schemas.microsoft.com/office/drawing/2010/main"/>
                </a:ext>
              </a:extLst>
            </a:blip>
            <a:stretch>
              <a:fillRect/>
            </a:stretch>
          </a:blipFill>
        </p:spPr>
        <p:txBody>
          <a:bodyPr lIns="0" tIns="0" rIns="0" bIns="0" anchor="ctr" anchorCtr="0"/>
          <a:lstStyle>
            <a:lvl1pPr marL="0" indent="0" algn="ctr">
              <a:buNone/>
              <a:defRPr>
                <a:solidFill>
                  <a:schemeClr val="bg2"/>
                </a:solidFill>
              </a:defRPr>
            </a:lvl1pPr>
          </a:lstStyle>
          <a:p>
            <a:pPr marL="0" marR="0" lvl="0" indent="0" algn="ctr" defTabSz="914400" rtl="0" eaLnBrk="1" fontAlgn="base" latinLnBrk="0" hangingPunct="1">
              <a:lnSpc>
                <a:spcPct val="100000"/>
              </a:lnSpc>
              <a:spcBef>
                <a:spcPts val="600"/>
              </a:spcBef>
              <a:spcAft>
                <a:spcPct val="0"/>
              </a:spcAft>
              <a:buClr>
                <a:srgbClr val="506491"/>
              </a:buClr>
              <a:buSzTx/>
              <a:buFont typeface="Arial" panose="020B0604020202020204" pitchFamily="34" charset="0"/>
              <a:buNone/>
              <a:tabLst>
                <a:tab pos="266700" algn="l"/>
                <a:tab pos="542925" algn="l"/>
                <a:tab pos="809625" algn="l"/>
                <a:tab pos="1076325" algn="l"/>
              </a:tabLst>
              <a:defRPr/>
            </a:pPr>
            <a:r>
              <a:rPr lang="en-US" noProof="0" dirty="0"/>
              <a:t>image</a:t>
            </a:r>
          </a:p>
        </p:txBody>
      </p:sp>
      <p:sp>
        <p:nvSpPr>
          <p:cNvPr id="38" name="Textplatzhalter 32">
            <a:extLst>
              <a:ext uri="{FF2B5EF4-FFF2-40B4-BE49-F238E27FC236}">
                <a16:creationId xmlns:a16="http://schemas.microsoft.com/office/drawing/2014/main" id="{3280C962-D4B4-C466-8947-C51539AA887D}"/>
              </a:ext>
            </a:extLst>
          </p:cNvPr>
          <p:cNvSpPr>
            <a:spLocks noGrp="1"/>
          </p:cNvSpPr>
          <p:nvPr>
            <p:ph type="body" sz="quarter" idx="13" hasCustomPrompt="1"/>
          </p:nvPr>
        </p:nvSpPr>
        <p:spPr bwMode="gray">
          <a:xfrm>
            <a:off x="509587" y="409575"/>
            <a:ext cx="4946400" cy="3013075"/>
          </a:xfrm>
        </p:spPr>
        <p:txBody>
          <a:bodyPr lIns="0" tIns="0" rIns="0" bIns="0" anchor="b" anchorCtr="0">
            <a:noAutofit/>
          </a:bodyPr>
          <a:lstStyle>
            <a:lvl1pPr marL="0" indent="0">
              <a:spcBef>
                <a:spcPts val="0"/>
              </a:spcBef>
              <a:spcAft>
                <a:spcPts val="0"/>
              </a:spcAft>
              <a:buNone/>
              <a:defRPr lang="de-DE" sz="4400" b="1" kern="1200" dirty="0" smtClean="0">
                <a:solidFill>
                  <a:schemeClr val="bg1"/>
                </a:solidFill>
                <a:latin typeface="+mn-lt"/>
                <a:ea typeface="+mn-ea"/>
                <a:cs typeface="+mn-cs"/>
              </a:defRPr>
            </a:lvl1pPr>
          </a:lstStyle>
          <a:p>
            <a:pPr lvl="0"/>
            <a:r>
              <a:rPr lang="en-US" noProof="0" dirty="0"/>
              <a:t>Click to </a:t>
            </a:r>
            <a:br>
              <a:rPr lang="en-US" noProof="0" dirty="0"/>
            </a:br>
            <a:r>
              <a:rPr lang="en-US" noProof="0" dirty="0"/>
              <a:t>edit Master </a:t>
            </a:r>
            <a:br>
              <a:rPr lang="en-US" noProof="0" dirty="0"/>
            </a:br>
            <a:r>
              <a:rPr lang="en-US" noProof="0" dirty="0"/>
              <a:t>title style</a:t>
            </a:r>
          </a:p>
        </p:txBody>
      </p:sp>
      <p:sp>
        <p:nvSpPr>
          <p:cNvPr id="43" name="Textplatzhalter 41">
            <a:extLst>
              <a:ext uri="{FF2B5EF4-FFF2-40B4-BE49-F238E27FC236}">
                <a16:creationId xmlns:a16="http://schemas.microsoft.com/office/drawing/2014/main" id="{75AE751B-354B-CE69-D7B2-D002248F8445}"/>
              </a:ext>
            </a:extLst>
          </p:cNvPr>
          <p:cNvSpPr>
            <a:spLocks noGrp="1"/>
          </p:cNvSpPr>
          <p:nvPr>
            <p:ph type="body" sz="quarter" idx="27" hasCustomPrompt="1"/>
          </p:nvPr>
        </p:nvSpPr>
        <p:spPr bwMode="gray">
          <a:xfrm>
            <a:off x="509587" y="3563937"/>
            <a:ext cx="4946400" cy="2588400"/>
          </a:xfrm>
        </p:spPr>
        <p:txBody>
          <a:bodyPr/>
          <a:lstStyle>
            <a:lvl1pPr>
              <a:buClr>
                <a:schemeClr val="bg1"/>
              </a:buClr>
              <a:defRPr sz="1400">
                <a:solidFill>
                  <a:schemeClr val="bg1"/>
                </a:solidFill>
              </a:defRPr>
            </a:lvl1pPr>
          </a:lstStyle>
          <a:p>
            <a:pPr lvl="0"/>
            <a:r>
              <a:rPr lang="en-US" dirty="0"/>
              <a:t>Click to edit Master title style</a:t>
            </a:r>
          </a:p>
        </p:txBody>
      </p:sp>
      <p:sp>
        <p:nvSpPr>
          <p:cNvPr id="58" name="Foliennummernplatzhalter 2">
            <a:extLst>
              <a:ext uri="{FF2B5EF4-FFF2-40B4-BE49-F238E27FC236}">
                <a16:creationId xmlns:a16="http://schemas.microsoft.com/office/drawing/2014/main" id="{5CF8AB4A-69B1-2D28-62A9-24968CCA6428}"/>
              </a:ext>
            </a:extLst>
          </p:cNvPr>
          <p:cNvSpPr>
            <a:spLocks noGrp="1"/>
          </p:cNvSpPr>
          <p:nvPr>
            <p:ph type="sldNum" sz="quarter" idx="10"/>
          </p:nvPr>
        </p:nvSpPr>
        <p:spPr bwMode="gray">
          <a:xfrm>
            <a:off x="515542" y="6498000"/>
            <a:ext cx="230400" cy="360000"/>
          </a:xfrm>
        </p:spPr>
        <p:txBody>
          <a:bodyPr/>
          <a:lstStyle>
            <a:lvl1pPr>
              <a:defRPr>
                <a:solidFill>
                  <a:schemeClr val="bg1"/>
                </a:solidFill>
              </a:defRPr>
            </a:lvl1pPr>
          </a:lstStyle>
          <a:p>
            <a:fld id="{175B214D-6BE7-42B0-9C13-90FEE9B2482C}" type="slidenum">
              <a:rPr lang="de-DE" smtClean="0"/>
              <a:pPr/>
              <a:t>‹#›</a:t>
            </a:fld>
            <a:endParaRPr lang="de-DE" b="0" dirty="0"/>
          </a:p>
        </p:txBody>
      </p:sp>
      <p:sp>
        <p:nvSpPr>
          <p:cNvPr id="3" name="Fußzeilenplatzhalter 5">
            <a:extLst>
              <a:ext uri="{FF2B5EF4-FFF2-40B4-BE49-F238E27FC236}">
                <a16:creationId xmlns:a16="http://schemas.microsoft.com/office/drawing/2014/main" id="{0FA80BA0-8528-6F6E-67C5-3E5A2B6365C3}"/>
              </a:ext>
            </a:extLst>
          </p:cNvPr>
          <p:cNvSpPr>
            <a:spLocks noGrp="1"/>
          </p:cNvSpPr>
          <p:nvPr>
            <p:ph type="ftr" sz="quarter" idx="3"/>
          </p:nvPr>
        </p:nvSpPr>
        <p:spPr bwMode="gray">
          <a:xfrm>
            <a:off x="907685" y="6498000"/>
            <a:ext cx="10768335" cy="360000"/>
          </a:xfrm>
          <a:prstGeom prst="rect">
            <a:avLst/>
          </a:prstGeom>
        </p:spPr>
        <p:txBody>
          <a:bodyPr vert="horz" lIns="0" tIns="0" rIns="0" bIns="0" rtlCol="0" anchor="ctr">
            <a:noAutofit/>
          </a:bodyPr>
          <a:lstStyle>
            <a:lvl1pPr algn="l">
              <a:defRPr sz="1000">
                <a:solidFill>
                  <a:schemeClr val="bg1"/>
                </a:solidFill>
              </a:defRPr>
            </a:lvl1pPr>
          </a:lstStyle>
          <a:p>
            <a:r>
              <a:rPr lang="en-GB" dirty="0"/>
              <a:t>Finding the Needle in the Haystack</a:t>
            </a:r>
            <a:r>
              <a:rPr lang="en-US" dirty="0"/>
              <a:t> | © ROSEN Group 2025</a:t>
            </a:r>
          </a:p>
        </p:txBody>
      </p:sp>
      <p:sp>
        <p:nvSpPr>
          <p:cNvPr id="19" name="Textplatzhalter 11">
            <a:extLst>
              <a:ext uri="{FF2B5EF4-FFF2-40B4-BE49-F238E27FC236}">
                <a16:creationId xmlns:a16="http://schemas.microsoft.com/office/drawing/2014/main" id="{96B7F0FF-7E17-22D9-1E94-FB7FE0551BD7}"/>
              </a:ext>
            </a:extLst>
          </p:cNvPr>
          <p:cNvSpPr>
            <a:spLocks noGrp="1"/>
          </p:cNvSpPr>
          <p:nvPr>
            <p:ph type="body" sz="quarter" idx="28" hasCustomPrompt="1"/>
          </p:nvPr>
        </p:nvSpPr>
        <p:spPr bwMode="gray">
          <a:xfrm>
            <a:off x="826877" y="6631088"/>
            <a:ext cx="10800" cy="118800"/>
          </a:xfrm>
          <a:solidFill>
            <a:schemeClr val="bg1"/>
          </a:solidFill>
        </p:spPr>
        <p:txBody>
          <a:bodyPr/>
          <a:lstStyle>
            <a:lvl1pPr marL="0" indent="0">
              <a:buNone/>
              <a:defRPr>
                <a:solidFill>
                  <a:schemeClr val="bg1"/>
                </a:solidFill>
              </a:defRPr>
            </a:lvl1pPr>
          </a:lstStyle>
          <a:p>
            <a:pPr lvl="0"/>
            <a:r>
              <a:rPr lang="de-DE" dirty="0"/>
              <a:t> </a:t>
            </a:r>
          </a:p>
        </p:txBody>
      </p:sp>
      <p:grpSp>
        <p:nvGrpSpPr>
          <p:cNvPr id="65" name="Gruppieren 64">
            <a:extLst>
              <a:ext uri="{FF2B5EF4-FFF2-40B4-BE49-F238E27FC236}">
                <a16:creationId xmlns:a16="http://schemas.microsoft.com/office/drawing/2014/main" id="{F0CB7C66-F4B0-0815-CA08-CCC677C18915}"/>
              </a:ext>
            </a:extLst>
          </p:cNvPr>
          <p:cNvGrpSpPr>
            <a:grpSpLocks noChangeAspect="1"/>
          </p:cNvGrpSpPr>
          <p:nvPr userDrawn="1"/>
        </p:nvGrpSpPr>
        <p:grpSpPr bwMode="gray">
          <a:xfrm>
            <a:off x="-727238" y="-724762"/>
            <a:ext cx="13639332" cy="8305937"/>
            <a:chOff x="-727238" y="-724762"/>
            <a:chExt cx="13639332" cy="8305937"/>
          </a:xfrm>
        </p:grpSpPr>
        <p:grpSp>
          <p:nvGrpSpPr>
            <p:cNvPr id="66" name="Gruppieren 65">
              <a:extLst>
                <a:ext uri="{FF2B5EF4-FFF2-40B4-BE49-F238E27FC236}">
                  <a16:creationId xmlns:a16="http://schemas.microsoft.com/office/drawing/2014/main" id="{A31116CE-A262-7A68-75AB-9385C035354C}"/>
                </a:ext>
              </a:extLst>
            </p:cNvPr>
            <p:cNvGrpSpPr>
              <a:grpSpLocks noChangeAspect="1"/>
            </p:cNvGrpSpPr>
            <p:nvPr userDrawn="1"/>
          </p:nvGrpSpPr>
          <p:grpSpPr bwMode="gray">
            <a:xfrm>
              <a:off x="-727238" y="-724762"/>
              <a:ext cx="13639332" cy="8305937"/>
              <a:chOff x="-727238" y="-724762"/>
              <a:chExt cx="13639332" cy="8305937"/>
            </a:xfrm>
          </p:grpSpPr>
          <p:cxnSp>
            <p:nvCxnSpPr>
              <p:cNvPr id="68" name="Line">
                <a:extLst>
                  <a:ext uri="{FF2B5EF4-FFF2-40B4-BE49-F238E27FC236}">
                    <a16:creationId xmlns:a16="http://schemas.microsoft.com/office/drawing/2014/main" id="{7C3FA746-A797-D6A4-B245-301359EF9895}"/>
                  </a:ext>
                </a:extLst>
              </p:cNvPr>
              <p:cNvCxnSpPr/>
              <p:nvPr/>
            </p:nvCxnSpPr>
            <p:spPr bwMode="gray">
              <a:xfrm>
                <a:off x="-727238" y="409575"/>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9" name="Line">
                <a:extLst>
                  <a:ext uri="{FF2B5EF4-FFF2-40B4-BE49-F238E27FC236}">
                    <a16:creationId xmlns:a16="http://schemas.microsoft.com/office/drawing/2014/main" id="{B27302EB-6E05-5E25-83A0-4747849302AB}"/>
                  </a:ext>
                </a:extLst>
              </p:cNvPr>
              <p:cNvCxnSpPr/>
              <p:nvPr/>
            </p:nvCxnSpPr>
            <p:spPr bwMode="gray">
              <a:xfrm>
                <a:off x="-727238" y="1466850"/>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0" name="Line">
                <a:extLst>
                  <a:ext uri="{FF2B5EF4-FFF2-40B4-BE49-F238E27FC236}">
                    <a16:creationId xmlns:a16="http://schemas.microsoft.com/office/drawing/2014/main" id="{6D2F0471-F084-F193-1921-7BF930066192}"/>
                  </a:ext>
                </a:extLst>
              </p:cNvPr>
              <p:cNvCxnSpPr/>
              <p:nvPr/>
            </p:nvCxnSpPr>
            <p:spPr bwMode="gray">
              <a:xfrm>
                <a:off x="-727238" y="6156325"/>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1" name="Line">
                <a:extLst>
                  <a:ext uri="{FF2B5EF4-FFF2-40B4-BE49-F238E27FC236}">
                    <a16:creationId xmlns:a16="http://schemas.microsoft.com/office/drawing/2014/main" id="{9C60132F-E248-15CB-1B8A-C7DCF08803E3}"/>
                  </a:ext>
                </a:extLst>
              </p:cNvPr>
              <p:cNvCxnSpPr>
                <a:cxnSpLocks/>
              </p:cNvCxnSpPr>
              <p:nvPr/>
            </p:nvCxnSpPr>
            <p:spPr bwMode="gray">
              <a:xfrm flipV="1">
                <a:off x="508951" y="-724762"/>
                <a:ext cx="0" cy="720000"/>
              </a:xfrm>
              <a:prstGeom prst="line">
                <a:avLst/>
              </a:prstGeom>
              <a:ln w="12700">
                <a:solidFill>
                  <a:srgbClr val="375578"/>
                </a:solidFill>
              </a:ln>
            </p:spPr>
            <p:style>
              <a:lnRef idx="1">
                <a:schemeClr val="accent1"/>
              </a:lnRef>
              <a:fillRef idx="0">
                <a:schemeClr val="accent1"/>
              </a:fillRef>
              <a:effectRef idx="0">
                <a:schemeClr val="accent1"/>
              </a:effectRef>
              <a:fontRef idx="minor">
                <a:schemeClr val="tx1"/>
              </a:fontRef>
            </p:style>
          </p:cxnSp>
          <p:grpSp>
            <p:nvGrpSpPr>
              <p:cNvPr id="72" name="Gruppieren 71">
                <a:extLst>
                  <a:ext uri="{FF2B5EF4-FFF2-40B4-BE49-F238E27FC236}">
                    <a16:creationId xmlns:a16="http://schemas.microsoft.com/office/drawing/2014/main" id="{7F479C1B-584D-07C2-A9D7-232E415EB4D4}"/>
                  </a:ext>
                </a:extLst>
              </p:cNvPr>
              <p:cNvGrpSpPr/>
              <p:nvPr/>
            </p:nvGrpSpPr>
            <p:grpSpPr bwMode="gray">
              <a:xfrm>
                <a:off x="507603" y="409575"/>
                <a:ext cx="12404491" cy="7171600"/>
                <a:chOff x="507603" y="409575"/>
                <a:chExt cx="12404491" cy="7171600"/>
              </a:xfrm>
            </p:grpSpPr>
            <p:cxnSp>
              <p:nvCxnSpPr>
                <p:cNvPr id="73" name="Line">
                  <a:extLst>
                    <a:ext uri="{FF2B5EF4-FFF2-40B4-BE49-F238E27FC236}">
                      <a16:creationId xmlns:a16="http://schemas.microsoft.com/office/drawing/2014/main" id="{7A45D539-0695-E9F8-B3CE-E8439CEE5332}"/>
                    </a:ext>
                  </a:extLst>
                </p:cNvPr>
                <p:cNvCxnSpPr/>
                <p:nvPr/>
              </p:nvCxnSpPr>
              <p:spPr bwMode="gray">
                <a:xfrm>
                  <a:off x="12192000" y="6148388"/>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4" name="Line">
                  <a:extLst>
                    <a:ext uri="{FF2B5EF4-FFF2-40B4-BE49-F238E27FC236}">
                      <a16:creationId xmlns:a16="http://schemas.microsoft.com/office/drawing/2014/main" id="{83BAFFC7-C82C-081B-9C12-F0467DB3309E}"/>
                    </a:ext>
                  </a:extLst>
                </p:cNvPr>
                <p:cNvCxnSpPr/>
                <p:nvPr/>
              </p:nvCxnSpPr>
              <p:spPr bwMode="gray">
                <a:xfrm>
                  <a:off x="12192000" y="1466850"/>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5" name="Line">
                  <a:extLst>
                    <a:ext uri="{FF2B5EF4-FFF2-40B4-BE49-F238E27FC236}">
                      <a16:creationId xmlns:a16="http://schemas.microsoft.com/office/drawing/2014/main" id="{DB429AB0-DCBE-A54F-B3CD-86D5C7D1D1BD}"/>
                    </a:ext>
                  </a:extLst>
                </p:cNvPr>
                <p:cNvCxnSpPr/>
                <p:nvPr/>
              </p:nvCxnSpPr>
              <p:spPr bwMode="gray">
                <a:xfrm>
                  <a:off x="12192000" y="409575"/>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6" name="Line">
                  <a:extLst>
                    <a:ext uri="{FF2B5EF4-FFF2-40B4-BE49-F238E27FC236}">
                      <a16:creationId xmlns:a16="http://schemas.microsoft.com/office/drawing/2014/main" id="{9FDD593F-B7BF-31B9-AC02-CA5753479B30}"/>
                    </a:ext>
                  </a:extLst>
                </p:cNvPr>
                <p:cNvCxnSpPr>
                  <a:cxnSpLocks/>
                </p:cNvCxnSpPr>
                <p:nvPr/>
              </p:nvCxnSpPr>
              <p:spPr bwMode="gray">
                <a:xfrm flipV="1">
                  <a:off x="11676856" y="6861175"/>
                  <a:ext cx="0" cy="72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7" name="Line">
                  <a:extLst>
                    <a:ext uri="{FF2B5EF4-FFF2-40B4-BE49-F238E27FC236}">
                      <a16:creationId xmlns:a16="http://schemas.microsoft.com/office/drawing/2014/main" id="{A08F9A7A-BFE4-A235-F899-75E2A9CE6F80}"/>
                    </a:ext>
                  </a:extLst>
                </p:cNvPr>
                <p:cNvCxnSpPr>
                  <a:cxnSpLocks/>
                </p:cNvCxnSpPr>
                <p:nvPr/>
              </p:nvCxnSpPr>
              <p:spPr bwMode="gray">
                <a:xfrm flipV="1">
                  <a:off x="507603" y="6861175"/>
                  <a:ext cx="0" cy="72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grpSp>
        <p:cxnSp>
          <p:nvCxnSpPr>
            <p:cNvPr id="67" name="Line">
              <a:extLst>
                <a:ext uri="{FF2B5EF4-FFF2-40B4-BE49-F238E27FC236}">
                  <a16:creationId xmlns:a16="http://schemas.microsoft.com/office/drawing/2014/main" id="{D53EE555-D184-2A4C-2A7A-8337410D885B}"/>
                </a:ext>
              </a:extLst>
            </p:cNvPr>
            <p:cNvCxnSpPr>
              <a:cxnSpLocks noChangeAspect="1"/>
            </p:cNvCxnSpPr>
            <p:nvPr userDrawn="1"/>
          </p:nvCxnSpPr>
          <p:spPr bwMode="gray">
            <a:xfrm flipV="1">
              <a:off x="11676856" y="-724762"/>
              <a:ext cx="0" cy="72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Content Placeholder 5">
            <a:extLst>
              <a:ext uri="{FF2B5EF4-FFF2-40B4-BE49-F238E27FC236}">
                <a16:creationId xmlns:a16="http://schemas.microsoft.com/office/drawing/2014/main" id="{7F0C2324-8520-B4AE-C3BC-F49DBFEB73B0}"/>
              </a:ext>
            </a:extLst>
          </p:cNvPr>
          <p:cNvSpPr>
            <a:spLocks noGrp="1" noChangeAspect="1"/>
          </p:cNvSpPr>
          <p:nvPr>
            <p:ph sz="quarter" idx="30" hasCustomPrompt="1"/>
          </p:nvPr>
        </p:nvSpPr>
        <p:spPr bwMode="gray">
          <a:xfrm>
            <a:off x="0" y="1"/>
            <a:ext cx="12192000" cy="125645"/>
          </a:xfrm>
          <a:gradFill flip="none" rotWithShape="1">
            <a:gsLst>
              <a:gs pos="0">
                <a:srgbClr val="1496D7"/>
              </a:gs>
              <a:gs pos="50000">
                <a:srgbClr val="147D78"/>
              </a:gs>
              <a:gs pos="100000">
                <a:srgbClr val="914B7D"/>
              </a:gs>
            </a:gsLst>
            <a:lin ang="0" scaled="1"/>
            <a:tileRect/>
          </a:gradFill>
        </p:spPr>
        <p:txBody>
          <a:bodyPr/>
          <a:lstStyle>
            <a:lvl1pPr marL="0" indent="0">
              <a:buNone/>
              <a:defRPr sz="800"/>
            </a:lvl1pPr>
          </a:lstStyle>
          <a:p>
            <a:pPr lvl="0"/>
            <a:r>
              <a:rPr lang="en-US" dirty="0"/>
              <a:t> </a:t>
            </a:r>
          </a:p>
        </p:txBody>
      </p:sp>
    </p:spTree>
    <p:extLst>
      <p:ext uri="{BB962C8B-B14F-4D97-AF65-F5344CB8AC3E}">
        <p14:creationId xmlns:p14="http://schemas.microsoft.com/office/powerpoint/2010/main" val="15871993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act with wide image">
    <p:spTree>
      <p:nvGrpSpPr>
        <p:cNvPr id="1" name=""/>
        <p:cNvGrpSpPr/>
        <p:nvPr/>
      </p:nvGrpSpPr>
      <p:grpSpPr>
        <a:xfrm>
          <a:off x="0" y="0"/>
          <a:ext cx="0" cy="0"/>
          <a:chOff x="0" y="0"/>
          <a:chExt cx="0" cy="0"/>
        </a:xfrm>
      </p:grpSpPr>
      <p:sp>
        <p:nvSpPr>
          <p:cNvPr id="3" name="Rectangle 21">
            <a:extLst>
              <a:ext uri="{FF2B5EF4-FFF2-40B4-BE49-F238E27FC236}">
                <a16:creationId xmlns:a16="http://schemas.microsoft.com/office/drawing/2014/main" id="{8F02428B-2055-5149-5AAD-85415C624FB0}"/>
              </a:ext>
            </a:extLst>
          </p:cNvPr>
          <p:cNvSpPr>
            <a:spLocks noChangeAspect="1"/>
          </p:cNvSpPr>
          <p:nvPr userDrawn="1"/>
        </p:nvSpPr>
        <p:spPr bwMode="gray">
          <a:xfrm>
            <a:off x="0" y="0"/>
            <a:ext cx="5159375" cy="128016"/>
          </a:xfrm>
          <a:prstGeom prst="rect">
            <a:avLst/>
          </a:prstGeom>
          <a:gradFill flip="none" rotWithShape="1">
            <a:gsLst>
              <a:gs pos="50000">
                <a:srgbClr val="137C77"/>
              </a:gs>
              <a:gs pos="0">
                <a:srgbClr val="1395D9"/>
              </a:gs>
              <a:gs pos="100000">
                <a:srgbClr val="8F497C"/>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Bildplatzhalter 3">
            <a:extLst>
              <a:ext uri="{FF2B5EF4-FFF2-40B4-BE49-F238E27FC236}">
                <a16:creationId xmlns:a16="http://schemas.microsoft.com/office/drawing/2014/main" id="{383740DD-9C6F-949A-82AD-1B3B4D5DA722}"/>
              </a:ext>
            </a:extLst>
          </p:cNvPr>
          <p:cNvSpPr>
            <a:spLocks noGrp="1" noChangeAspect="1"/>
          </p:cNvSpPr>
          <p:nvPr>
            <p:ph type="pic" sz="quarter" idx="24" hasCustomPrompt="1"/>
          </p:nvPr>
        </p:nvSpPr>
        <p:spPr bwMode="gray">
          <a:xfrm>
            <a:off x="5157600" y="0"/>
            <a:ext cx="7034400" cy="6858000"/>
          </a:xfrm>
          <a:solidFill>
            <a:schemeClr val="bg1">
              <a:lumMod val="95000"/>
            </a:schemeClr>
          </a:solidFill>
        </p:spPr>
        <p:txBody>
          <a:bodyPr lIns="0" tIns="0" rIns="0" bIns="0" anchor="ctr" anchorCtr="0"/>
          <a:lstStyle>
            <a:lvl1pPr marL="0" indent="0" algn="ctr">
              <a:buNone/>
              <a:defRPr>
                <a:solidFill>
                  <a:schemeClr val="bg2"/>
                </a:solidFill>
              </a:defRPr>
            </a:lvl1pPr>
          </a:lstStyle>
          <a:p>
            <a:r>
              <a:rPr lang="en-US" noProof="0" dirty="0"/>
              <a:t>image</a:t>
            </a:r>
          </a:p>
        </p:txBody>
      </p:sp>
      <p:sp>
        <p:nvSpPr>
          <p:cNvPr id="12" name="Textplatzhalter 5">
            <a:extLst>
              <a:ext uri="{FF2B5EF4-FFF2-40B4-BE49-F238E27FC236}">
                <a16:creationId xmlns:a16="http://schemas.microsoft.com/office/drawing/2014/main" id="{AF20B69A-AC0D-8B13-65A4-4C56EEC9CAD8}"/>
              </a:ext>
            </a:extLst>
          </p:cNvPr>
          <p:cNvSpPr>
            <a:spLocks noGrp="1" noChangeAspect="1"/>
          </p:cNvSpPr>
          <p:nvPr>
            <p:ph type="body" sz="quarter" idx="25" hasCustomPrompt="1"/>
          </p:nvPr>
        </p:nvSpPr>
        <p:spPr bwMode="gray">
          <a:xfrm>
            <a:off x="5157600" y="0"/>
            <a:ext cx="7034400" cy="6858000"/>
          </a:xfrm>
          <a:gradFill>
            <a:gsLst>
              <a:gs pos="48672">
                <a:srgbClr val="000000">
                  <a:alpha val="10000"/>
                </a:srgbClr>
              </a:gs>
              <a:gs pos="100000">
                <a:schemeClr val="tx1">
                  <a:alpha val="25000"/>
                </a:schemeClr>
              </a:gs>
              <a:gs pos="0">
                <a:schemeClr val="tx1">
                  <a:alpha val="10000"/>
                </a:schemeClr>
              </a:gs>
            </a:gsLst>
            <a:lin ang="5400000" scaled="0"/>
          </a:gradFill>
        </p:spPr>
        <p:txBody>
          <a:bodyPr/>
          <a:lstStyle>
            <a:lvl1pPr marL="0" indent="0">
              <a:buNone/>
              <a:defRPr/>
            </a:lvl1pPr>
          </a:lstStyle>
          <a:p>
            <a:pPr lvl="0"/>
            <a:r>
              <a:rPr lang="en-US" noProof="0" dirty="0"/>
              <a:t> </a:t>
            </a:r>
          </a:p>
        </p:txBody>
      </p:sp>
      <p:sp>
        <p:nvSpPr>
          <p:cNvPr id="2" name="Titel 1">
            <a:extLst>
              <a:ext uri="{FF2B5EF4-FFF2-40B4-BE49-F238E27FC236}">
                <a16:creationId xmlns:a16="http://schemas.microsoft.com/office/drawing/2014/main" id="{EFE7B99F-B252-4409-86FB-5329F7D4A96A}"/>
              </a:ext>
            </a:extLst>
          </p:cNvPr>
          <p:cNvSpPr>
            <a:spLocks noGrp="1"/>
          </p:cNvSpPr>
          <p:nvPr>
            <p:ph type="title" hasCustomPrompt="1"/>
          </p:nvPr>
        </p:nvSpPr>
        <p:spPr bwMode="gray">
          <a:xfrm>
            <a:off x="515940" y="410328"/>
            <a:ext cx="4244400" cy="756000"/>
          </a:xfrm>
        </p:spPr>
        <p:txBody>
          <a:bodyPr>
            <a:noAutofit/>
          </a:bodyPr>
          <a:lstStyle>
            <a:lvl1pPr>
              <a:defRPr sz="2400">
                <a:solidFill>
                  <a:schemeClr val="bg2"/>
                </a:solidFill>
              </a:defRPr>
            </a:lvl1pPr>
          </a:lstStyle>
          <a:p>
            <a:r>
              <a:rPr lang="en-US" noProof="0" dirty="0"/>
              <a:t>Click to edit Master title style</a:t>
            </a:r>
          </a:p>
        </p:txBody>
      </p:sp>
      <p:sp>
        <p:nvSpPr>
          <p:cNvPr id="13" name="Foliennummernplatzhalter 2">
            <a:extLst>
              <a:ext uri="{FF2B5EF4-FFF2-40B4-BE49-F238E27FC236}">
                <a16:creationId xmlns:a16="http://schemas.microsoft.com/office/drawing/2014/main" id="{036482B7-ECA9-E7A4-57A6-0160AA06A76D}"/>
              </a:ext>
            </a:extLst>
          </p:cNvPr>
          <p:cNvSpPr>
            <a:spLocks noGrp="1"/>
          </p:cNvSpPr>
          <p:nvPr>
            <p:ph type="sldNum" sz="quarter" idx="10"/>
          </p:nvPr>
        </p:nvSpPr>
        <p:spPr bwMode="gray">
          <a:xfrm>
            <a:off x="515542" y="6498000"/>
            <a:ext cx="230400" cy="360000"/>
          </a:xfrm>
        </p:spPr>
        <p:txBody>
          <a:bodyPr/>
          <a:lstStyle>
            <a:lvl1pPr>
              <a:defRPr>
                <a:solidFill>
                  <a:schemeClr val="bg2"/>
                </a:solidFill>
              </a:defRPr>
            </a:lvl1pPr>
          </a:lstStyle>
          <a:p>
            <a:fld id="{175B214D-6BE7-42B0-9C13-90FEE9B2482C}" type="slidenum">
              <a:rPr lang="de-DE" smtClean="0"/>
              <a:pPr/>
              <a:t>‹#›</a:t>
            </a:fld>
            <a:endParaRPr lang="de-DE" b="0" dirty="0"/>
          </a:p>
        </p:txBody>
      </p:sp>
      <p:sp>
        <p:nvSpPr>
          <p:cNvPr id="11" name="Bildplatzhalter 3">
            <a:extLst>
              <a:ext uri="{FF2B5EF4-FFF2-40B4-BE49-F238E27FC236}">
                <a16:creationId xmlns:a16="http://schemas.microsoft.com/office/drawing/2014/main" id="{44555DFD-D866-11B1-B5D2-FC82EF62C225}"/>
              </a:ext>
            </a:extLst>
          </p:cNvPr>
          <p:cNvSpPr>
            <a:spLocks noGrp="1" noChangeAspect="1"/>
          </p:cNvSpPr>
          <p:nvPr>
            <p:ph type="pic" sz="quarter" idx="28" hasCustomPrompt="1"/>
          </p:nvPr>
        </p:nvSpPr>
        <p:spPr bwMode="gray">
          <a:xfrm>
            <a:off x="9969627" y="410328"/>
            <a:ext cx="1706400" cy="493200"/>
          </a:xfrm>
          <a:blipFill>
            <a:blip r:embed="rId2" cstate="email">
              <a:extLst>
                <a:ext uri="{28A0092B-C50C-407E-A947-70E740481C1C}">
                  <a14:useLocalDpi xmlns:a14="http://schemas.microsoft.com/office/drawing/2010/main"/>
                </a:ext>
              </a:extLst>
            </a:blip>
            <a:stretch>
              <a:fillRect/>
            </a:stretch>
          </a:blipFill>
        </p:spPr>
        <p:txBody>
          <a:bodyPr lIns="0" tIns="0" rIns="0" bIns="0" anchor="ctr" anchorCtr="0"/>
          <a:lstStyle>
            <a:lvl1pPr marL="0" indent="0" algn="ctr">
              <a:buNone/>
              <a:defRPr>
                <a:solidFill>
                  <a:schemeClr val="bg2"/>
                </a:solidFill>
              </a:defRPr>
            </a:lvl1pPr>
          </a:lstStyle>
          <a:p>
            <a:pPr marL="0" marR="0" lvl="0" indent="0" algn="ctr" defTabSz="914400" rtl="0" eaLnBrk="1" fontAlgn="base" latinLnBrk="0" hangingPunct="1">
              <a:lnSpc>
                <a:spcPct val="100000"/>
              </a:lnSpc>
              <a:spcBef>
                <a:spcPts val="600"/>
              </a:spcBef>
              <a:spcAft>
                <a:spcPct val="0"/>
              </a:spcAft>
              <a:buClr>
                <a:srgbClr val="506491"/>
              </a:buClr>
              <a:buSzTx/>
              <a:buFont typeface="Arial" panose="020B0604020202020204" pitchFamily="34" charset="0"/>
              <a:buNone/>
              <a:tabLst>
                <a:tab pos="266700" algn="l"/>
                <a:tab pos="542925" algn="l"/>
                <a:tab pos="809625" algn="l"/>
                <a:tab pos="1076325" algn="l"/>
              </a:tabLst>
              <a:defRPr/>
            </a:pPr>
            <a:r>
              <a:rPr lang="en-US" noProof="0" dirty="0"/>
              <a:t>image</a:t>
            </a:r>
          </a:p>
        </p:txBody>
      </p:sp>
      <p:sp>
        <p:nvSpPr>
          <p:cNvPr id="54" name="Fußzeilenplatzhalter 5">
            <a:extLst>
              <a:ext uri="{FF2B5EF4-FFF2-40B4-BE49-F238E27FC236}">
                <a16:creationId xmlns:a16="http://schemas.microsoft.com/office/drawing/2014/main" id="{EE71EEB0-CB9F-69B1-9054-BC1861AF8AE4}"/>
              </a:ext>
            </a:extLst>
          </p:cNvPr>
          <p:cNvSpPr>
            <a:spLocks noGrp="1"/>
          </p:cNvSpPr>
          <p:nvPr>
            <p:ph type="ftr" sz="quarter" idx="3"/>
          </p:nvPr>
        </p:nvSpPr>
        <p:spPr bwMode="gray">
          <a:xfrm>
            <a:off x="907685" y="6498000"/>
            <a:ext cx="10768335" cy="360000"/>
          </a:xfrm>
          <a:prstGeom prst="rect">
            <a:avLst/>
          </a:prstGeom>
        </p:spPr>
        <p:txBody>
          <a:bodyPr vert="horz" lIns="0" tIns="0" rIns="0" bIns="0" rtlCol="0" anchor="ctr">
            <a:noAutofit/>
          </a:bodyPr>
          <a:lstStyle>
            <a:lvl1pPr algn="l">
              <a:defRPr sz="1000">
                <a:solidFill>
                  <a:schemeClr val="bg2"/>
                </a:solidFill>
              </a:defRPr>
            </a:lvl1pPr>
          </a:lstStyle>
          <a:p>
            <a:r>
              <a:rPr lang="en-GB" dirty="0"/>
              <a:t>Finding the Needle in the Haystack</a:t>
            </a:r>
            <a:r>
              <a:rPr lang="en-US" dirty="0"/>
              <a:t> | © ROSEN Group 2025</a:t>
            </a:r>
          </a:p>
        </p:txBody>
      </p:sp>
      <p:sp>
        <p:nvSpPr>
          <p:cNvPr id="4" name="Textplatzhalter 3">
            <a:extLst>
              <a:ext uri="{FF2B5EF4-FFF2-40B4-BE49-F238E27FC236}">
                <a16:creationId xmlns:a16="http://schemas.microsoft.com/office/drawing/2014/main" id="{E9F47A74-902C-CB57-B6DC-766047F20BF5}"/>
              </a:ext>
            </a:extLst>
          </p:cNvPr>
          <p:cNvSpPr>
            <a:spLocks noGrp="1"/>
          </p:cNvSpPr>
          <p:nvPr>
            <p:ph type="body" sz="quarter" idx="29" hasCustomPrompt="1"/>
          </p:nvPr>
        </p:nvSpPr>
        <p:spPr bwMode="gray">
          <a:xfrm>
            <a:off x="515940" y="3970066"/>
            <a:ext cx="4244400" cy="1134000"/>
          </a:xfrm>
        </p:spPr>
        <p:txBody>
          <a:bodyPr/>
          <a:lstStyle>
            <a:lvl1pPr marL="0" indent="0">
              <a:buNone/>
              <a:defRPr/>
            </a:lvl1pPr>
          </a:lstStyle>
          <a:p>
            <a:pPr lvl="0"/>
            <a:r>
              <a:rPr lang="en-US" dirty="0"/>
              <a:t>Click to edit Master title style</a:t>
            </a:r>
          </a:p>
        </p:txBody>
      </p:sp>
      <p:sp>
        <p:nvSpPr>
          <p:cNvPr id="9" name="Bildplatzhalter 3">
            <a:extLst>
              <a:ext uri="{FF2B5EF4-FFF2-40B4-BE49-F238E27FC236}">
                <a16:creationId xmlns:a16="http://schemas.microsoft.com/office/drawing/2014/main" id="{EE63AA6F-26D7-7DB9-F159-6BDE81F1AD00}"/>
              </a:ext>
            </a:extLst>
          </p:cNvPr>
          <p:cNvSpPr>
            <a:spLocks noGrp="1" noChangeAspect="1"/>
          </p:cNvSpPr>
          <p:nvPr>
            <p:ph type="pic" sz="quarter" idx="30" hasCustomPrompt="1"/>
          </p:nvPr>
        </p:nvSpPr>
        <p:spPr bwMode="gray">
          <a:xfrm>
            <a:off x="531180" y="1627456"/>
            <a:ext cx="1890000" cy="1890000"/>
          </a:xfrm>
          <a:prstGeom prst="ellipse">
            <a:avLst/>
          </a:prstGeom>
          <a:solidFill>
            <a:schemeClr val="bg1">
              <a:lumMod val="95000"/>
            </a:schemeClr>
          </a:solidFill>
          <a:ln w="50800">
            <a:solidFill>
              <a:schemeClr val="bg2"/>
            </a:solidFill>
          </a:ln>
        </p:spPr>
        <p:txBody>
          <a:bodyPr lIns="0" tIns="0" rIns="0" bIns="0" anchor="ctr" anchorCtr="0"/>
          <a:lstStyle>
            <a:lvl1pPr marL="0" indent="0" algn="ctr">
              <a:buNone/>
              <a:defRPr>
                <a:solidFill>
                  <a:schemeClr val="bg2"/>
                </a:solidFill>
              </a:defRPr>
            </a:lvl1pPr>
          </a:lstStyle>
          <a:p>
            <a:r>
              <a:rPr lang="en-US" noProof="0" dirty="0"/>
              <a:t>image</a:t>
            </a:r>
          </a:p>
        </p:txBody>
      </p:sp>
      <p:sp>
        <p:nvSpPr>
          <p:cNvPr id="15" name="Textplatzhalter 3">
            <a:extLst>
              <a:ext uri="{FF2B5EF4-FFF2-40B4-BE49-F238E27FC236}">
                <a16:creationId xmlns:a16="http://schemas.microsoft.com/office/drawing/2014/main" id="{D186F503-BCCB-F968-EE2C-01441D4F5F21}"/>
              </a:ext>
            </a:extLst>
          </p:cNvPr>
          <p:cNvSpPr>
            <a:spLocks noGrp="1"/>
          </p:cNvSpPr>
          <p:nvPr>
            <p:ph type="body" sz="quarter" idx="31" hasCustomPrompt="1"/>
          </p:nvPr>
        </p:nvSpPr>
        <p:spPr bwMode="gray">
          <a:xfrm>
            <a:off x="509588" y="5375603"/>
            <a:ext cx="4654800" cy="396000"/>
          </a:xfrm>
          <a:solidFill>
            <a:schemeClr val="bg2"/>
          </a:solidFill>
        </p:spPr>
        <p:txBody>
          <a:bodyPr wrap="square" lIns="144000" tIns="0" rIns="0" bIns="0" rtlCol="0" anchor="ctr" anchorCtr="0">
            <a:noAutofit/>
          </a:bodyPr>
          <a:lstStyle>
            <a:lvl1pPr marL="0" indent="0">
              <a:buNone/>
              <a:defRPr kumimoji="0" lang="en-US" b="1" i="0" u="none" strike="noStrike" cap="none" spc="0" normalizeH="0" baseline="0" dirty="0" smtClean="0">
                <a:ln>
                  <a:noFill/>
                </a:ln>
                <a:solidFill>
                  <a:schemeClr val="bg1"/>
                </a:solidFill>
                <a:effectLst/>
                <a:uLnTx/>
                <a:uFillTx/>
              </a:defRPr>
            </a:lvl1pPr>
          </a:lstStyle>
          <a:p>
            <a:pPr marL="180000" lvl="0" indent="-180000" fontAlgn="auto">
              <a:buClrTx/>
              <a:buSzPct val="90000"/>
              <a:tabLst/>
            </a:pPr>
            <a:r>
              <a:rPr lang="en-US" dirty="0"/>
              <a:t>Click to edit Master title style</a:t>
            </a:r>
          </a:p>
        </p:txBody>
      </p:sp>
    </p:spTree>
    <p:extLst>
      <p:ext uri="{BB962C8B-B14F-4D97-AF65-F5344CB8AC3E}">
        <p14:creationId xmlns:p14="http://schemas.microsoft.com/office/powerpoint/2010/main" val="27686023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general contact with wide image">
    <p:spTree>
      <p:nvGrpSpPr>
        <p:cNvPr id="1" name=""/>
        <p:cNvGrpSpPr/>
        <p:nvPr/>
      </p:nvGrpSpPr>
      <p:grpSpPr>
        <a:xfrm>
          <a:off x="0" y="0"/>
          <a:ext cx="0" cy="0"/>
          <a:chOff x="0" y="0"/>
          <a:chExt cx="0" cy="0"/>
        </a:xfrm>
      </p:grpSpPr>
      <p:grpSp>
        <p:nvGrpSpPr>
          <p:cNvPr id="5" name="Gruppieren 4">
            <a:extLst>
              <a:ext uri="{FF2B5EF4-FFF2-40B4-BE49-F238E27FC236}">
                <a16:creationId xmlns:a16="http://schemas.microsoft.com/office/drawing/2014/main" id="{5930149F-74DE-33A6-F7D0-49D4182697F8}"/>
              </a:ext>
            </a:extLst>
          </p:cNvPr>
          <p:cNvGrpSpPr>
            <a:grpSpLocks noChangeAspect="1"/>
          </p:cNvGrpSpPr>
          <p:nvPr userDrawn="1"/>
        </p:nvGrpSpPr>
        <p:grpSpPr>
          <a:xfrm>
            <a:off x="-727238" y="-724762"/>
            <a:ext cx="13639332" cy="8305937"/>
            <a:chOff x="-727238" y="-724762"/>
            <a:chExt cx="13639332" cy="8305937"/>
          </a:xfrm>
        </p:grpSpPr>
        <p:grpSp>
          <p:nvGrpSpPr>
            <p:cNvPr id="6" name="Gruppieren 5">
              <a:extLst>
                <a:ext uri="{FF2B5EF4-FFF2-40B4-BE49-F238E27FC236}">
                  <a16:creationId xmlns:a16="http://schemas.microsoft.com/office/drawing/2014/main" id="{4D17A2C5-1FD6-E741-D428-41BB10AA5DE1}"/>
                </a:ext>
              </a:extLst>
            </p:cNvPr>
            <p:cNvGrpSpPr>
              <a:grpSpLocks noChangeAspect="1"/>
            </p:cNvGrpSpPr>
            <p:nvPr/>
          </p:nvGrpSpPr>
          <p:grpSpPr bwMode="gray">
            <a:xfrm>
              <a:off x="-727238" y="-724762"/>
              <a:ext cx="13639332" cy="8305937"/>
              <a:chOff x="-727238" y="-724762"/>
              <a:chExt cx="13639332" cy="8305937"/>
            </a:xfrm>
          </p:grpSpPr>
          <p:cxnSp>
            <p:nvCxnSpPr>
              <p:cNvPr id="8" name="Line">
                <a:extLst>
                  <a:ext uri="{FF2B5EF4-FFF2-40B4-BE49-F238E27FC236}">
                    <a16:creationId xmlns:a16="http://schemas.microsoft.com/office/drawing/2014/main" id="{4C8E3E3E-3E08-8CC9-F200-A23FFEE59C6E}"/>
                  </a:ext>
                </a:extLst>
              </p:cNvPr>
              <p:cNvCxnSpPr/>
              <p:nvPr/>
            </p:nvCxnSpPr>
            <p:spPr bwMode="gray">
              <a:xfrm>
                <a:off x="-727238" y="409575"/>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Line">
                <a:extLst>
                  <a:ext uri="{FF2B5EF4-FFF2-40B4-BE49-F238E27FC236}">
                    <a16:creationId xmlns:a16="http://schemas.microsoft.com/office/drawing/2014/main" id="{923EC742-CB27-FBC6-7233-297B5E994751}"/>
                  </a:ext>
                </a:extLst>
              </p:cNvPr>
              <p:cNvCxnSpPr/>
              <p:nvPr/>
            </p:nvCxnSpPr>
            <p:spPr bwMode="gray">
              <a:xfrm>
                <a:off x="-727238" y="1466850"/>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Line">
                <a:extLst>
                  <a:ext uri="{FF2B5EF4-FFF2-40B4-BE49-F238E27FC236}">
                    <a16:creationId xmlns:a16="http://schemas.microsoft.com/office/drawing/2014/main" id="{D51BF2E1-1F1B-CA9A-657B-EE8D6E2D87D1}"/>
                  </a:ext>
                </a:extLst>
              </p:cNvPr>
              <p:cNvCxnSpPr/>
              <p:nvPr/>
            </p:nvCxnSpPr>
            <p:spPr bwMode="gray">
              <a:xfrm>
                <a:off x="-727238" y="6156325"/>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Line">
                <a:extLst>
                  <a:ext uri="{FF2B5EF4-FFF2-40B4-BE49-F238E27FC236}">
                    <a16:creationId xmlns:a16="http://schemas.microsoft.com/office/drawing/2014/main" id="{FC0A2BE4-2E54-E943-6ABD-F3599F1F86CB}"/>
                  </a:ext>
                </a:extLst>
              </p:cNvPr>
              <p:cNvCxnSpPr>
                <a:cxnSpLocks/>
              </p:cNvCxnSpPr>
              <p:nvPr/>
            </p:nvCxnSpPr>
            <p:spPr bwMode="gray">
              <a:xfrm flipV="1">
                <a:off x="508951" y="-724762"/>
                <a:ext cx="0" cy="72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7" name="Gruppieren 16">
                <a:extLst>
                  <a:ext uri="{FF2B5EF4-FFF2-40B4-BE49-F238E27FC236}">
                    <a16:creationId xmlns:a16="http://schemas.microsoft.com/office/drawing/2014/main" id="{7DE35DA0-0D26-4ABF-1AFC-F06C457E1C32}"/>
                  </a:ext>
                </a:extLst>
              </p:cNvPr>
              <p:cNvGrpSpPr/>
              <p:nvPr/>
            </p:nvGrpSpPr>
            <p:grpSpPr bwMode="gray">
              <a:xfrm>
                <a:off x="507603" y="409575"/>
                <a:ext cx="12404491" cy="7171600"/>
                <a:chOff x="507603" y="409575"/>
                <a:chExt cx="12404491" cy="7171600"/>
              </a:xfrm>
            </p:grpSpPr>
            <p:cxnSp>
              <p:nvCxnSpPr>
                <p:cNvPr id="18" name="Line">
                  <a:extLst>
                    <a:ext uri="{FF2B5EF4-FFF2-40B4-BE49-F238E27FC236}">
                      <a16:creationId xmlns:a16="http://schemas.microsoft.com/office/drawing/2014/main" id="{06AF1D79-914F-3913-A84A-26103AFAA42E}"/>
                    </a:ext>
                  </a:extLst>
                </p:cNvPr>
                <p:cNvCxnSpPr/>
                <p:nvPr/>
              </p:nvCxnSpPr>
              <p:spPr bwMode="gray">
                <a:xfrm>
                  <a:off x="12192000" y="6148388"/>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Line">
                  <a:extLst>
                    <a:ext uri="{FF2B5EF4-FFF2-40B4-BE49-F238E27FC236}">
                      <a16:creationId xmlns:a16="http://schemas.microsoft.com/office/drawing/2014/main" id="{8ED4FC1E-ACB7-F3F1-BC69-8E6113CA0658}"/>
                    </a:ext>
                  </a:extLst>
                </p:cNvPr>
                <p:cNvCxnSpPr/>
                <p:nvPr/>
              </p:nvCxnSpPr>
              <p:spPr bwMode="gray">
                <a:xfrm>
                  <a:off x="12192000" y="1466850"/>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 name="Line">
                  <a:extLst>
                    <a:ext uri="{FF2B5EF4-FFF2-40B4-BE49-F238E27FC236}">
                      <a16:creationId xmlns:a16="http://schemas.microsoft.com/office/drawing/2014/main" id="{9F2067A5-7697-67D9-0B7F-E95FF3A63E19}"/>
                    </a:ext>
                  </a:extLst>
                </p:cNvPr>
                <p:cNvCxnSpPr/>
                <p:nvPr/>
              </p:nvCxnSpPr>
              <p:spPr bwMode="gray">
                <a:xfrm>
                  <a:off x="12192000" y="409575"/>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Line">
                  <a:extLst>
                    <a:ext uri="{FF2B5EF4-FFF2-40B4-BE49-F238E27FC236}">
                      <a16:creationId xmlns:a16="http://schemas.microsoft.com/office/drawing/2014/main" id="{28C2841A-C52C-D08C-C03D-F668A691A2CD}"/>
                    </a:ext>
                  </a:extLst>
                </p:cNvPr>
                <p:cNvCxnSpPr>
                  <a:cxnSpLocks/>
                </p:cNvCxnSpPr>
                <p:nvPr/>
              </p:nvCxnSpPr>
              <p:spPr bwMode="gray">
                <a:xfrm flipV="1">
                  <a:off x="11676856" y="6861175"/>
                  <a:ext cx="0" cy="72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Line">
                  <a:extLst>
                    <a:ext uri="{FF2B5EF4-FFF2-40B4-BE49-F238E27FC236}">
                      <a16:creationId xmlns:a16="http://schemas.microsoft.com/office/drawing/2014/main" id="{17C149B0-1907-FAFA-C1D7-8F9405887796}"/>
                    </a:ext>
                  </a:extLst>
                </p:cNvPr>
                <p:cNvCxnSpPr>
                  <a:cxnSpLocks/>
                </p:cNvCxnSpPr>
                <p:nvPr/>
              </p:nvCxnSpPr>
              <p:spPr bwMode="gray">
                <a:xfrm flipV="1">
                  <a:off x="507603" y="6861175"/>
                  <a:ext cx="0" cy="72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grpSp>
        <p:cxnSp>
          <p:nvCxnSpPr>
            <p:cNvPr id="7" name="Line">
              <a:extLst>
                <a:ext uri="{FF2B5EF4-FFF2-40B4-BE49-F238E27FC236}">
                  <a16:creationId xmlns:a16="http://schemas.microsoft.com/office/drawing/2014/main" id="{4E1D2175-D856-E1EC-DC7B-F3A84E053E93}"/>
                </a:ext>
              </a:extLst>
            </p:cNvPr>
            <p:cNvCxnSpPr>
              <a:cxnSpLocks/>
            </p:cNvCxnSpPr>
            <p:nvPr/>
          </p:nvCxnSpPr>
          <p:spPr bwMode="gray">
            <a:xfrm flipV="1">
              <a:off x="11676856" y="-724762"/>
              <a:ext cx="0" cy="72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 name="Rectangle 21">
            <a:extLst>
              <a:ext uri="{FF2B5EF4-FFF2-40B4-BE49-F238E27FC236}">
                <a16:creationId xmlns:a16="http://schemas.microsoft.com/office/drawing/2014/main" id="{8F02428B-2055-5149-5AAD-85415C624FB0}"/>
              </a:ext>
            </a:extLst>
          </p:cNvPr>
          <p:cNvSpPr>
            <a:spLocks noChangeAspect="1"/>
          </p:cNvSpPr>
          <p:nvPr userDrawn="1"/>
        </p:nvSpPr>
        <p:spPr bwMode="gray">
          <a:xfrm>
            <a:off x="0" y="0"/>
            <a:ext cx="5159375" cy="128016"/>
          </a:xfrm>
          <a:prstGeom prst="rect">
            <a:avLst/>
          </a:prstGeom>
          <a:gradFill flip="none" rotWithShape="1">
            <a:gsLst>
              <a:gs pos="50000">
                <a:srgbClr val="137C77"/>
              </a:gs>
              <a:gs pos="0">
                <a:srgbClr val="1395D9"/>
              </a:gs>
              <a:gs pos="100000">
                <a:srgbClr val="8F497C"/>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Bildplatzhalter 3">
            <a:extLst>
              <a:ext uri="{FF2B5EF4-FFF2-40B4-BE49-F238E27FC236}">
                <a16:creationId xmlns:a16="http://schemas.microsoft.com/office/drawing/2014/main" id="{383740DD-9C6F-949A-82AD-1B3B4D5DA722}"/>
              </a:ext>
            </a:extLst>
          </p:cNvPr>
          <p:cNvSpPr>
            <a:spLocks noGrp="1" noChangeAspect="1"/>
          </p:cNvSpPr>
          <p:nvPr>
            <p:ph type="pic" sz="quarter" idx="24" hasCustomPrompt="1"/>
          </p:nvPr>
        </p:nvSpPr>
        <p:spPr bwMode="gray">
          <a:xfrm>
            <a:off x="5157600" y="0"/>
            <a:ext cx="7034400" cy="6858000"/>
          </a:xfrm>
          <a:solidFill>
            <a:schemeClr val="bg1">
              <a:lumMod val="95000"/>
            </a:schemeClr>
          </a:solidFill>
        </p:spPr>
        <p:txBody>
          <a:bodyPr lIns="0" tIns="0" rIns="0" bIns="0" anchor="ctr" anchorCtr="0"/>
          <a:lstStyle>
            <a:lvl1pPr marL="0" indent="0" algn="ctr">
              <a:buNone/>
              <a:defRPr>
                <a:solidFill>
                  <a:schemeClr val="bg2"/>
                </a:solidFill>
              </a:defRPr>
            </a:lvl1pPr>
          </a:lstStyle>
          <a:p>
            <a:r>
              <a:rPr lang="en-US" noProof="0" dirty="0"/>
              <a:t>image</a:t>
            </a:r>
          </a:p>
        </p:txBody>
      </p:sp>
      <p:sp>
        <p:nvSpPr>
          <p:cNvPr id="12" name="Textplatzhalter 5">
            <a:extLst>
              <a:ext uri="{FF2B5EF4-FFF2-40B4-BE49-F238E27FC236}">
                <a16:creationId xmlns:a16="http://schemas.microsoft.com/office/drawing/2014/main" id="{AF20B69A-AC0D-8B13-65A4-4C56EEC9CAD8}"/>
              </a:ext>
            </a:extLst>
          </p:cNvPr>
          <p:cNvSpPr>
            <a:spLocks noGrp="1" noChangeAspect="1"/>
          </p:cNvSpPr>
          <p:nvPr>
            <p:ph type="body" sz="quarter" idx="25" hasCustomPrompt="1"/>
          </p:nvPr>
        </p:nvSpPr>
        <p:spPr bwMode="gray">
          <a:xfrm>
            <a:off x="5157600" y="0"/>
            <a:ext cx="7034400" cy="6858000"/>
          </a:xfrm>
          <a:gradFill>
            <a:gsLst>
              <a:gs pos="48672">
                <a:srgbClr val="000000">
                  <a:alpha val="10000"/>
                </a:srgbClr>
              </a:gs>
              <a:gs pos="100000">
                <a:schemeClr val="tx1">
                  <a:alpha val="25000"/>
                </a:schemeClr>
              </a:gs>
              <a:gs pos="0">
                <a:schemeClr val="tx1">
                  <a:alpha val="10000"/>
                </a:schemeClr>
              </a:gs>
            </a:gsLst>
            <a:lin ang="5400000" scaled="0"/>
          </a:gradFill>
        </p:spPr>
        <p:txBody>
          <a:bodyPr/>
          <a:lstStyle>
            <a:lvl1pPr marL="0" indent="0">
              <a:buNone/>
              <a:defRPr/>
            </a:lvl1pPr>
          </a:lstStyle>
          <a:p>
            <a:pPr lvl="0"/>
            <a:r>
              <a:rPr lang="en-US" noProof="0" dirty="0"/>
              <a:t> </a:t>
            </a:r>
          </a:p>
        </p:txBody>
      </p:sp>
      <p:sp>
        <p:nvSpPr>
          <p:cNvPr id="2" name="Titel 1">
            <a:extLst>
              <a:ext uri="{FF2B5EF4-FFF2-40B4-BE49-F238E27FC236}">
                <a16:creationId xmlns:a16="http://schemas.microsoft.com/office/drawing/2014/main" id="{EFE7B99F-B252-4409-86FB-5329F7D4A96A}"/>
              </a:ext>
            </a:extLst>
          </p:cNvPr>
          <p:cNvSpPr>
            <a:spLocks noGrp="1"/>
          </p:cNvSpPr>
          <p:nvPr>
            <p:ph type="title" hasCustomPrompt="1"/>
          </p:nvPr>
        </p:nvSpPr>
        <p:spPr bwMode="gray">
          <a:xfrm>
            <a:off x="515940" y="410328"/>
            <a:ext cx="4244400" cy="756000"/>
          </a:xfrm>
        </p:spPr>
        <p:txBody>
          <a:bodyPr>
            <a:noAutofit/>
          </a:bodyPr>
          <a:lstStyle>
            <a:lvl1pPr>
              <a:defRPr sz="2400">
                <a:solidFill>
                  <a:schemeClr val="bg2"/>
                </a:solidFill>
              </a:defRPr>
            </a:lvl1pPr>
          </a:lstStyle>
          <a:p>
            <a:r>
              <a:rPr lang="en-US" noProof="0" dirty="0"/>
              <a:t>Click to edit Master title style</a:t>
            </a:r>
          </a:p>
        </p:txBody>
      </p:sp>
      <p:sp>
        <p:nvSpPr>
          <p:cNvPr id="11" name="Bildplatzhalter 3">
            <a:extLst>
              <a:ext uri="{FF2B5EF4-FFF2-40B4-BE49-F238E27FC236}">
                <a16:creationId xmlns:a16="http://schemas.microsoft.com/office/drawing/2014/main" id="{44555DFD-D866-11B1-B5D2-FC82EF62C225}"/>
              </a:ext>
            </a:extLst>
          </p:cNvPr>
          <p:cNvSpPr>
            <a:spLocks noGrp="1" noChangeAspect="1"/>
          </p:cNvSpPr>
          <p:nvPr>
            <p:ph type="pic" sz="quarter" idx="28" hasCustomPrompt="1"/>
          </p:nvPr>
        </p:nvSpPr>
        <p:spPr bwMode="gray">
          <a:xfrm>
            <a:off x="9969627" y="410328"/>
            <a:ext cx="1706400" cy="493200"/>
          </a:xfrm>
          <a:blipFill>
            <a:blip r:embed="rId2" cstate="email">
              <a:extLst>
                <a:ext uri="{28A0092B-C50C-407E-A947-70E740481C1C}">
                  <a14:useLocalDpi xmlns:a14="http://schemas.microsoft.com/office/drawing/2010/main"/>
                </a:ext>
              </a:extLst>
            </a:blip>
            <a:stretch>
              <a:fillRect/>
            </a:stretch>
          </a:blipFill>
        </p:spPr>
        <p:txBody>
          <a:bodyPr lIns="0" tIns="0" rIns="0" bIns="0" anchor="ctr" anchorCtr="0"/>
          <a:lstStyle>
            <a:lvl1pPr marL="0" indent="0" algn="ctr">
              <a:buNone/>
              <a:defRPr>
                <a:solidFill>
                  <a:schemeClr val="bg2"/>
                </a:solidFill>
              </a:defRPr>
            </a:lvl1pPr>
          </a:lstStyle>
          <a:p>
            <a:pPr marL="0" marR="0" lvl="0" indent="0" algn="ctr" defTabSz="914400" rtl="0" eaLnBrk="1" fontAlgn="base" latinLnBrk="0" hangingPunct="1">
              <a:lnSpc>
                <a:spcPct val="100000"/>
              </a:lnSpc>
              <a:spcBef>
                <a:spcPts val="600"/>
              </a:spcBef>
              <a:spcAft>
                <a:spcPct val="0"/>
              </a:spcAft>
              <a:buClr>
                <a:srgbClr val="506491"/>
              </a:buClr>
              <a:buSzTx/>
              <a:buFont typeface="Arial" panose="020B0604020202020204" pitchFamily="34" charset="0"/>
              <a:buNone/>
              <a:tabLst>
                <a:tab pos="266700" algn="l"/>
                <a:tab pos="542925" algn="l"/>
                <a:tab pos="809625" algn="l"/>
                <a:tab pos="1076325" algn="l"/>
              </a:tabLst>
              <a:defRPr/>
            </a:pPr>
            <a:r>
              <a:rPr lang="en-US" noProof="0" dirty="0"/>
              <a:t>image</a:t>
            </a:r>
          </a:p>
        </p:txBody>
      </p:sp>
      <p:sp>
        <p:nvSpPr>
          <p:cNvPr id="37" name="Textplatzhalter 3">
            <a:extLst>
              <a:ext uri="{FF2B5EF4-FFF2-40B4-BE49-F238E27FC236}">
                <a16:creationId xmlns:a16="http://schemas.microsoft.com/office/drawing/2014/main" id="{0FA6AF7E-E963-BDB4-38E3-FE8C0329A78E}"/>
              </a:ext>
            </a:extLst>
          </p:cNvPr>
          <p:cNvSpPr>
            <a:spLocks noGrp="1"/>
          </p:cNvSpPr>
          <p:nvPr>
            <p:ph type="body" sz="quarter" idx="30" hasCustomPrompt="1"/>
          </p:nvPr>
        </p:nvSpPr>
        <p:spPr bwMode="gray">
          <a:xfrm>
            <a:off x="515940" y="3970065"/>
            <a:ext cx="4244400" cy="1792559"/>
          </a:xfrm>
        </p:spPr>
        <p:txBody>
          <a:bodyPr/>
          <a:lstStyle>
            <a:lvl1pPr marL="0" indent="0">
              <a:buNone/>
              <a:defRPr/>
            </a:lvl1pPr>
          </a:lstStyle>
          <a:p>
            <a:pPr lvl="0"/>
            <a:r>
              <a:rPr lang="en-US" dirty="0"/>
              <a:t>Click to edit Master title style</a:t>
            </a:r>
          </a:p>
        </p:txBody>
      </p:sp>
      <p:sp>
        <p:nvSpPr>
          <p:cNvPr id="4" name="Footer Placeholder 3"/>
          <p:cNvSpPr>
            <a:spLocks noGrp="1"/>
          </p:cNvSpPr>
          <p:nvPr>
            <p:ph type="ftr" sz="quarter" idx="31"/>
          </p:nvPr>
        </p:nvSpPr>
        <p:spPr/>
        <p:txBody>
          <a:bodyPr/>
          <a:lstStyle/>
          <a:p>
            <a:r>
              <a:rPr lang="en-GB" dirty="0"/>
              <a:t>Finding the Needle in the Haystack</a:t>
            </a:r>
            <a:r>
              <a:rPr lang="en-US" dirty="0"/>
              <a:t> | © ROSEN Group 2025</a:t>
            </a:r>
          </a:p>
        </p:txBody>
      </p:sp>
      <p:sp>
        <p:nvSpPr>
          <p:cNvPr id="9" name="Slide Number Placeholder 8"/>
          <p:cNvSpPr>
            <a:spLocks noGrp="1"/>
          </p:cNvSpPr>
          <p:nvPr>
            <p:ph type="sldNum" sz="quarter" idx="32"/>
          </p:nvPr>
        </p:nvSpPr>
        <p:spPr/>
        <p:txBody>
          <a:bodyPr/>
          <a:lstStyle/>
          <a:p>
            <a:fld id="{175B214D-6BE7-42B0-9C13-90FEE9B2482C}" type="slidenum">
              <a:rPr lang="de-DE" smtClean="0"/>
              <a:pPr/>
              <a:t>‹#›</a:t>
            </a:fld>
            <a:endParaRPr lang="de-DE" b="0" dirty="0"/>
          </a:p>
        </p:txBody>
      </p:sp>
      <p:cxnSp>
        <p:nvCxnSpPr>
          <p:cNvPr id="25" name="Gerader Verbinder 22">
            <a:extLst>
              <a:ext uri="{FF2B5EF4-FFF2-40B4-BE49-F238E27FC236}">
                <a16:creationId xmlns:a16="http://schemas.microsoft.com/office/drawing/2014/main" id="{8AB57538-C96E-0CD5-6A8F-B74F172D7A7B}"/>
              </a:ext>
            </a:extLst>
          </p:cNvPr>
          <p:cNvCxnSpPr>
            <a:cxnSpLocks/>
          </p:cNvCxnSpPr>
          <p:nvPr userDrawn="1"/>
        </p:nvCxnSpPr>
        <p:spPr bwMode="gray">
          <a:xfrm>
            <a:off x="830534" y="6632120"/>
            <a:ext cx="0" cy="120605"/>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67346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Conclusion dark">
    <p:bg bwMode="ltGray">
      <p:bgPr>
        <a:gradFill>
          <a:gsLst>
            <a:gs pos="0">
              <a:srgbClr val="232A3C"/>
            </a:gs>
            <a:gs pos="100000">
              <a:srgbClr val="375578"/>
            </a:gs>
          </a:gsLst>
          <a:lin ang="13500000" scaled="1"/>
        </a:gradFill>
        <a:effectLst/>
      </p:bgPr>
    </p:bg>
    <p:spTree>
      <p:nvGrpSpPr>
        <p:cNvPr id="1" name=""/>
        <p:cNvGrpSpPr/>
        <p:nvPr/>
      </p:nvGrpSpPr>
      <p:grpSpPr>
        <a:xfrm>
          <a:off x="0" y="0"/>
          <a:ext cx="0" cy="0"/>
          <a:chOff x="0" y="0"/>
          <a:chExt cx="0" cy="0"/>
        </a:xfrm>
      </p:grpSpPr>
      <p:grpSp>
        <p:nvGrpSpPr>
          <p:cNvPr id="91" name="Gruppieren 90">
            <a:extLst>
              <a:ext uri="{FF2B5EF4-FFF2-40B4-BE49-F238E27FC236}">
                <a16:creationId xmlns:a16="http://schemas.microsoft.com/office/drawing/2014/main" id="{76F04813-16F7-7021-AA73-8CEDDACA4A00}"/>
              </a:ext>
            </a:extLst>
          </p:cNvPr>
          <p:cNvGrpSpPr>
            <a:grpSpLocks noChangeAspect="1"/>
          </p:cNvGrpSpPr>
          <p:nvPr userDrawn="1"/>
        </p:nvGrpSpPr>
        <p:grpSpPr>
          <a:xfrm>
            <a:off x="-727238" y="-724762"/>
            <a:ext cx="13639332" cy="8305937"/>
            <a:chOff x="-727238" y="-724762"/>
            <a:chExt cx="13639332" cy="8305937"/>
          </a:xfrm>
        </p:grpSpPr>
        <p:grpSp>
          <p:nvGrpSpPr>
            <p:cNvPr id="92" name="Gruppieren 91">
              <a:extLst>
                <a:ext uri="{FF2B5EF4-FFF2-40B4-BE49-F238E27FC236}">
                  <a16:creationId xmlns:a16="http://schemas.microsoft.com/office/drawing/2014/main" id="{90B1485F-7B4D-1EEB-F31B-4E76923C143D}"/>
                </a:ext>
              </a:extLst>
            </p:cNvPr>
            <p:cNvGrpSpPr>
              <a:grpSpLocks noChangeAspect="1"/>
            </p:cNvGrpSpPr>
            <p:nvPr userDrawn="1"/>
          </p:nvGrpSpPr>
          <p:grpSpPr bwMode="gray">
            <a:xfrm>
              <a:off x="-727238" y="-724762"/>
              <a:ext cx="13639332" cy="8305937"/>
              <a:chOff x="-727238" y="-724762"/>
              <a:chExt cx="13639332" cy="8305937"/>
            </a:xfrm>
          </p:grpSpPr>
          <p:cxnSp>
            <p:nvCxnSpPr>
              <p:cNvPr id="94" name="Line">
                <a:extLst>
                  <a:ext uri="{FF2B5EF4-FFF2-40B4-BE49-F238E27FC236}">
                    <a16:creationId xmlns:a16="http://schemas.microsoft.com/office/drawing/2014/main" id="{1651FAAE-A740-897E-0BFC-06DE3F5A45F0}"/>
                  </a:ext>
                </a:extLst>
              </p:cNvPr>
              <p:cNvCxnSpPr/>
              <p:nvPr/>
            </p:nvCxnSpPr>
            <p:spPr bwMode="gray">
              <a:xfrm>
                <a:off x="-727238" y="409575"/>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5" name="Line">
                <a:extLst>
                  <a:ext uri="{FF2B5EF4-FFF2-40B4-BE49-F238E27FC236}">
                    <a16:creationId xmlns:a16="http://schemas.microsoft.com/office/drawing/2014/main" id="{F8F71A2B-5952-04F3-71A6-C187EE56947B}"/>
                  </a:ext>
                </a:extLst>
              </p:cNvPr>
              <p:cNvCxnSpPr/>
              <p:nvPr/>
            </p:nvCxnSpPr>
            <p:spPr bwMode="gray">
              <a:xfrm>
                <a:off x="-727238" y="1466850"/>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6" name="Line">
                <a:extLst>
                  <a:ext uri="{FF2B5EF4-FFF2-40B4-BE49-F238E27FC236}">
                    <a16:creationId xmlns:a16="http://schemas.microsoft.com/office/drawing/2014/main" id="{9410BFD8-4FAA-E08F-506F-FDC88EDD3D10}"/>
                  </a:ext>
                </a:extLst>
              </p:cNvPr>
              <p:cNvCxnSpPr/>
              <p:nvPr/>
            </p:nvCxnSpPr>
            <p:spPr bwMode="gray">
              <a:xfrm>
                <a:off x="-727238" y="6156325"/>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7" name="Line">
                <a:extLst>
                  <a:ext uri="{FF2B5EF4-FFF2-40B4-BE49-F238E27FC236}">
                    <a16:creationId xmlns:a16="http://schemas.microsoft.com/office/drawing/2014/main" id="{C09FA6C0-33AB-CC3D-498F-C4FBC513E6FA}"/>
                  </a:ext>
                </a:extLst>
              </p:cNvPr>
              <p:cNvCxnSpPr>
                <a:cxnSpLocks/>
              </p:cNvCxnSpPr>
              <p:nvPr/>
            </p:nvCxnSpPr>
            <p:spPr bwMode="gray">
              <a:xfrm flipV="1">
                <a:off x="508951" y="-724762"/>
                <a:ext cx="0" cy="720000"/>
              </a:xfrm>
              <a:prstGeom prst="line">
                <a:avLst/>
              </a:prstGeom>
              <a:ln w="12700">
                <a:solidFill>
                  <a:srgbClr val="375578"/>
                </a:solidFill>
              </a:ln>
            </p:spPr>
            <p:style>
              <a:lnRef idx="1">
                <a:schemeClr val="accent1"/>
              </a:lnRef>
              <a:fillRef idx="0">
                <a:schemeClr val="accent1"/>
              </a:fillRef>
              <a:effectRef idx="0">
                <a:schemeClr val="accent1"/>
              </a:effectRef>
              <a:fontRef idx="minor">
                <a:schemeClr val="tx1"/>
              </a:fontRef>
            </p:style>
          </p:cxnSp>
          <p:grpSp>
            <p:nvGrpSpPr>
              <p:cNvPr id="98" name="Gruppieren 97">
                <a:extLst>
                  <a:ext uri="{FF2B5EF4-FFF2-40B4-BE49-F238E27FC236}">
                    <a16:creationId xmlns:a16="http://schemas.microsoft.com/office/drawing/2014/main" id="{CBA3F247-F9AC-BAB7-389F-2E7E586ED929}"/>
                  </a:ext>
                </a:extLst>
              </p:cNvPr>
              <p:cNvGrpSpPr/>
              <p:nvPr/>
            </p:nvGrpSpPr>
            <p:grpSpPr bwMode="gray">
              <a:xfrm>
                <a:off x="507603" y="409575"/>
                <a:ext cx="12404491" cy="7171600"/>
                <a:chOff x="507603" y="409575"/>
                <a:chExt cx="12404491" cy="7171600"/>
              </a:xfrm>
            </p:grpSpPr>
            <p:cxnSp>
              <p:nvCxnSpPr>
                <p:cNvPr id="99" name="Line">
                  <a:extLst>
                    <a:ext uri="{FF2B5EF4-FFF2-40B4-BE49-F238E27FC236}">
                      <a16:creationId xmlns:a16="http://schemas.microsoft.com/office/drawing/2014/main" id="{E0F1463F-2655-2D84-D22F-8EB51EAD8AFB}"/>
                    </a:ext>
                  </a:extLst>
                </p:cNvPr>
                <p:cNvCxnSpPr/>
                <p:nvPr/>
              </p:nvCxnSpPr>
              <p:spPr bwMode="gray">
                <a:xfrm>
                  <a:off x="12192000" y="6148388"/>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0" name="Line">
                  <a:extLst>
                    <a:ext uri="{FF2B5EF4-FFF2-40B4-BE49-F238E27FC236}">
                      <a16:creationId xmlns:a16="http://schemas.microsoft.com/office/drawing/2014/main" id="{13A807E5-540E-5569-FEA4-84BDC8958CCC}"/>
                    </a:ext>
                  </a:extLst>
                </p:cNvPr>
                <p:cNvCxnSpPr/>
                <p:nvPr/>
              </p:nvCxnSpPr>
              <p:spPr bwMode="gray">
                <a:xfrm>
                  <a:off x="12192000" y="1466850"/>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1" name="Line">
                  <a:extLst>
                    <a:ext uri="{FF2B5EF4-FFF2-40B4-BE49-F238E27FC236}">
                      <a16:creationId xmlns:a16="http://schemas.microsoft.com/office/drawing/2014/main" id="{CFFD03EA-0332-BAF0-04D1-0D4589BBAD94}"/>
                    </a:ext>
                  </a:extLst>
                </p:cNvPr>
                <p:cNvCxnSpPr/>
                <p:nvPr/>
              </p:nvCxnSpPr>
              <p:spPr bwMode="gray">
                <a:xfrm>
                  <a:off x="12192000" y="409575"/>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2" name="Line">
                  <a:extLst>
                    <a:ext uri="{FF2B5EF4-FFF2-40B4-BE49-F238E27FC236}">
                      <a16:creationId xmlns:a16="http://schemas.microsoft.com/office/drawing/2014/main" id="{90B4301E-216A-51C2-4963-6828FF75C1F6}"/>
                    </a:ext>
                  </a:extLst>
                </p:cNvPr>
                <p:cNvCxnSpPr>
                  <a:cxnSpLocks/>
                </p:cNvCxnSpPr>
                <p:nvPr/>
              </p:nvCxnSpPr>
              <p:spPr bwMode="gray">
                <a:xfrm flipV="1">
                  <a:off x="11676856" y="6861175"/>
                  <a:ext cx="0" cy="72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3" name="Line">
                  <a:extLst>
                    <a:ext uri="{FF2B5EF4-FFF2-40B4-BE49-F238E27FC236}">
                      <a16:creationId xmlns:a16="http://schemas.microsoft.com/office/drawing/2014/main" id="{52417AC0-BAED-E678-9A3B-5686A627950D}"/>
                    </a:ext>
                  </a:extLst>
                </p:cNvPr>
                <p:cNvCxnSpPr>
                  <a:cxnSpLocks/>
                </p:cNvCxnSpPr>
                <p:nvPr/>
              </p:nvCxnSpPr>
              <p:spPr bwMode="gray">
                <a:xfrm flipV="1">
                  <a:off x="507603" y="6861175"/>
                  <a:ext cx="0" cy="72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grpSp>
        <p:cxnSp>
          <p:nvCxnSpPr>
            <p:cNvPr id="93" name="Line">
              <a:extLst>
                <a:ext uri="{FF2B5EF4-FFF2-40B4-BE49-F238E27FC236}">
                  <a16:creationId xmlns:a16="http://schemas.microsoft.com/office/drawing/2014/main" id="{93FA5EDC-E3BB-04F8-345E-6A3E907B16D5}"/>
                </a:ext>
              </a:extLst>
            </p:cNvPr>
            <p:cNvCxnSpPr>
              <a:cxnSpLocks noChangeAspect="1"/>
            </p:cNvCxnSpPr>
            <p:nvPr userDrawn="1"/>
          </p:nvCxnSpPr>
          <p:spPr bwMode="gray">
            <a:xfrm flipV="1">
              <a:off x="11676856" y="-724762"/>
              <a:ext cx="0" cy="72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83" name="Gruppieren 82">
            <a:extLst>
              <a:ext uri="{FF2B5EF4-FFF2-40B4-BE49-F238E27FC236}">
                <a16:creationId xmlns:a16="http://schemas.microsoft.com/office/drawing/2014/main" id="{ABA51477-09CB-2A56-9563-E26C22DCB77C}"/>
              </a:ext>
            </a:extLst>
          </p:cNvPr>
          <p:cNvGrpSpPr>
            <a:grpSpLocks noChangeAspect="1"/>
          </p:cNvGrpSpPr>
          <p:nvPr/>
        </p:nvGrpSpPr>
        <p:grpSpPr>
          <a:xfrm>
            <a:off x="3970908" y="2796896"/>
            <a:ext cx="4172300" cy="1205099"/>
            <a:chOff x="3970908" y="2796896"/>
            <a:chExt cx="4172300" cy="1205099"/>
          </a:xfrm>
        </p:grpSpPr>
        <p:sp>
          <p:nvSpPr>
            <p:cNvPr id="55" name="Freihandform: Form 54">
              <a:extLst>
                <a:ext uri="{FF2B5EF4-FFF2-40B4-BE49-F238E27FC236}">
                  <a16:creationId xmlns:a16="http://schemas.microsoft.com/office/drawing/2014/main" id="{D457A888-12E6-A373-5BBD-F151B0916717}"/>
                </a:ext>
              </a:extLst>
            </p:cNvPr>
            <p:cNvSpPr>
              <a:spLocks noChangeAspect="1"/>
            </p:cNvSpPr>
            <p:nvPr/>
          </p:nvSpPr>
          <p:spPr bwMode="gray">
            <a:xfrm>
              <a:off x="3970908" y="3812156"/>
              <a:ext cx="112652" cy="139772"/>
            </a:xfrm>
            <a:custGeom>
              <a:avLst/>
              <a:gdLst>
                <a:gd name="connsiteX0" fmla="*/ 4172 w 112652"/>
                <a:gd name="connsiteY0" fmla="*/ 103612 h 139772"/>
                <a:gd name="connsiteX1" fmla="*/ 0 w 112652"/>
                <a:gd name="connsiteY1" fmla="*/ 70234 h 139772"/>
                <a:gd name="connsiteX2" fmla="*/ 4172 w 112652"/>
                <a:gd name="connsiteY2" fmla="*/ 36160 h 139772"/>
                <a:gd name="connsiteX3" fmla="*/ 56326 w 112652"/>
                <a:gd name="connsiteY3" fmla="*/ 0 h 139772"/>
                <a:gd name="connsiteX4" fmla="*/ 108480 w 112652"/>
                <a:gd name="connsiteY4" fmla="*/ 36160 h 139772"/>
                <a:gd name="connsiteX5" fmla="*/ 112652 w 112652"/>
                <a:gd name="connsiteY5" fmla="*/ 74406 h 139772"/>
                <a:gd name="connsiteX6" fmla="*/ 109871 w 112652"/>
                <a:gd name="connsiteY6" fmla="*/ 77188 h 139772"/>
                <a:gd name="connsiteX7" fmla="*/ 25729 w 112652"/>
                <a:gd name="connsiteY7" fmla="*/ 77188 h 139772"/>
                <a:gd name="connsiteX8" fmla="*/ 24338 w 112652"/>
                <a:gd name="connsiteY8" fmla="*/ 78578 h 139772"/>
                <a:gd name="connsiteX9" fmla="*/ 26425 w 112652"/>
                <a:gd name="connsiteY9" fmla="*/ 94572 h 139772"/>
                <a:gd name="connsiteX10" fmla="*/ 60498 w 112652"/>
                <a:gd name="connsiteY10" fmla="*/ 117520 h 139772"/>
                <a:gd name="connsiteX11" fmla="*/ 94572 w 112652"/>
                <a:gd name="connsiteY11" fmla="*/ 102917 h 139772"/>
                <a:gd name="connsiteX12" fmla="*/ 98744 w 112652"/>
                <a:gd name="connsiteY12" fmla="*/ 102221 h 139772"/>
                <a:gd name="connsiteX13" fmla="*/ 109871 w 112652"/>
                <a:gd name="connsiteY13" fmla="*/ 112652 h 139772"/>
                <a:gd name="connsiteX14" fmla="*/ 109871 w 112652"/>
                <a:gd name="connsiteY14" fmla="*/ 116824 h 139772"/>
                <a:gd name="connsiteX15" fmla="*/ 57717 w 112652"/>
                <a:gd name="connsiteY15" fmla="*/ 139772 h 139772"/>
                <a:gd name="connsiteX16" fmla="*/ 4172 w 112652"/>
                <a:gd name="connsiteY16" fmla="*/ 103612 h 139772"/>
                <a:gd name="connsiteX17" fmla="*/ 87618 w 112652"/>
                <a:gd name="connsiteY17" fmla="*/ 58412 h 139772"/>
                <a:gd name="connsiteX18" fmla="*/ 89009 w 112652"/>
                <a:gd name="connsiteY18" fmla="*/ 57021 h 139772"/>
                <a:gd name="connsiteX19" fmla="*/ 86923 w 112652"/>
                <a:gd name="connsiteY19" fmla="*/ 41723 h 139772"/>
                <a:gd name="connsiteX20" fmla="*/ 56326 w 112652"/>
                <a:gd name="connsiteY20" fmla="*/ 20862 h 139772"/>
                <a:gd name="connsiteX21" fmla="*/ 25729 w 112652"/>
                <a:gd name="connsiteY21" fmla="*/ 41723 h 139772"/>
                <a:gd name="connsiteX22" fmla="*/ 23643 w 112652"/>
                <a:gd name="connsiteY22" fmla="*/ 57021 h 139772"/>
                <a:gd name="connsiteX23" fmla="*/ 25034 w 112652"/>
                <a:gd name="connsiteY23" fmla="*/ 58412 h 139772"/>
                <a:gd name="connsiteX24" fmla="*/ 87618 w 112652"/>
                <a:gd name="connsiteY24" fmla="*/ 58412 h 13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2652" h="139772">
                  <a:moveTo>
                    <a:pt x="4172" y="103612"/>
                  </a:moveTo>
                  <a:cubicBezTo>
                    <a:pt x="1391" y="95267"/>
                    <a:pt x="0" y="85532"/>
                    <a:pt x="0" y="70234"/>
                  </a:cubicBezTo>
                  <a:cubicBezTo>
                    <a:pt x="0" y="54935"/>
                    <a:pt x="1391" y="44504"/>
                    <a:pt x="4172" y="36160"/>
                  </a:cubicBezTo>
                  <a:cubicBezTo>
                    <a:pt x="11822" y="13212"/>
                    <a:pt x="31292" y="0"/>
                    <a:pt x="56326" y="0"/>
                  </a:cubicBezTo>
                  <a:cubicBezTo>
                    <a:pt x="82055" y="0"/>
                    <a:pt x="100831" y="13212"/>
                    <a:pt x="108480" y="36160"/>
                  </a:cubicBezTo>
                  <a:cubicBezTo>
                    <a:pt x="111261" y="44504"/>
                    <a:pt x="112652" y="54240"/>
                    <a:pt x="112652" y="74406"/>
                  </a:cubicBezTo>
                  <a:cubicBezTo>
                    <a:pt x="112652" y="75797"/>
                    <a:pt x="111261" y="77188"/>
                    <a:pt x="109871" y="77188"/>
                  </a:cubicBezTo>
                  <a:lnTo>
                    <a:pt x="25729" y="77188"/>
                  </a:lnTo>
                  <a:cubicBezTo>
                    <a:pt x="24338" y="77188"/>
                    <a:pt x="24338" y="77883"/>
                    <a:pt x="24338" y="78578"/>
                  </a:cubicBezTo>
                  <a:cubicBezTo>
                    <a:pt x="24338" y="85532"/>
                    <a:pt x="25034" y="90400"/>
                    <a:pt x="26425" y="94572"/>
                  </a:cubicBezTo>
                  <a:cubicBezTo>
                    <a:pt x="31988" y="109871"/>
                    <a:pt x="43809" y="117520"/>
                    <a:pt x="60498" y="117520"/>
                  </a:cubicBezTo>
                  <a:cubicBezTo>
                    <a:pt x="76492" y="117520"/>
                    <a:pt x="87618" y="111261"/>
                    <a:pt x="94572" y="102917"/>
                  </a:cubicBezTo>
                  <a:cubicBezTo>
                    <a:pt x="95963" y="101526"/>
                    <a:pt x="97354" y="101526"/>
                    <a:pt x="98744" y="102221"/>
                  </a:cubicBezTo>
                  <a:lnTo>
                    <a:pt x="109871" y="112652"/>
                  </a:lnTo>
                  <a:cubicBezTo>
                    <a:pt x="111261" y="114043"/>
                    <a:pt x="111261" y="115434"/>
                    <a:pt x="109871" y="116824"/>
                  </a:cubicBezTo>
                  <a:cubicBezTo>
                    <a:pt x="99440" y="130037"/>
                    <a:pt x="81360" y="139772"/>
                    <a:pt x="57717" y="139772"/>
                  </a:cubicBezTo>
                  <a:cubicBezTo>
                    <a:pt x="30597" y="139772"/>
                    <a:pt x="11822" y="126560"/>
                    <a:pt x="4172" y="103612"/>
                  </a:cubicBezTo>
                  <a:moveTo>
                    <a:pt x="87618" y="58412"/>
                  </a:moveTo>
                  <a:cubicBezTo>
                    <a:pt x="89009" y="58412"/>
                    <a:pt x="89009" y="57717"/>
                    <a:pt x="89009" y="57021"/>
                  </a:cubicBezTo>
                  <a:cubicBezTo>
                    <a:pt x="89009" y="50763"/>
                    <a:pt x="88314" y="45895"/>
                    <a:pt x="86923" y="41723"/>
                  </a:cubicBezTo>
                  <a:cubicBezTo>
                    <a:pt x="82751" y="28511"/>
                    <a:pt x="71625" y="20862"/>
                    <a:pt x="56326" y="20862"/>
                  </a:cubicBezTo>
                  <a:cubicBezTo>
                    <a:pt x="41028" y="20862"/>
                    <a:pt x="29901" y="28511"/>
                    <a:pt x="25729" y="41723"/>
                  </a:cubicBezTo>
                  <a:cubicBezTo>
                    <a:pt x="24338" y="45895"/>
                    <a:pt x="23643" y="50763"/>
                    <a:pt x="23643" y="57021"/>
                  </a:cubicBezTo>
                  <a:cubicBezTo>
                    <a:pt x="23643" y="58412"/>
                    <a:pt x="24338" y="58412"/>
                    <a:pt x="25034" y="58412"/>
                  </a:cubicBezTo>
                  <a:lnTo>
                    <a:pt x="87618" y="58412"/>
                  </a:lnTo>
                  <a:close/>
                </a:path>
              </a:pathLst>
            </a:custGeom>
            <a:solidFill>
              <a:schemeClr val="bg1"/>
            </a:solidFill>
            <a:ln w="6954" cap="flat">
              <a:noFill/>
              <a:prstDash val="solid"/>
              <a:miter/>
            </a:ln>
          </p:spPr>
          <p:txBody>
            <a:bodyPr rtlCol="0" anchor="ctr"/>
            <a:lstStyle/>
            <a:p>
              <a:endParaRPr lang="de-DE" dirty="0"/>
            </a:p>
          </p:txBody>
        </p:sp>
        <p:sp>
          <p:nvSpPr>
            <p:cNvPr id="56" name="Freihandform: Form 55">
              <a:extLst>
                <a:ext uri="{FF2B5EF4-FFF2-40B4-BE49-F238E27FC236}">
                  <a16:creationId xmlns:a16="http://schemas.microsoft.com/office/drawing/2014/main" id="{F02935B8-7F88-6020-D2EC-AD6BC57D8AFB}"/>
                </a:ext>
              </a:extLst>
            </p:cNvPr>
            <p:cNvSpPr>
              <a:spLocks noChangeAspect="1"/>
            </p:cNvSpPr>
            <p:nvPr/>
          </p:nvSpPr>
          <p:spPr bwMode="gray">
            <a:xfrm>
              <a:off x="4123892" y="3812851"/>
              <a:ext cx="190535" cy="136294"/>
            </a:xfrm>
            <a:custGeom>
              <a:avLst/>
              <a:gdLst>
                <a:gd name="connsiteX0" fmla="*/ 171064 w 190535"/>
                <a:gd name="connsiteY0" fmla="*/ 135600 h 136294"/>
                <a:gd name="connsiteX1" fmla="*/ 168283 w 190535"/>
                <a:gd name="connsiteY1" fmla="*/ 132818 h 136294"/>
                <a:gd name="connsiteX2" fmla="*/ 168283 w 190535"/>
                <a:gd name="connsiteY2" fmla="*/ 54935 h 136294"/>
                <a:gd name="connsiteX3" fmla="*/ 138381 w 190535"/>
                <a:gd name="connsiteY3" fmla="*/ 20862 h 136294"/>
                <a:gd name="connsiteX4" fmla="*/ 107784 w 190535"/>
                <a:gd name="connsiteY4" fmla="*/ 53544 h 136294"/>
                <a:gd name="connsiteX5" fmla="*/ 107784 w 190535"/>
                <a:gd name="connsiteY5" fmla="*/ 132818 h 136294"/>
                <a:gd name="connsiteX6" fmla="*/ 105003 w 190535"/>
                <a:gd name="connsiteY6" fmla="*/ 135600 h 136294"/>
                <a:gd name="connsiteX7" fmla="*/ 86923 w 190535"/>
                <a:gd name="connsiteY7" fmla="*/ 135600 h 136294"/>
                <a:gd name="connsiteX8" fmla="*/ 84141 w 190535"/>
                <a:gd name="connsiteY8" fmla="*/ 132818 h 136294"/>
                <a:gd name="connsiteX9" fmla="*/ 84141 w 190535"/>
                <a:gd name="connsiteY9" fmla="*/ 54935 h 136294"/>
                <a:gd name="connsiteX10" fmla="*/ 54240 w 190535"/>
                <a:gd name="connsiteY10" fmla="*/ 20862 h 136294"/>
                <a:gd name="connsiteX11" fmla="*/ 23643 w 190535"/>
                <a:gd name="connsiteY11" fmla="*/ 53544 h 136294"/>
                <a:gd name="connsiteX12" fmla="*/ 23643 w 190535"/>
                <a:gd name="connsiteY12" fmla="*/ 132818 h 136294"/>
                <a:gd name="connsiteX13" fmla="*/ 20862 w 190535"/>
                <a:gd name="connsiteY13" fmla="*/ 135600 h 136294"/>
                <a:gd name="connsiteX14" fmla="*/ 2782 w 190535"/>
                <a:gd name="connsiteY14" fmla="*/ 135600 h 136294"/>
                <a:gd name="connsiteX15" fmla="*/ 0 w 190535"/>
                <a:gd name="connsiteY15" fmla="*/ 132818 h 136294"/>
                <a:gd name="connsiteX16" fmla="*/ 0 w 190535"/>
                <a:gd name="connsiteY16" fmla="*/ 5563 h 136294"/>
                <a:gd name="connsiteX17" fmla="*/ 2782 w 190535"/>
                <a:gd name="connsiteY17" fmla="*/ 2781 h 136294"/>
                <a:gd name="connsiteX18" fmla="*/ 20862 w 190535"/>
                <a:gd name="connsiteY18" fmla="*/ 2781 h 136294"/>
                <a:gd name="connsiteX19" fmla="*/ 23643 w 190535"/>
                <a:gd name="connsiteY19" fmla="*/ 5563 h 136294"/>
                <a:gd name="connsiteX20" fmla="*/ 23643 w 190535"/>
                <a:gd name="connsiteY20" fmla="*/ 18080 h 136294"/>
                <a:gd name="connsiteX21" fmla="*/ 23643 w 190535"/>
                <a:gd name="connsiteY21" fmla="*/ 18080 h 136294"/>
                <a:gd name="connsiteX22" fmla="*/ 61194 w 190535"/>
                <a:gd name="connsiteY22" fmla="*/ 0 h 136294"/>
                <a:gd name="connsiteX23" fmla="*/ 100135 w 190535"/>
                <a:gd name="connsiteY23" fmla="*/ 20862 h 136294"/>
                <a:gd name="connsiteX24" fmla="*/ 100135 w 190535"/>
                <a:gd name="connsiteY24" fmla="*/ 20862 h 136294"/>
                <a:gd name="connsiteX25" fmla="*/ 143249 w 190535"/>
                <a:gd name="connsiteY25" fmla="*/ 0 h 136294"/>
                <a:gd name="connsiteX26" fmla="*/ 190535 w 190535"/>
                <a:gd name="connsiteY26" fmla="*/ 50067 h 136294"/>
                <a:gd name="connsiteX27" fmla="*/ 190535 w 190535"/>
                <a:gd name="connsiteY27" fmla="*/ 133514 h 136294"/>
                <a:gd name="connsiteX28" fmla="*/ 187754 w 190535"/>
                <a:gd name="connsiteY28" fmla="*/ 136295 h 13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0535" h="136294">
                  <a:moveTo>
                    <a:pt x="171064" y="135600"/>
                  </a:moveTo>
                  <a:cubicBezTo>
                    <a:pt x="169674" y="135600"/>
                    <a:pt x="168283" y="134209"/>
                    <a:pt x="168283" y="132818"/>
                  </a:cubicBezTo>
                  <a:lnTo>
                    <a:pt x="168283" y="54935"/>
                  </a:lnTo>
                  <a:cubicBezTo>
                    <a:pt x="168283" y="33378"/>
                    <a:pt x="158547" y="20862"/>
                    <a:pt x="138381" y="20862"/>
                  </a:cubicBezTo>
                  <a:cubicBezTo>
                    <a:pt x="120301" y="20862"/>
                    <a:pt x="107784" y="33378"/>
                    <a:pt x="107784" y="53544"/>
                  </a:cubicBezTo>
                  <a:lnTo>
                    <a:pt x="107784" y="132818"/>
                  </a:lnTo>
                  <a:cubicBezTo>
                    <a:pt x="107784" y="134209"/>
                    <a:pt x="107089" y="135600"/>
                    <a:pt x="105003" y="135600"/>
                  </a:cubicBezTo>
                  <a:lnTo>
                    <a:pt x="86923" y="135600"/>
                  </a:lnTo>
                  <a:cubicBezTo>
                    <a:pt x="85532" y="135600"/>
                    <a:pt x="84141" y="134209"/>
                    <a:pt x="84141" y="132818"/>
                  </a:cubicBezTo>
                  <a:lnTo>
                    <a:pt x="84141" y="54935"/>
                  </a:lnTo>
                  <a:cubicBezTo>
                    <a:pt x="84141" y="33378"/>
                    <a:pt x="74406" y="20862"/>
                    <a:pt x="54240" y="20862"/>
                  </a:cubicBezTo>
                  <a:cubicBezTo>
                    <a:pt x="36160" y="20862"/>
                    <a:pt x="23643" y="33378"/>
                    <a:pt x="23643" y="53544"/>
                  </a:cubicBezTo>
                  <a:lnTo>
                    <a:pt x="23643" y="132818"/>
                  </a:lnTo>
                  <a:cubicBezTo>
                    <a:pt x="23643" y="134209"/>
                    <a:pt x="22252" y="135600"/>
                    <a:pt x="20862" y="135600"/>
                  </a:cubicBezTo>
                  <a:lnTo>
                    <a:pt x="2782" y="135600"/>
                  </a:lnTo>
                  <a:cubicBezTo>
                    <a:pt x="1391" y="135600"/>
                    <a:pt x="0" y="134209"/>
                    <a:pt x="0" y="132818"/>
                  </a:cubicBezTo>
                  <a:lnTo>
                    <a:pt x="0" y="5563"/>
                  </a:lnTo>
                  <a:cubicBezTo>
                    <a:pt x="0" y="4172"/>
                    <a:pt x="1391" y="2781"/>
                    <a:pt x="2782" y="2781"/>
                  </a:cubicBezTo>
                  <a:lnTo>
                    <a:pt x="20862" y="2781"/>
                  </a:lnTo>
                  <a:cubicBezTo>
                    <a:pt x="22252" y="2781"/>
                    <a:pt x="23643" y="4172"/>
                    <a:pt x="23643" y="5563"/>
                  </a:cubicBezTo>
                  <a:lnTo>
                    <a:pt x="23643" y="18080"/>
                  </a:lnTo>
                  <a:lnTo>
                    <a:pt x="23643" y="18080"/>
                  </a:lnTo>
                  <a:cubicBezTo>
                    <a:pt x="29901" y="7649"/>
                    <a:pt x="43114" y="0"/>
                    <a:pt x="61194" y="0"/>
                  </a:cubicBezTo>
                  <a:cubicBezTo>
                    <a:pt x="79274" y="0"/>
                    <a:pt x="92486" y="7649"/>
                    <a:pt x="100135" y="20862"/>
                  </a:cubicBezTo>
                  <a:lnTo>
                    <a:pt x="100135" y="20862"/>
                  </a:lnTo>
                  <a:cubicBezTo>
                    <a:pt x="109175" y="8344"/>
                    <a:pt x="123083" y="0"/>
                    <a:pt x="143249" y="0"/>
                  </a:cubicBezTo>
                  <a:cubicBezTo>
                    <a:pt x="173846" y="0"/>
                    <a:pt x="190535" y="19471"/>
                    <a:pt x="190535" y="50067"/>
                  </a:cubicBezTo>
                  <a:lnTo>
                    <a:pt x="190535" y="133514"/>
                  </a:lnTo>
                  <a:cubicBezTo>
                    <a:pt x="190535" y="134904"/>
                    <a:pt x="189144" y="136295"/>
                    <a:pt x="187754" y="136295"/>
                  </a:cubicBezTo>
                </a:path>
              </a:pathLst>
            </a:custGeom>
            <a:solidFill>
              <a:schemeClr val="bg1"/>
            </a:solidFill>
            <a:ln w="6954" cap="flat">
              <a:noFill/>
              <a:prstDash val="solid"/>
              <a:miter/>
            </a:ln>
          </p:spPr>
          <p:txBody>
            <a:bodyPr rtlCol="0" anchor="ctr"/>
            <a:lstStyle/>
            <a:p>
              <a:endParaRPr lang="de-DE" dirty="0"/>
            </a:p>
          </p:txBody>
        </p:sp>
        <p:sp>
          <p:nvSpPr>
            <p:cNvPr id="57" name="Freihandform: Form 56">
              <a:extLst>
                <a:ext uri="{FF2B5EF4-FFF2-40B4-BE49-F238E27FC236}">
                  <a16:creationId xmlns:a16="http://schemas.microsoft.com/office/drawing/2014/main" id="{74F1DB23-BEE9-87C2-0DF3-24131D41DDC3}"/>
                </a:ext>
              </a:extLst>
            </p:cNvPr>
            <p:cNvSpPr>
              <a:spLocks noChangeAspect="1"/>
            </p:cNvSpPr>
            <p:nvPr/>
          </p:nvSpPr>
          <p:spPr bwMode="gray">
            <a:xfrm>
              <a:off x="4362409" y="3812156"/>
              <a:ext cx="112652" cy="186362"/>
            </a:xfrm>
            <a:custGeom>
              <a:avLst/>
              <a:gdLst>
                <a:gd name="connsiteX0" fmla="*/ 2782 w 112652"/>
                <a:gd name="connsiteY0" fmla="*/ 186363 h 186362"/>
                <a:gd name="connsiteX1" fmla="*/ 0 w 112652"/>
                <a:gd name="connsiteY1" fmla="*/ 183581 h 186362"/>
                <a:gd name="connsiteX2" fmla="*/ 0 w 112652"/>
                <a:gd name="connsiteY2" fmla="*/ 5563 h 186362"/>
                <a:gd name="connsiteX3" fmla="*/ 2782 w 112652"/>
                <a:gd name="connsiteY3" fmla="*/ 2781 h 186362"/>
                <a:gd name="connsiteX4" fmla="*/ 20862 w 112652"/>
                <a:gd name="connsiteY4" fmla="*/ 2781 h 186362"/>
                <a:gd name="connsiteX5" fmla="*/ 23643 w 112652"/>
                <a:gd name="connsiteY5" fmla="*/ 5563 h 186362"/>
                <a:gd name="connsiteX6" fmla="*/ 23643 w 112652"/>
                <a:gd name="connsiteY6" fmla="*/ 18080 h 186362"/>
                <a:gd name="connsiteX7" fmla="*/ 23643 w 112652"/>
                <a:gd name="connsiteY7" fmla="*/ 18080 h 186362"/>
                <a:gd name="connsiteX8" fmla="*/ 61889 w 112652"/>
                <a:gd name="connsiteY8" fmla="*/ 0 h 186362"/>
                <a:gd name="connsiteX9" fmla="*/ 107784 w 112652"/>
                <a:gd name="connsiteY9" fmla="*/ 31988 h 186362"/>
                <a:gd name="connsiteX10" fmla="*/ 112652 w 112652"/>
                <a:gd name="connsiteY10" fmla="*/ 69538 h 186362"/>
                <a:gd name="connsiteX11" fmla="*/ 107784 w 112652"/>
                <a:gd name="connsiteY11" fmla="*/ 107089 h 186362"/>
                <a:gd name="connsiteX12" fmla="*/ 61889 w 112652"/>
                <a:gd name="connsiteY12" fmla="*/ 139077 h 186362"/>
                <a:gd name="connsiteX13" fmla="*/ 23643 w 112652"/>
                <a:gd name="connsiteY13" fmla="*/ 120301 h 186362"/>
                <a:gd name="connsiteX14" fmla="*/ 23643 w 112652"/>
                <a:gd name="connsiteY14" fmla="*/ 120301 h 186362"/>
                <a:gd name="connsiteX15" fmla="*/ 23643 w 112652"/>
                <a:gd name="connsiteY15" fmla="*/ 183581 h 186362"/>
                <a:gd name="connsiteX16" fmla="*/ 20862 w 112652"/>
                <a:gd name="connsiteY16" fmla="*/ 186363 h 186362"/>
                <a:gd name="connsiteX17" fmla="*/ 85532 w 112652"/>
                <a:gd name="connsiteY17" fmla="*/ 97354 h 186362"/>
                <a:gd name="connsiteX18" fmla="*/ 88314 w 112652"/>
                <a:gd name="connsiteY18" fmla="*/ 69538 h 186362"/>
                <a:gd name="connsiteX19" fmla="*/ 85532 w 112652"/>
                <a:gd name="connsiteY19" fmla="*/ 41723 h 186362"/>
                <a:gd name="connsiteX20" fmla="*/ 56326 w 112652"/>
                <a:gd name="connsiteY20" fmla="*/ 21557 h 186362"/>
                <a:gd name="connsiteX21" fmla="*/ 27120 w 112652"/>
                <a:gd name="connsiteY21" fmla="*/ 41723 h 186362"/>
                <a:gd name="connsiteX22" fmla="*/ 24338 w 112652"/>
                <a:gd name="connsiteY22" fmla="*/ 69538 h 186362"/>
                <a:gd name="connsiteX23" fmla="*/ 27120 w 112652"/>
                <a:gd name="connsiteY23" fmla="*/ 97354 h 186362"/>
                <a:gd name="connsiteX24" fmla="*/ 56326 w 112652"/>
                <a:gd name="connsiteY24" fmla="*/ 117520 h 186362"/>
                <a:gd name="connsiteX25" fmla="*/ 85532 w 112652"/>
                <a:gd name="connsiteY25" fmla="*/ 97354 h 186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2652" h="186362">
                  <a:moveTo>
                    <a:pt x="2782" y="186363"/>
                  </a:moveTo>
                  <a:cubicBezTo>
                    <a:pt x="695" y="186363"/>
                    <a:pt x="0" y="184972"/>
                    <a:pt x="0" y="183581"/>
                  </a:cubicBezTo>
                  <a:lnTo>
                    <a:pt x="0" y="5563"/>
                  </a:lnTo>
                  <a:cubicBezTo>
                    <a:pt x="0" y="4172"/>
                    <a:pt x="1391" y="2781"/>
                    <a:pt x="2782" y="2781"/>
                  </a:cubicBezTo>
                  <a:lnTo>
                    <a:pt x="20862" y="2781"/>
                  </a:lnTo>
                  <a:cubicBezTo>
                    <a:pt x="22252" y="2781"/>
                    <a:pt x="23643" y="4172"/>
                    <a:pt x="23643" y="5563"/>
                  </a:cubicBezTo>
                  <a:lnTo>
                    <a:pt x="23643" y="18080"/>
                  </a:lnTo>
                  <a:lnTo>
                    <a:pt x="23643" y="18080"/>
                  </a:lnTo>
                  <a:cubicBezTo>
                    <a:pt x="29902" y="7649"/>
                    <a:pt x="41723" y="0"/>
                    <a:pt x="61889" y="0"/>
                  </a:cubicBezTo>
                  <a:cubicBezTo>
                    <a:pt x="84837" y="0"/>
                    <a:pt x="100831" y="11126"/>
                    <a:pt x="107784" y="31988"/>
                  </a:cubicBezTo>
                  <a:cubicBezTo>
                    <a:pt x="111261" y="42418"/>
                    <a:pt x="112652" y="52849"/>
                    <a:pt x="112652" y="69538"/>
                  </a:cubicBezTo>
                  <a:cubicBezTo>
                    <a:pt x="112652" y="86228"/>
                    <a:pt x="111957" y="96658"/>
                    <a:pt x="107784" y="107089"/>
                  </a:cubicBezTo>
                  <a:cubicBezTo>
                    <a:pt x="100831" y="127951"/>
                    <a:pt x="84837" y="139077"/>
                    <a:pt x="61889" y="139077"/>
                  </a:cubicBezTo>
                  <a:cubicBezTo>
                    <a:pt x="41723" y="139077"/>
                    <a:pt x="30597" y="130732"/>
                    <a:pt x="23643" y="120301"/>
                  </a:cubicBezTo>
                  <a:lnTo>
                    <a:pt x="23643" y="120301"/>
                  </a:lnTo>
                  <a:lnTo>
                    <a:pt x="23643" y="183581"/>
                  </a:lnTo>
                  <a:cubicBezTo>
                    <a:pt x="23643" y="184972"/>
                    <a:pt x="22252" y="186363"/>
                    <a:pt x="20862" y="186363"/>
                  </a:cubicBezTo>
                  <a:moveTo>
                    <a:pt x="85532" y="97354"/>
                  </a:moveTo>
                  <a:cubicBezTo>
                    <a:pt x="87618" y="90400"/>
                    <a:pt x="88314" y="82055"/>
                    <a:pt x="88314" y="69538"/>
                  </a:cubicBezTo>
                  <a:cubicBezTo>
                    <a:pt x="88314" y="57717"/>
                    <a:pt x="87618" y="48677"/>
                    <a:pt x="85532" y="41723"/>
                  </a:cubicBezTo>
                  <a:cubicBezTo>
                    <a:pt x="81360" y="28511"/>
                    <a:pt x="70929" y="21557"/>
                    <a:pt x="56326" y="21557"/>
                  </a:cubicBezTo>
                  <a:cubicBezTo>
                    <a:pt x="41723" y="21557"/>
                    <a:pt x="31292" y="28511"/>
                    <a:pt x="27120" y="41723"/>
                  </a:cubicBezTo>
                  <a:cubicBezTo>
                    <a:pt x="25034" y="48677"/>
                    <a:pt x="24338" y="56326"/>
                    <a:pt x="24338" y="69538"/>
                  </a:cubicBezTo>
                  <a:cubicBezTo>
                    <a:pt x="24338" y="82751"/>
                    <a:pt x="25034" y="91095"/>
                    <a:pt x="27120" y="97354"/>
                  </a:cubicBezTo>
                  <a:cubicBezTo>
                    <a:pt x="31292" y="110566"/>
                    <a:pt x="41723" y="117520"/>
                    <a:pt x="56326" y="117520"/>
                  </a:cubicBezTo>
                  <a:cubicBezTo>
                    <a:pt x="70929" y="117520"/>
                    <a:pt x="80665" y="110566"/>
                    <a:pt x="85532" y="97354"/>
                  </a:cubicBezTo>
                </a:path>
              </a:pathLst>
            </a:custGeom>
            <a:solidFill>
              <a:schemeClr val="bg1"/>
            </a:solidFill>
            <a:ln w="6954" cap="flat">
              <a:noFill/>
              <a:prstDash val="solid"/>
              <a:miter/>
            </a:ln>
          </p:spPr>
          <p:txBody>
            <a:bodyPr rtlCol="0" anchor="ctr"/>
            <a:lstStyle/>
            <a:p>
              <a:endParaRPr lang="de-DE" dirty="0"/>
            </a:p>
          </p:txBody>
        </p:sp>
        <p:sp>
          <p:nvSpPr>
            <p:cNvPr id="58" name="Freihandform: Form 57">
              <a:extLst>
                <a:ext uri="{FF2B5EF4-FFF2-40B4-BE49-F238E27FC236}">
                  <a16:creationId xmlns:a16="http://schemas.microsoft.com/office/drawing/2014/main" id="{C25D1C4C-A81D-6715-8AAD-D2B6A0B396E8}"/>
                </a:ext>
              </a:extLst>
            </p:cNvPr>
            <p:cNvSpPr>
              <a:spLocks noChangeAspect="1"/>
            </p:cNvSpPr>
            <p:nvPr/>
          </p:nvSpPr>
          <p:spPr bwMode="gray">
            <a:xfrm>
              <a:off x="4507744" y="3812156"/>
              <a:ext cx="114042" cy="139772"/>
            </a:xfrm>
            <a:custGeom>
              <a:avLst/>
              <a:gdLst>
                <a:gd name="connsiteX0" fmla="*/ 4172 w 114042"/>
                <a:gd name="connsiteY0" fmla="*/ 103612 h 139772"/>
                <a:gd name="connsiteX1" fmla="*/ 0 w 114042"/>
                <a:gd name="connsiteY1" fmla="*/ 69538 h 139772"/>
                <a:gd name="connsiteX2" fmla="*/ 4172 w 114042"/>
                <a:gd name="connsiteY2" fmla="*/ 36160 h 139772"/>
                <a:gd name="connsiteX3" fmla="*/ 57021 w 114042"/>
                <a:gd name="connsiteY3" fmla="*/ 0 h 139772"/>
                <a:gd name="connsiteX4" fmla="*/ 109871 w 114042"/>
                <a:gd name="connsiteY4" fmla="*/ 36160 h 139772"/>
                <a:gd name="connsiteX5" fmla="*/ 114043 w 114042"/>
                <a:gd name="connsiteY5" fmla="*/ 69538 h 139772"/>
                <a:gd name="connsiteX6" fmla="*/ 109871 w 114042"/>
                <a:gd name="connsiteY6" fmla="*/ 103612 h 139772"/>
                <a:gd name="connsiteX7" fmla="*/ 57021 w 114042"/>
                <a:gd name="connsiteY7" fmla="*/ 139772 h 139772"/>
                <a:gd name="connsiteX8" fmla="*/ 4172 w 114042"/>
                <a:gd name="connsiteY8" fmla="*/ 103612 h 139772"/>
                <a:gd name="connsiteX9" fmla="*/ 86923 w 114042"/>
                <a:gd name="connsiteY9" fmla="*/ 97354 h 139772"/>
                <a:gd name="connsiteX10" fmla="*/ 89704 w 114042"/>
                <a:gd name="connsiteY10" fmla="*/ 70234 h 139772"/>
                <a:gd name="connsiteX11" fmla="*/ 86923 w 114042"/>
                <a:gd name="connsiteY11" fmla="*/ 43114 h 139772"/>
                <a:gd name="connsiteX12" fmla="*/ 57021 w 114042"/>
                <a:gd name="connsiteY12" fmla="*/ 22252 h 139772"/>
                <a:gd name="connsiteX13" fmla="*/ 27120 w 114042"/>
                <a:gd name="connsiteY13" fmla="*/ 43114 h 139772"/>
                <a:gd name="connsiteX14" fmla="*/ 24338 w 114042"/>
                <a:gd name="connsiteY14" fmla="*/ 70234 h 139772"/>
                <a:gd name="connsiteX15" fmla="*/ 27120 w 114042"/>
                <a:gd name="connsiteY15" fmla="*/ 97354 h 139772"/>
                <a:gd name="connsiteX16" fmla="*/ 57021 w 114042"/>
                <a:gd name="connsiteY16" fmla="*/ 118215 h 139772"/>
                <a:gd name="connsiteX17" fmla="*/ 86923 w 114042"/>
                <a:gd name="connsiteY17" fmla="*/ 97354 h 13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042" h="139772">
                  <a:moveTo>
                    <a:pt x="4172" y="103612"/>
                  </a:moveTo>
                  <a:cubicBezTo>
                    <a:pt x="1391" y="94572"/>
                    <a:pt x="0" y="85532"/>
                    <a:pt x="0" y="69538"/>
                  </a:cubicBezTo>
                  <a:cubicBezTo>
                    <a:pt x="0" y="54240"/>
                    <a:pt x="1391" y="45200"/>
                    <a:pt x="4172" y="36160"/>
                  </a:cubicBezTo>
                  <a:cubicBezTo>
                    <a:pt x="11126" y="13212"/>
                    <a:pt x="30597" y="0"/>
                    <a:pt x="57021" y="0"/>
                  </a:cubicBezTo>
                  <a:cubicBezTo>
                    <a:pt x="82751" y="0"/>
                    <a:pt x="102221" y="13212"/>
                    <a:pt x="109871" y="36160"/>
                  </a:cubicBezTo>
                  <a:cubicBezTo>
                    <a:pt x="112652" y="45200"/>
                    <a:pt x="114043" y="54240"/>
                    <a:pt x="114043" y="69538"/>
                  </a:cubicBezTo>
                  <a:cubicBezTo>
                    <a:pt x="114043" y="84837"/>
                    <a:pt x="112652" y="94572"/>
                    <a:pt x="109871" y="103612"/>
                  </a:cubicBezTo>
                  <a:cubicBezTo>
                    <a:pt x="102917" y="125864"/>
                    <a:pt x="83446" y="139772"/>
                    <a:pt x="57021" y="139772"/>
                  </a:cubicBezTo>
                  <a:cubicBezTo>
                    <a:pt x="30597" y="139772"/>
                    <a:pt x="11126" y="126560"/>
                    <a:pt x="4172" y="103612"/>
                  </a:cubicBezTo>
                  <a:moveTo>
                    <a:pt x="86923" y="97354"/>
                  </a:moveTo>
                  <a:cubicBezTo>
                    <a:pt x="89009" y="90400"/>
                    <a:pt x="89704" y="82751"/>
                    <a:pt x="89704" y="70234"/>
                  </a:cubicBezTo>
                  <a:cubicBezTo>
                    <a:pt x="89704" y="57717"/>
                    <a:pt x="89009" y="50763"/>
                    <a:pt x="86923" y="43114"/>
                  </a:cubicBezTo>
                  <a:cubicBezTo>
                    <a:pt x="82751" y="29901"/>
                    <a:pt x="71625" y="22252"/>
                    <a:pt x="57021" y="22252"/>
                  </a:cubicBezTo>
                  <a:cubicBezTo>
                    <a:pt x="42418" y="22252"/>
                    <a:pt x="31292" y="29901"/>
                    <a:pt x="27120" y="43114"/>
                  </a:cubicBezTo>
                  <a:cubicBezTo>
                    <a:pt x="25034" y="50067"/>
                    <a:pt x="24338" y="57717"/>
                    <a:pt x="24338" y="70234"/>
                  </a:cubicBezTo>
                  <a:cubicBezTo>
                    <a:pt x="24338" y="82751"/>
                    <a:pt x="25034" y="90400"/>
                    <a:pt x="27120" y="97354"/>
                  </a:cubicBezTo>
                  <a:cubicBezTo>
                    <a:pt x="31292" y="110566"/>
                    <a:pt x="42418" y="118215"/>
                    <a:pt x="57021" y="118215"/>
                  </a:cubicBezTo>
                  <a:cubicBezTo>
                    <a:pt x="71625" y="118215"/>
                    <a:pt x="82055" y="110566"/>
                    <a:pt x="86923" y="97354"/>
                  </a:cubicBezTo>
                </a:path>
              </a:pathLst>
            </a:custGeom>
            <a:solidFill>
              <a:schemeClr val="bg1"/>
            </a:solidFill>
            <a:ln w="6954" cap="flat">
              <a:noFill/>
              <a:prstDash val="solid"/>
              <a:miter/>
            </a:ln>
          </p:spPr>
          <p:txBody>
            <a:bodyPr rtlCol="0" anchor="ctr"/>
            <a:lstStyle/>
            <a:p>
              <a:endParaRPr lang="de-DE" dirty="0"/>
            </a:p>
          </p:txBody>
        </p:sp>
        <p:sp>
          <p:nvSpPr>
            <p:cNvPr id="60" name="Freihandform: Form 59">
              <a:extLst>
                <a:ext uri="{FF2B5EF4-FFF2-40B4-BE49-F238E27FC236}">
                  <a16:creationId xmlns:a16="http://schemas.microsoft.com/office/drawing/2014/main" id="{571345C5-520C-15EE-85DA-DED548B2E10E}"/>
                </a:ext>
              </a:extLst>
            </p:cNvPr>
            <p:cNvSpPr>
              <a:spLocks noChangeAspect="1"/>
            </p:cNvSpPr>
            <p:nvPr/>
          </p:nvSpPr>
          <p:spPr bwMode="gray">
            <a:xfrm>
              <a:off x="4647255" y="3814937"/>
              <a:ext cx="190285" cy="133513"/>
            </a:xfrm>
            <a:custGeom>
              <a:avLst/>
              <a:gdLst>
                <a:gd name="connsiteX0" fmla="*/ 129602 w 190285"/>
                <a:gd name="connsiteY0" fmla="*/ 133514 h 133513"/>
                <a:gd name="connsiteX1" fmla="*/ 126125 w 190285"/>
                <a:gd name="connsiteY1" fmla="*/ 130732 h 133513"/>
                <a:gd name="connsiteX2" fmla="*/ 96224 w 190285"/>
                <a:gd name="connsiteY2" fmla="*/ 35465 h 133513"/>
                <a:gd name="connsiteX3" fmla="*/ 95528 w 190285"/>
                <a:gd name="connsiteY3" fmla="*/ 35465 h 133513"/>
                <a:gd name="connsiteX4" fmla="*/ 64931 w 190285"/>
                <a:gd name="connsiteY4" fmla="*/ 130732 h 133513"/>
                <a:gd name="connsiteX5" fmla="*/ 61455 w 190285"/>
                <a:gd name="connsiteY5" fmla="*/ 133514 h 133513"/>
                <a:gd name="connsiteX6" fmla="*/ 45461 w 190285"/>
                <a:gd name="connsiteY6" fmla="*/ 133514 h 133513"/>
                <a:gd name="connsiteX7" fmla="*/ 41984 w 190285"/>
                <a:gd name="connsiteY7" fmla="*/ 130732 h 133513"/>
                <a:gd name="connsiteX8" fmla="*/ 261 w 190285"/>
                <a:gd name="connsiteY8" fmla="*/ 2781 h 133513"/>
                <a:gd name="connsiteX9" fmla="*/ 2347 w 190285"/>
                <a:gd name="connsiteY9" fmla="*/ 0 h 133513"/>
                <a:gd name="connsiteX10" fmla="*/ 21122 w 190285"/>
                <a:gd name="connsiteY10" fmla="*/ 0 h 133513"/>
                <a:gd name="connsiteX11" fmla="*/ 24599 w 190285"/>
                <a:gd name="connsiteY11" fmla="*/ 2781 h 133513"/>
                <a:gd name="connsiteX12" fmla="*/ 53805 w 190285"/>
                <a:gd name="connsiteY12" fmla="*/ 99440 h 133513"/>
                <a:gd name="connsiteX13" fmla="*/ 54501 w 190285"/>
                <a:gd name="connsiteY13" fmla="*/ 99440 h 133513"/>
                <a:gd name="connsiteX14" fmla="*/ 84402 w 190285"/>
                <a:gd name="connsiteY14" fmla="*/ 2781 h 133513"/>
                <a:gd name="connsiteX15" fmla="*/ 87879 w 190285"/>
                <a:gd name="connsiteY15" fmla="*/ 0 h 133513"/>
                <a:gd name="connsiteX16" fmla="*/ 102482 w 190285"/>
                <a:gd name="connsiteY16" fmla="*/ 0 h 133513"/>
                <a:gd name="connsiteX17" fmla="*/ 105959 w 190285"/>
                <a:gd name="connsiteY17" fmla="*/ 2781 h 133513"/>
                <a:gd name="connsiteX18" fmla="*/ 136556 w 190285"/>
                <a:gd name="connsiteY18" fmla="*/ 99440 h 133513"/>
                <a:gd name="connsiteX19" fmla="*/ 137251 w 190285"/>
                <a:gd name="connsiteY19" fmla="*/ 99440 h 133513"/>
                <a:gd name="connsiteX20" fmla="*/ 165762 w 190285"/>
                <a:gd name="connsiteY20" fmla="*/ 2781 h 133513"/>
                <a:gd name="connsiteX21" fmla="*/ 169239 w 190285"/>
                <a:gd name="connsiteY21" fmla="*/ 0 h 133513"/>
                <a:gd name="connsiteX22" fmla="*/ 188014 w 190285"/>
                <a:gd name="connsiteY22" fmla="*/ 0 h 133513"/>
                <a:gd name="connsiteX23" fmla="*/ 190100 w 190285"/>
                <a:gd name="connsiteY23" fmla="*/ 2781 h 133513"/>
                <a:gd name="connsiteX24" fmla="*/ 148377 w 190285"/>
                <a:gd name="connsiteY24" fmla="*/ 130732 h 133513"/>
                <a:gd name="connsiteX25" fmla="*/ 144901 w 190285"/>
                <a:gd name="connsiteY25" fmla="*/ 133514 h 13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0285" h="133513">
                  <a:moveTo>
                    <a:pt x="129602" y="133514"/>
                  </a:moveTo>
                  <a:cubicBezTo>
                    <a:pt x="128211" y="133514"/>
                    <a:pt x="126821" y="132123"/>
                    <a:pt x="126125" y="130732"/>
                  </a:cubicBezTo>
                  <a:lnTo>
                    <a:pt x="96224" y="35465"/>
                  </a:lnTo>
                  <a:lnTo>
                    <a:pt x="95528" y="35465"/>
                  </a:lnTo>
                  <a:lnTo>
                    <a:pt x="64931" y="130732"/>
                  </a:lnTo>
                  <a:cubicBezTo>
                    <a:pt x="64236" y="132123"/>
                    <a:pt x="63541" y="133514"/>
                    <a:pt x="61455" y="133514"/>
                  </a:cubicBezTo>
                  <a:lnTo>
                    <a:pt x="45461" y="133514"/>
                  </a:lnTo>
                  <a:cubicBezTo>
                    <a:pt x="44070" y="133514"/>
                    <a:pt x="42679" y="132123"/>
                    <a:pt x="41984" y="130732"/>
                  </a:cubicBezTo>
                  <a:lnTo>
                    <a:pt x="261" y="2781"/>
                  </a:lnTo>
                  <a:cubicBezTo>
                    <a:pt x="-435" y="1391"/>
                    <a:pt x="261" y="0"/>
                    <a:pt x="2347" y="0"/>
                  </a:cubicBezTo>
                  <a:lnTo>
                    <a:pt x="21122" y="0"/>
                  </a:lnTo>
                  <a:cubicBezTo>
                    <a:pt x="23208" y="0"/>
                    <a:pt x="23904" y="695"/>
                    <a:pt x="24599" y="2781"/>
                  </a:cubicBezTo>
                  <a:lnTo>
                    <a:pt x="53805" y="99440"/>
                  </a:lnTo>
                  <a:lnTo>
                    <a:pt x="54501" y="99440"/>
                  </a:lnTo>
                  <a:lnTo>
                    <a:pt x="84402" y="2781"/>
                  </a:lnTo>
                  <a:cubicBezTo>
                    <a:pt x="85098" y="695"/>
                    <a:pt x="85793" y="0"/>
                    <a:pt x="87879" y="0"/>
                  </a:cubicBezTo>
                  <a:lnTo>
                    <a:pt x="102482" y="0"/>
                  </a:lnTo>
                  <a:cubicBezTo>
                    <a:pt x="103873" y="0"/>
                    <a:pt x="105264" y="695"/>
                    <a:pt x="105959" y="2781"/>
                  </a:cubicBezTo>
                  <a:lnTo>
                    <a:pt x="136556" y="99440"/>
                  </a:lnTo>
                  <a:lnTo>
                    <a:pt x="137251" y="99440"/>
                  </a:lnTo>
                  <a:lnTo>
                    <a:pt x="165762" y="2781"/>
                  </a:lnTo>
                  <a:cubicBezTo>
                    <a:pt x="166457" y="695"/>
                    <a:pt x="167153" y="0"/>
                    <a:pt x="169239" y="0"/>
                  </a:cubicBezTo>
                  <a:lnTo>
                    <a:pt x="188014" y="0"/>
                  </a:lnTo>
                  <a:cubicBezTo>
                    <a:pt x="189405" y="0"/>
                    <a:pt x="190796" y="1391"/>
                    <a:pt x="190100" y="2781"/>
                  </a:cubicBezTo>
                  <a:lnTo>
                    <a:pt x="148377" y="130732"/>
                  </a:lnTo>
                  <a:cubicBezTo>
                    <a:pt x="147682" y="132123"/>
                    <a:pt x="146987" y="133514"/>
                    <a:pt x="144901" y="133514"/>
                  </a:cubicBezTo>
                </a:path>
              </a:pathLst>
            </a:custGeom>
            <a:solidFill>
              <a:schemeClr val="bg1"/>
            </a:solidFill>
            <a:ln w="6954" cap="flat">
              <a:noFill/>
              <a:prstDash val="solid"/>
              <a:miter/>
            </a:ln>
          </p:spPr>
          <p:txBody>
            <a:bodyPr rtlCol="0" anchor="ctr"/>
            <a:lstStyle/>
            <a:p>
              <a:endParaRPr lang="de-DE" dirty="0"/>
            </a:p>
          </p:txBody>
        </p:sp>
        <p:sp>
          <p:nvSpPr>
            <p:cNvPr id="61" name="Freihandform: Form 60">
              <a:extLst>
                <a:ext uri="{FF2B5EF4-FFF2-40B4-BE49-F238E27FC236}">
                  <a16:creationId xmlns:a16="http://schemas.microsoft.com/office/drawing/2014/main" id="{49A8F995-0D46-6449-4818-D07C6F71082B}"/>
                </a:ext>
              </a:extLst>
            </p:cNvPr>
            <p:cNvSpPr>
              <a:spLocks noChangeAspect="1"/>
            </p:cNvSpPr>
            <p:nvPr/>
          </p:nvSpPr>
          <p:spPr bwMode="gray">
            <a:xfrm>
              <a:off x="4864475" y="3812156"/>
              <a:ext cx="112652" cy="139772"/>
            </a:xfrm>
            <a:custGeom>
              <a:avLst/>
              <a:gdLst>
                <a:gd name="connsiteX0" fmla="*/ 4172 w 112652"/>
                <a:gd name="connsiteY0" fmla="*/ 103612 h 139772"/>
                <a:gd name="connsiteX1" fmla="*/ 0 w 112652"/>
                <a:gd name="connsiteY1" fmla="*/ 70234 h 139772"/>
                <a:gd name="connsiteX2" fmla="*/ 4172 w 112652"/>
                <a:gd name="connsiteY2" fmla="*/ 36160 h 139772"/>
                <a:gd name="connsiteX3" fmla="*/ 56326 w 112652"/>
                <a:gd name="connsiteY3" fmla="*/ 0 h 139772"/>
                <a:gd name="connsiteX4" fmla="*/ 108480 w 112652"/>
                <a:gd name="connsiteY4" fmla="*/ 36160 h 139772"/>
                <a:gd name="connsiteX5" fmla="*/ 112652 w 112652"/>
                <a:gd name="connsiteY5" fmla="*/ 74406 h 139772"/>
                <a:gd name="connsiteX6" fmla="*/ 109871 w 112652"/>
                <a:gd name="connsiteY6" fmla="*/ 77188 h 139772"/>
                <a:gd name="connsiteX7" fmla="*/ 25729 w 112652"/>
                <a:gd name="connsiteY7" fmla="*/ 77188 h 139772"/>
                <a:gd name="connsiteX8" fmla="*/ 24338 w 112652"/>
                <a:gd name="connsiteY8" fmla="*/ 78578 h 139772"/>
                <a:gd name="connsiteX9" fmla="*/ 26425 w 112652"/>
                <a:gd name="connsiteY9" fmla="*/ 94572 h 139772"/>
                <a:gd name="connsiteX10" fmla="*/ 59803 w 112652"/>
                <a:gd name="connsiteY10" fmla="*/ 117520 h 139772"/>
                <a:gd name="connsiteX11" fmla="*/ 93877 w 112652"/>
                <a:gd name="connsiteY11" fmla="*/ 102917 h 139772"/>
                <a:gd name="connsiteX12" fmla="*/ 98049 w 112652"/>
                <a:gd name="connsiteY12" fmla="*/ 102221 h 139772"/>
                <a:gd name="connsiteX13" fmla="*/ 109175 w 112652"/>
                <a:gd name="connsiteY13" fmla="*/ 112652 h 139772"/>
                <a:gd name="connsiteX14" fmla="*/ 109175 w 112652"/>
                <a:gd name="connsiteY14" fmla="*/ 116824 h 139772"/>
                <a:gd name="connsiteX15" fmla="*/ 57022 w 112652"/>
                <a:gd name="connsiteY15" fmla="*/ 139772 h 139772"/>
                <a:gd name="connsiteX16" fmla="*/ 4172 w 112652"/>
                <a:gd name="connsiteY16" fmla="*/ 103612 h 139772"/>
                <a:gd name="connsiteX17" fmla="*/ 86923 w 112652"/>
                <a:gd name="connsiteY17" fmla="*/ 58412 h 139772"/>
                <a:gd name="connsiteX18" fmla="*/ 88314 w 112652"/>
                <a:gd name="connsiteY18" fmla="*/ 57021 h 139772"/>
                <a:gd name="connsiteX19" fmla="*/ 86228 w 112652"/>
                <a:gd name="connsiteY19" fmla="*/ 41723 h 139772"/>
                <a:gd name="connsiteX20" fmla="*/ 55631 w 112652"/>
                <a:gd name="connsiteY20" fmla="*/ 20862 h 139772"/>
                <a:gd name="connsiteX21" fmla="*/ 25034 w 112652"/>
                <a:gd name="connsiteY21" fmla="*/ 41723 h 139772"/>
                <a:gd name="connsiteX22" fmla="*/ 22948 w 112652"/>
                <a:gd name="connsiteY22" fmla="*/ 57021 h 139772"/>
                <a:gd name="connsiteX23" fmla="*/ 24338 w 112652"/>
                <a:gd name="connsiteY23" fmla="*/ 58412 h 139772"/>
                <a:gd name="connsiteX24" fmla="*/ 86923 w 112652"/>
                <a:gd name="connsiteY24" fmla="*/ 58412 h 13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2652" h="139772">
                  <a:moveTo>
                    <a:pt x="4172" y="103612"/>
                  </a:moveTo>
                  <a:cubicBezTo>
                    <a:pt x="1391" y="95267"/>
                    <a:pt x="0" y="85532"/>
                    <a:pt x="0" y="70234"/>
                  </a:cubicBezTo>
                  <a:cubicBezTo>
                    <a:pt x="0" y="54935"/>
                    <a:pt x="1391" y="44504"/>
                    <a:pt x="4172" y="36160"/>
                  </a:cubicBezTo>
                  <a:cubicBezTo>
                    <a:pt x="11822" y="13212"/>
                    <a:pt x="31292" y="0"/>
                    <a:pt x="56326" y="0"/>
                  </a:cubicBezTo>
                  <a:cubicBezTo>
                    <a:pt x="82055" y="0"/>
                    <a:pt x="101526" y="13212"/>
                    <a:pt x="108480" y="36160"/>
                  </a:cubicBezTo>
                  <a:cubicBezTo>
                    <a:pt x="111261" y="44504"/>
                    <a:pt x="112652" y="54240"/>
                    <a:pt x="112652" y="74406"/>
                  </a:cubicBezTo>
                  <a:cubicBezTo>
                    <a:pt x="112652" y="75797"/>
                    <a:pt x="111261" y="77188"/>
                    <a:pt x="109871" y="77188"/>
                  </a:cubicBezTo>
                  <a:lnTo>
                    <a:pt x="25729" y="77188"/>
                  </a:lnTo>
                  <a:cubicBezTo>
                    <a:pt x="24338" y="77188"/>
                    <a:pt x="24338" y="77883"/>
                    <a:pt x="24338" y="78578"/>
                  </a:cubicBezTo>
                  <a:cubicBezTo>
                    <a:pt x="24338" y="85532"/>
                    <a:pt x="25034" y="90400"/>
                    <a:pt x="26425" y="94572"/>
                  </a:cubicBezTo>
                  <a:cubicBezTo>
                    <a:pt x="31988" y="109871"/>
                    <a:pt x="43809" y="117520"/>
                    <a:pt x="59803" y="117520"/>
                  </a:cubicBezTo>
                  <a:cubicBezTo>
                    <a:pt x="75797" y="117520"/>
                    <a:pt x="86923" y="111261"/>
                    <a:pt x="93877" y="102917"/>
                  </a:cubicBezTo>
                  <a:cubicBezTo>
                    <a:pt x="95268" y="101526"/>
                    <a:pt x="96658" y="101526"/>
                    <a:pt x="98049" y="102221"/>
                  </a:cubicBezTo>
                  <a:lnTo>
                    <a:pt x="109175" y="112652"/>
                  </a:lnTo>
                  <a:cubicBezTo>
                    <a:pt x="110566" y="114043"/>
                    <a:pt x="110566" y="115434"/>
                    <a:pt x="109175" y="116824"/>
                  </a:cubicBezTo>
                  <a:cubicBezTo>
                    <a:pt x="98745" y="130037"/>
                    <a:pt x="80665" y="139772"/>
                    <a:pt x="57022" y="139772"/>
                  </a:cubicBezTo>
                  <a:cubicBezTo>
                    <a:pt x="30597" y="139772"/>
                    <a:pt x="11126" y="126560"/>
                    <a:pt x="4172" y="103612"/>
                  </a:cubicBezTo>
                  <a:moveTo>
                    <a:pt x="86923" y="58412"/>
                  </a:moveTo>
                  <a:cubicBezTo>
                    <a:pt x="88314" y="58412"/>
                    <a:pt x="88314" y="57717"/>
                    <a:pt x="88314" y="57021"/>
                  </a:cubicBezTo>
                  <a:cubicBezTo>
                    <a:pt x="88314" y="50763"/>
                    <a:pt x="87618" y="45895"/>
                    <a:pt x="86228" y="41723"/>
                  </a:cubicBezTo>
                  <a:cubicBezTo>
                    <a:pt x="82055" y="28511"/>
                    <a:pt x="70929" y="20862"/>
                    <a:pt x="55631" y="20862"/>
                  </a:cubicBezTo>
                  <a:cubicBezTo>
                    <a:pt x="40332" y="20862"/>
                    <a:pt x="29206" y="28511"/>
                    <a:pt x="25034" y="41723"/>
                  </a:cubicBezTo>
                  <a:cubicBezTo>
                    <a:pt x="23643" y="45895"/>
                    <a:pt x="22948" y="50763"/>
                    <a:pt x="22948" y="57021"/>
                  </a:cubicBezTo>
                  <a:cubicBezTo>
                    <a:pt x="22948" y="58412"/>
                    <a:pt x="23643" y="58412"/>
                    <a:pt x="24338" y="58412"/>
                  </a:cubicBezTo>
                  <a:lnTo>
                    <a:pt x="86923" y="58412"/>
                  </a:lnTo>
                  <a:close/>
                </a:path>
              </a:pathLst>
            </a:custGeom>
            <a:solidFill>
              <a:schemeClr val="bg1"/>
            </a:solidFill>
            <a:ln w="6954" cap="flat">
              <a:noFill/>
              <a:prstDash val="solid"/>
              <a:miter/>
            </a:ln>
          </p:spPr>
          <p:txBody>
            <a:bodyPr rtlCol="0" anchor="ctr"/>
            <a:lstStyle/>
            <a:p>
              <a:endParaRPr lang="de-DE" dirty="0"/>
            </a:p>
          </p:txBody>
        </p:sp>
        <p:sp>
          <p:nvSpPr>
            <p:cNvPr id="62" name="Freihandform: Form 61">
              <a:extLst>
                <a:ext uri="{FF2B5EF4-FFF2-40B4-BE49-F238E27FC236}">
                  <a16:creationId xmlns:a16="http://schemas.microsoft.com/office/drawing/2014/main" id="{0B1BB606-6970-2D62-1630-28D580CD3E18}"/>
                </a:ext>
              </a:extLst>
            </p:cNvPr>
            <p:cNvSpPr>
              <a:spLocks noChangeAspect="1"/>
            </p:cNvSpPr>
            <p:nvPr/>
          </p:nvSpPr>
          <p:spPr bwMode="gray">
            <a:xfrm>
              <a:off x="5017460" y="3812851"/>
              <a:ext cx="87379" cy="136990"/>
            </a:xfrm>
            <a:custGeom>
              <a:avLst/>
              <a:gdLst>
                <a:gd name="connsiteX0" fmla="*/ 2782 w 87379"/>
                <a:gd name="connsiteY0" fmla="*/ 135600 h 136990"/>
                <a:gd name="connsiteX1" fmla="*/ 0 w 87379"/>
                <a:gd name="connsiteY1" fmla="*/ 132818 h 136990"/>
                <a:gd name="connsiteX2" fmla="*/ 0 w 87379"/>
                <a:gd name="connsiteY2" fmla="*/ 5563 h 136990"/>
                <a:gd name="connsiteX3" fmla="*/ 2782 w 87379"/>
                <a:gd name="connsiteY3" fmla="*/ 2781 h 136990"/>
                <a:gd name="connsiteX4" fmla="*/ 20862 w 87379"/>
                <a:gd name="connsiteY4" fmla="*/ 2781 h 136990"/>
                <a:gd name="connsiteX5" fmla="*/ 23643 w 87379"/>
                <a:gd name="connsiteY5" fmla="*/ 5563 h 136990"/>
                <a:gd name="connsiteX6" fmla="*/ 23643 w 87379"/>
                <a:gd name="connsiteY6" fmla="*/ 19471 h 136990"/>
                <a:gd name="connsiteX7" fmla="*/ 23643 w 87379"/>
                <a:gd name="connsiteY7" fmla="*/ 19471 h 136990"/>
                <a:gd name="connsiteX8" fmla="*/ 59108 w 87379"/>
                <a:gd name="connsiteY8" fmla="*/ 0 h 136990"/>
                <a:gd name="connsiteX9" fmla="*/ 86228 w 87379"/>
                <a:gd name="connsiteY9" fmla="*/ 9735 h 136990"/>
                <a:gd name="connsiteX10" fmla="*/ 86923 w 87379"/>
                <a:gd name="connsiteY10" fmla="*/ 13908 h 136990"/>
                <a:gd name="connsiteX11" fmla="*/ 76492 w 87379"/>
                <a:gd name="connsiteY11" fmla="*/ 27815 h 136990"/>
                <a:gd name="connsiteX12" fmla="*/ 72320 w 87379"/>
                <a:gd name="connsiteY12" fmla="*/ 28511 h 136990"/>
                <a:gd name="connsiteX13" fmla="*/ 51458 w 87379"/>
                <a:gd name="connsiteY13" fmla="*/ 22252 h 136990"/>
                <a:gd name="connsiteX14" fmla="*/ 22948 w 87379"/>
                <a:gd name="connsiteY14" fmla="*/ 61194 h 136990"/>
                <a:gd name="connsiteX15" fmla="*/ 22948 w 87379"/>
                <a:gd name="connsiteY15" fmla="*/ 134209 h 136990"/>
                <a:gd name="connsiteX16" fmla="*/ 20166 w 87379"/>
                <a:gd name="connsiteY16" fmla="*/ 136990 h 13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7379" h="136990">
                  <a:moveTo>
                    <a:pt x="2782" y="135600"/>
                  </a:moveTo>
                  <a:cubicBezTo>
                    <a:pt x="1391" y="135600"/>
                    <a:pt x="0" y="134209"/>
                    <a:pt x="0" y="132818"/>
                  </a:cubicBezTo>
                  <a:lnTo>
                    <a:pt x="0" y="5563"/>
                  </a:lnTo>
                  <a:cubicBezTo>
                    <a:pt x="0" y="4172"/>
                    <a:pt x="1391" y="2781"/>
                    <a:pt x="2782" y="2781"/>
                  </a:cubicBezTo>
                  <a:lnTo>
                    <a:pt x="20862" y="2781"/>
                  </a:lnTo>
                  <a:cubicBezTo>
                    <a:pt x="22252" y="2781"/>
                    <a:pt x="23643" y="4172"/>
                    <a:pt x="23643" y="5563"/>
                  </a:cubicBezTo>
                  <a:lnTo>
                    <a:pt x="23643" y="19471"/>
                  </a:lnTo>
                  <a:lnTo>
                    <a:pt x="23643" y="19471"/>
                  </a:lnTo>
                  <a:cubicBezTo>
                    <a:pt x="29206" y="8344"/>
                    <a:pt x="41028" y="0"/>
                    <a:pt x="59108" y="0"/>
                  </a:cubicBezTo>
                  <a:cubicBezTo>
                    <a:pt x="69538" y="0"/>
                    <a:pt x="79969" y="4172"/>
                    <a:pt x="86228" y="9735"/>
                  </a:cubicBezTo>
                  <a:cubicBezTo>
                    <a:pt x="87618" y="11126"/>
                    <a:pt x="87618" y="12517"/>
                    <a:pt x="86923" y="13908"/>
                  </a:cubicBezTo>
                  <a:lnTo>
                    <a:pt x="76492" y="27815"/>
                  </a:lnTo>
                  <a:cubicBezTo>
                    <a:pt x="75101" y="29206"/>
                    <a:pt x="73711" y="29206"/>
                    <a:pt x="72320" y="28511"/>
                  </a:cubicBezTo>
                  <a:cubicBezTo>
                    <a:pt x="66061" y="24338"/>
                    <a:pt x="59803" y="22252"/>
                    <a:pt x="51458" y="22252"/>
                  </a:cubicBezTo>
                  <a:cubicBezTo>
                    <a:pt x="31292" y="22252"/>
                    <a:pt x="22948" y="38246"/>
                    <a:pt x="22948" y="61194"/>
                  </a:cubicBezTo>
                  <a:lnTo>
                    <a:pt x="22948" y="134209"/>
                  </a:lnTo>
                  <a:cubicBezTo>
                    <a:pt x="22948" y="135600"/>
                    <a:pt x="21557" y="136990"/>
                    <a:pt x="20166" y="136990"/>
                  </a:cubicBezTo>
                </a:path>
              </a:pathLst>
            </a:custGeom>
            <a:solidFill>
              <a:schemeClr val="bg1"/>
            </a:solidFill>
            <a:ln w="6954" cap="flat">
              <a:noFill/>
              <a:prstDash val="solid"/>
              <a:miter/>
            </a:ln>
          </p:spPr>
          <p:txBody>
            <a:bodyPr rtlCol="0" anchor="ctr"/>
            <a:lstStyle/>
            <a:p>
              <a:endParaRPr lang="de-DE" dirty="0"/>
            </a:p>
          </p:txBody>
        </p:sp>
        <p:sp>
          <p:nvSpPr>
            <p:cNvPr id="63" name="Freihandform: Form 62">
              <a:extLst>
                <a:ext uri="{FF2B5EF4-FFF2-40B4-BE49-F238E27FC236}">
                  <a16:creationId xmlns:a16="http://schemas.microsoft.com/office/drawing/2014/main" id="{F36AD492-48C9-8490-C3B1-C0CEBE418E15}"/>
                </a:ext>
              </a:extLst>
            </p:cNvPr>
            <p:cNvSpPr>
              <a:spLocks noChangeAspect="1"/>
            </p:cNvSpPr>
            <p:nvPr/>
          </p:nvSpPr>
          <p:spPr bwMode="gray">
            <a:xfrm>
              <a:off x="5120377" y="3812156"/>
              <a:ext cx="112652" cy="139772"/>
            </a:xfrm>
            <a:custGeom>
              <a:avLst/>
              <a:gdLst>
                <a:gd name="connsiteX0" fmla="*/ 4172 w 112652"/>
                <a:gd name="connsiteY0" fmla="*/ 103612 h 139772"/>
                <a:gd name="connsiteX1" fmla="*/ 0 w 112652"/>
                <a:gd name="connsiteY1" fmla="*/ 70234 h 139772"/>
                <a:gd name="connsiteX2" fmla="*/ 4172 w 112652"/>
                <a:gd name="connsiteY2" fmla="*/ 36160 h 139772"/>
                <a:gd name="connsiteX3" fmla="*/ 56326 w 112652"/>
                <a:gd name="connsiteY3" fmla="*/ 0 h 139772"/>
                <a:gd name="connsiteX4" fmla="*/ 108480 w 112652"/>
                <a:gd name="connsiteY4" fmla="*/ 36160 h 139772"/>
                <a:gd name="connsiteX5" fmla="*/ 112652 w 112652"/>
                <a:gd name="connsiteY5" fmla="*/ 74406 h 139772"/>
                <a:gd name="connsiteX6" fmla="*/ 109871 w 112652"/>
                <a:gd name="connsiteY6" fmla="*/ 77188 h 139772"/>
                <a:gd name="connsiteX7" fmla="*/ 25729 w 112652"/>
                <a:gd name="connsiteY7" fmla="*/ 77188 h 139772"/>
                <a:gd name="connsiteX8" fmla="*/ 24338 w 112652"/>
                <a:gd name="connsiteY8" fmla="*/ 78578 h 139772"/>
                <a:gd name="connsiteX9" fmla="*/ 26425 w 112652"/>
                <a:gd name="connsiteY9" fmla="*/ 94572 h 139772"/>
                <a:gd name="connsiteX10" fmla="*/ 59803 w 112652"/>
                <a:gd name="connsiteY10" fmla="*/ 117520 h 139772"/>
                <a:gd name="connsiteX11" fmla="*/ 93877 w 112652"/>
                <a:gd name="connsiteY11" fmla="*/ 102917 h 139772"/>
                <a:gd name="connsiteX12" fmla="*/ 98049 w 112652"/>
                <a:gd name="connsiteY12" fmla="*/ 102221 h 139772"/>
                <a:gd name="connsiteX13" fmla="*/ 109175 w 112652"/>
                <a:gd name="connsiteY13" fmla="*/ 112652 h 139772"/>
                <a:gd name="connsiteX14" fmla="*/ 109175 w 112652"/>
                <a:gd name="connsiteY14" fmla="*/ 116824 h 139772"/>
                <a:gd name="connsiteX15" fmla="*/ 57021 w 112652"/>
                <a:gd name="connsiteY15" fmla="*/ 139772 h 139772"/>
                <a:gd name="connsiteX16" fmla="*/ 4172 w 112652"/>
                <a:gd name="connsiteY16" fmla="*/ 103612 h 139772"/>
                <a:gd name="connsiteX17" fmla="*/ 87618 w 112652"/>
                <a:gd name="connsiteY17" fmla="*/ 58412 h 139772"/>
                <a:gd name="connsiteX18" fmla="*/ 89009 w 112652"/>
                <a:gd name="connsiteY18" fmla="*/ 57021 h 139772"/>
                <a:gd name="connsiteX19" fmla="*/ 86923 w 112652"/>
                <a:gd name="connsiteY19" fmla="*/ 41723 h 139772"/>
                <a:gd name="connsiteX20" fmla="*/ 56326 w 112652"/>
                <a:gd name="connsiteY20" fmla="*/ 20862 h 139772"/>
                <a:gd name="connsiteX21" fmla="*/ 25729 w 112652"/>
                <a:gd name="connsiteY21" fmla="*/ 41723 h 139772"/>
                <a:gd name="connsiteX22" fmla="*/ 23643 w 112652"/>
                <a:gd name="connsiteY22" fmla="*/ 57021 h 139772"/>
                <a:gd name="connsiteX23" fmla="*/ 25034 w 112652"/>
                <a:gd name="connsiteY23" fmla="*/ 58412 h 139772"/>
                <a:gd name="connsiteX24" fmla="*/ 87618 w 112652"/>
                <a:gd name="connsiteY24" fmla="*/ 58412 h 13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2652" h="139772">
                  <a:moveTo>
                    <a:pt x="4172" y="103612"/>
                  </a:moveTo>
                  <a:cubicBezTo>
                    <a:pt x="1391" y="95267"/>
                    <a:pt x="0" y="85532"/>
                    <a:pt x="0" y="70234"/>
                  </a:cubicBezTo>
                  <a:cubicBezTo>
                    <a:pt x="0" y="54935"/>
                    <a:pt x="1391" y="44504"/>
                    <a:pt x="4172" y="36160"/>
                  </a:cubicBezTo>
                  <a:cubicBezTo>
                    <a:pt x="11821" y="13212"/>
                    <a:pt x="31292" y="0"/>
                    <a:pt x="56326" y="0"/>
                  </a:cubicBezTo>
                  <a:cubicBezTo>
                    <a:pt x="82055" y="0"/>
                    <a:pt x="101526" y="13212"/>
                    <a:pt x="108480" y="36160"/>
                  </a:cubicBezTo>
                  <a:cubicBezTo>
                    <a:pt x="111261" y="44504"/>
                    <a:pt x="112652" y="54240"/>
                    <a:pt x="112652" y="74406"/>
                  </a:cubicBezTo>
                  <a:cubicBezTo>
                    <a:pt x="112652" y="75797"/>
                    <a:pt x="111261" y="77188"/>
                    <a:pt x="109871" y="77188"/>
                  </a:cubicBezTo>
                  <a:lnTo>
                    <a:pt x="25729" y="77188"/>
                  </a:lnTo>
                  <a:cubicBezTo>
                    <a:pt x="24338" y="77188"/>
                    <a:pt x="24338" y="77883"/>
                    <a:pt x="24338" y="78578"/>
                  </a:cubicBezTo>
                  <a:cubicBezTo>
                    <a:pt x="24338" y="85532"/>
                    <a:pt x="25034" y="90400"/>
                    <a:pt x="26425" y="94572"/>
                  </a:cubicBezTo>
                  <a:cubicBezTo>
                    <a:pt x="31988" y="109871"/>
                    <a:pt x="43809" y="117520"/>
                    <a:pt x="59803" y="117520"/>
                  </a:cubicBezTo>
                  <a:cubicBezTo>
                    <a:pt x="75797" y="117520"/>
                    <a:pt x="86923" y="111261"/>
                    <a:pt x="93877" y="102917"/>
                  </a:cubicBezTo>
                  <a:cubicBezTo>
                    <a:pt x="95268" y="101526"/>
                    <a:pt x="96658" y="101526"/>
                    <a:pt x="98049" y="102221"/>
                  </a:cubicBezTo>
                  <a:lnTo>
                    <a:pt x="109175" y="112652"/>
                  </a:lnTo>
                  <a:cubicBezTo>
                    <a:pt x="110566" y="114043"/>
                    <a:pt x="110566" y="115434"/>
                    <a:pt x="109175" y="116824"/>
                  </a:cubicBezTo>
                  <a:cubicBezTo>
                    <a:pt x="98744" y="130037"/>
                    <a:pt x="80665" y="139772"/>
                    <a:pt x="57021" y="139772"/>
                  </a:cubicBezTo>
                  <a:cubicBezTo>
                    <a:pt x="31292" y="139772"/>
                    <a:pt x="11821" y="126560"/>
                    <a:pt x="4172" y="103612"/>
                  </a:cubicBezTo>
                  <a:moveTo>
                    <a:pt x="87618" y="58412"/>
                  </a:moveTo>
                  <a:cubicBezTo>
                    <a:pt x="89009" y="58412"/>
                    <a:pt x="89009" y="57717"/>
                    <a:pt x="89009" y="57021"/>
                  </a:cubicBezTo>
                  <a:cubicBezTo>
                    <a:pt x="89009" y="50763"/>
                    <a:pt x="88314" y="45895"/>
                    <a:pt x="86923" y="41723"/>
                  </a:cubicBezTo>
                  <a:cubicBezTo>
                    <a:pt x="82751" y="28511"/>
                    <a:pt x="71625" y="20862"/>
                    <a:pt x="56326" y="20862"/>
                  </a:cubicBezTo>
                  <a:cubicBezTo>
                    <a:pt x="41028" y="20862"/>
                    <a:pt x="29902" y="28511"/>
                    <a:pt x="25729" y="41723"/>
                  </a:cubicBezTo>
                  <a:cubicBezTo>
                    <a:pt x="24338" y="45895"/>
                    <a:pt x="23643" y="50763"/>
                    <a:pt x="23643" y="57021"/>
                  </a:cubicBezTo>
                  <a:cubicBezTo>
                    <a:pt x="23643" y="58412"/>
                    <a:pt x="24338" y="58412"/>
                    <a:pt x="25034" y="58412"/>
                  </a:cubicBezTo>
                  <a:lnTo>
                    <a:pt x="87618" y="58412"/>
                  </a:lnTo>
                  <a:close/>
                </a:path>
              </a:pathLst>
            </a:custGeom>
            <a:solidFill>
              <a:schemeClr val="bg1"/>
            </a:solidFill>
            <a:ln w="6954" cap="flat">
              <a:noFill/>
              <a:prstDash val="solid"/>
              <a:miter/>
            </a:ln>
          </p:spPr>
          <p:txBody>
            <a:bodyPr rtlCol="0" anchor="ctr"/>
            <a:lstStyle/>
            <a:p>
              <a:endParaRPr lang="de-DE" dirty="0"/>
            </a:p>
          </p:txBody>
        </p:sp>
        <p:sp>
          <p:nvSpPr>
            <p:cNvPr id="64" name="Freihandform: Form 63">
              <a:extLst>
                <a:ext uri="{FF2B5EF4-FFF2-40B4-BE49-F238E27FC236}">
                  <a16:creationId xmlns:a16="http://schemas.microsoft.com/office/drawing/2014/main" id="{8DC4DD94-FD1A-9A4D-091E-B448C9FA9B71}"/>
                </a:ext>
              </a:extLst>
            </p:cNvPr>
            <p:cNvSpPr>
              <a:spLocks noChangeAspect="1"/>
            </p:cNvSpPr>
            <p:nvPr/>
          </p:nvSpPr>
          <p:spPr bwMode="gray">
            <a:xfrm>
              <a:off x="5265712" y="3760002"/>
              <a:ext cx="112652" cy="191925"/>
            </a:xfrm>
            <a:custGeom>
              <a:avLst/>
              <a:gdLst>
                <a:gd name="connsiteX0" fmla="*/ 91791 w 112652"/>
                <a:gd name="connsiteY0" fmla="*/ 188449 h 191925"/>
                <a:gd name="connsiteX1" fmla="*/ 89009 w 112652"/>
                <a:gd name="connsiteY1" fmla="*/ 185667 h 191925"/>
                <a:gd name="connsiteX2" fmla="*/ 89009 w 112652"/>
                <a:gd name="connsiteY2" fmla="*/ 173150 h 191925"/>
                <a:gd name="connsiteX3" fmla="*/ 89009 w 112652"/>
                <a:gd name="connsiteY3" fmla="*/ 173150 h 191925"/>
                <a:gd name="connsiteX4" fmla="*/ 50763 w 112652"/>
                <a:gd name="connsiteY4" fmla="*/ 191926 h 191925"/>
                <a:gd name="connsiteX5" fmla="*/ 4868 w 112652"/>
                <a:gd name="connsiteY5" fmla="*/ 159938 h 191925"/>
                <a:gd name="connsiteX6" fmla="*/ 0 w 112652"/>
                <a:gd name="connsiteY6" fmla="*/ 122388 h 191925"/>
                <a:gd name="connsiteX7" fmla="*/ 4868 w 112652"/>
                <a:gd name="connsiteY7" fmla="*/ 84837 h 191925"/>
                <a:gd name="connsiteX8" fmla="*/ 50763 w 112652"/>
                <a:gd name="connsiteY8" fmla="*/ 52849 h 191925"/>
                <a:gd name="connsiteX9" fmla="*/ 89009 w 112652"/>
                <a:gd name="connsiteY9" fmla="*/ 70929 h 191925"/>
                <a:gd name="connsiteX10" fmla="*/ 89009 w 112652"/>
                <a:gd name="connsiteY10" fmla="*/ 70929 h 191925"/>
                <a:gd name="connsiteX11" fmla="*/ 89009 w 112652"/>
                <a:gd name="connsiteY11" fmla="*/ 2781 h 191925"/>
                <a:gd name="connsiteX12" fmla="*/ 91791 w 112652"/>
                <a:gd name="connsiteY12" fmla="*/ 0 h 191925"/>
                <a:gd name="connsiteX13" fmla="*/ 109871 w 112652"/>
                <a:gd name="connsiteY13" fmla="*/ 0 h 191925"/>
                <a:gd name="connsiteX14" fmla="*/ 112652 w 112652"/>
                <a:gd name="connsiteY14" fmla="*/ 2781 h 191925"/>
                <a:gd name="connsiteX15" fmla="*/ 112652 w 112652"/>
                <a:gd name="connsiteY15" fmla="*/ 186363 h 191925"/>
                <a:gd name="connsiteX16" fmla="*/ 109871 w 112652"/>
                <a:gd name="connsiteY16" fmla="*/ 189144 h 191925"/>
                <a:gd name="connsiteX17" fmla="*/ 86228 w 112652"/>
                <a:gd name="connsiteY17" fmla="*/ 149507 h 191925"/>
                <a:gd name="connsiteX18" fmla="*/ 89009 w 112652"/>
                <a:gd name="connsiteY18" fmla="*/ 121692 h 191925"/>
                <a:gd name="connsiteX19" fmla="*/ 86228 w 112652"/>
                <a:gd name="connsiteY19" fmla="*/ 93877 h 191925"/>
                <a:gd name="connsiteX20" fmla="*/ 57021 w 112652"/>
                <a:gd name="connsiteY20" fmla="*/ 73711 h 191925"/>
                <a:gd name="connsiteX21" fmla="*/ 27815 w 112652"/>
                <a:gd name="connsiteY21" fmla="*/ 93877 h 191925"/>
                <a:gd name="connsiteX22" fmla="*/ 25034 w 112652"/>
                <a:gd name="connsiteY22" fmla="*/ 121692 h 191925"/>
                <a:gd name="connsiteX23" fmla="*/ 27815 w 112652"/>
                <a:gd name="connsiteY23" fmla="*/ 149507 h 191925"/>
                <a:gd name="connsiteX24" fmla="*/ 57021 w 112652"/>
                <a:gd name="connsiteY24" fmla="*/ 169674 h 191925"/>
                <a:gd name="connsiteX25" fmla="*/ 86228 w 112652"/>
                <a:gd name="connsiteY25" fmla="*/ 149507 h 19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2652" h="191925">
                  <a:moveTo>
                    <a:pt x="91791" y="188449"/>
                  </a:moveTo>
                  <a:cubicBezTo>
                    <a:pt x="90400" y="188449"/>
                    <a:pt x="89009" y="187058"/>
                    <a:pt x="89009" y="185667"/>
                  </a:cubicBezTo>
                  <a:lnTo>
                    <a:pt x="89009" y="173150"/>
                  </a:lnTo>
                  <a:lnTo>
                    <a:pt x="89009" y="173150"/>
                  </a:lnTo>
                  <a:cubicBezTo>
                    <a:pt x="82751" y="183581"/>
                    <a:pt x="70929" y="191926"/>
                    <a:pt x="50763" y="191926"/>
                  </a:cubicBezTo>
                  <a:cubicBezTo>
                    <a:pt x="27815" y="191926"/>
                    <a:pt x="11821" y="180800"/>
                    <a:pt x="4868" y="159938"/>
                  </a:cubicBezTo>
                  <a:cubicBezTo>
                    <a:pt x="1391" y="149507"/>
                    <a:pt x="0" y="139077"/>
                    <a:pt x="0" y="122388"/>
                  </a:cubicBezTo>
                  <a:cubicBezTo>
                    <a:pt x="0" y="105698"/>
                    <a:pt x="695" y="95267"/>
                    <a:pt x="4868" y="84837"/>
                  </a:cubicBezTo>
                  <a:cubicBezTo>
                    <a:pt x="11821" y="63975"/>
                    <a:pt x="27815" y="52849"/>
                    <a:pt x="50763" y="52849"/>
                  </a:cubicBezTo>
                  <a:cubicBezTo>
                    <a:pt x="70929" y="52849"/>
                    <a:pt x="82055" y="60498"/>
                    <a:pt x="89009" y="70929"/>
                  </a:cubicBezTo>
                  <a:lnTo>
                    <a:pt x="89009" y="70929"/>
                  </a:lnTo>
                  <a:lnTo>
                    <a:pt x="89009" y="2781"/>
                  </a:lnTo>
                  <a:cubicBezTo>
                    <a:pt x="89009" y="1391"/>
                    <a:pt x="90400" y="0"/>
                    <a:pt x="91791" y="0"/>
                  </a:cubicBezTo>
                  <a:lnTo>
                    <a:pt x="109871" y="0"/>
                  </a:lnTo>
                  <a:cubicBezTo>
                    <a:pt x="111261" y="0"/>
                    <a:pt x="112652" y="1391"/>
                    <a:pt x="112652" y="2781"/>
                  </a:cubicBezTo>
                  <a:lnTo>
                    <a:pt x="112652" y="186363"/>
                  </a:lnTo>
                  <a:cubicBezTo>
                    <a:pt x="112652" y="187754"/>
                    <a:pt x="111261" y="189144"/>
                    <a:pt x="109871" y="189144"/>
                  </a:cubicBezTo>
                  <a:moveTo>
                    <a:pt x="86228" y="149507"/>
                  </a:moveTo>
                  <a:cubicBezTo>
                    <a:pt x="88314" y="143249"/>
                    <a:pt x="89009" y="134904"/>
                    <a:pt x="89009" y="121692"/>
                  </a:cubicBezTo>
                  <a:cubicBezTo>
                    <a:pt x="89009" y="108480"/>
                    <a:pt x="88314" y="100135"/>
                    <a:pt x="86228" y="93877"/>
                  </a:cubicBezTo>
                  <a:cubicBezTo>
                    <a:pt x="82055" y="80665"/>
                    <a:pt x="71624" y="73711"/>
                    <a:pt x="57021" y="73711"/>
                  </a:cubicBezTo>
                  <a:cubicBezTo>
                    <a:pt x="42418" y="73711"/>
                    <a:pt x="31988" y="80665"/>
                    <a:pt x="27815" y="93877"/>
                  </a:cubicBezTo>
                  <a:cubicBezTo>
                    <a:pt x="25729" y="100831"/>
                    <a:pt x="25034" y="109871"/>
                    <a:pt x="25034" y="121692"/>
                  </a:cubicBezTo>
                  <a:cubicBezTo>
                    <a:pt x="25034" y="134209"/>
                    <a:pt x="25729" y="142554"/>
                    <a:pt x="27815" y="149507"/>
                  </a:cubicBezTo>
                  <a:cubicBezTo>
                    <a:pt x="31988" y="162720"/>
                    <a:pt x="42418" y="169674"/>
                    <a:pt x="57021" y="169674"/>
                  </a:cubicBezTo>
                  <a:cubicBezTo>
                    <a:pt x="70929" y="169674"/>
                    <a:pt x="81360" y="162720"/>
                    <a:pt x="86228" y="149507"/>
                  </a:cubicBezTo>
                </a:path>
              </a:pathLst>
            </a:custGeom>
            <a:solidFill>
              <a:schemeClr val="bg1"/>
            </a:solidFill>
            <a:ln w="6954" cap="flat">
              <a:noFill/>
              <a:prstDash val="solid"/>
              <a:miter/>
            </a:ln>
          </p:spPr>
          <p:txBody>
            <a:bodyPr rtlCol="0" anchor="ctr"/>
            <a:lstStyle/>
            <a:p>
              <a:endParaRPr lang="de-DE" dirty="0"/>
            </a:p>
          </p:txBody>
        </p:sp>
        <p:sp>
          <p:nvSpPr>
            <p:cNvPr id="65" name="Freihandform: Form 64">
              <a:extLst>
                <a:ext uri="{FF2B5EF4-FFF2-40B4-BE49-F238E27FC236}">
                  <a16:creationId xmlns:a16="http://schemas.microsoft.com/office/drawing/2014/main" id="{023E0D67-DDFE-21C8-8BC8-ABBF155C9B7A}"/>
                </a:ext>
              </a:extLst>
            </p:cNvPr>
            <p:cNvSpPr>
              <a:spLocks noChangeAspect="1"/>
            </p:cNvSpPr>
            <p:nvPr/>
          </p:nvSpPr>
          <p:spPr bwMode="gray">
            <a:xfrm>
              <a:off x="5493102" y="3759307"/>
              <a:ext cx="112652" cy="191925"/>
            </a:xfrm>
            <a:custGeom>
              <a:avLst/>
              <a:gdLst>
                <a:gd name="connsiteX0" fmla="*/ 2781 w 112652"/>
                <a:gd name="connsiteY0" fmla="*/ 189144 h 191925"/>
                <a:gd name="connsiteX1" fmla="*/ 0 w 112652"/>
                <a:gd name="connsiteY1" fmla="*/ 186363 h 191925"/>
                <a:gd name="connsiteX2" fmla="*/ 0 w 112652"/>
                <a:gd name="connsiteY2" fmla="*/ 2781 h 191925"/>
                <a:gd name="connsiteX3" fmla="*/ 2781 w 112652"/>
                <a:gd name="connsiteY3" fmla="*/ 0 h 191925"/>
                <a:gd name="connsiteX4" fmla="*/ 20862 w 112652"/>
                <a:gd name="connsiteY4" fmla="*/ 0 h 191925"/>
                <a:gd name="connsiteX5" fmla="*/ 23643 w 112652"/>
                <a:gd name="connsiteY5" fmla="*/ 2781 h 191925"/>
                <a:gd name="connsiteX6" fmla="*/ 23643 w 112652"/>
                <a:gd name="connsiteY6" fmla="*/ 70929 h 191925"/>
                <a:gd name="connsiteX7" fmla="*/ 23643 w 112652"/>
                <a:gd name="connsiteY7" fmla="*/ 70929 h 191925"/>
                <a:gd name="connsiteX8" fmla="*/ 61889 w 112652"/>
                <a:gd name="connsiteY8" fmla="*/ 52849 h 191925"/>
                <a:gd name="connsiteX9" fmla="*/ 107784 w 112652"/>
                <a:gd name="connsiteY9" fmla="*/ 84837 h 191925"/>
                <a:gd name="connsiteX10" fmla="*/ 112652 w 112652"/>
                <a:gd name="connsiteY10" fmla="*/ 122388 h 191925"/>
                <a:gd name="connsiteX11" fmla="*/ 107784 w 112652"/>
                <a:gd name="connsiteY11" fmla="*/ 159938 h 191925"/>
                <a:gd name="connsiteX12" fmla="*/ 61889 w 112652"/>
                <a:gd name="connsiteY12" fmla="*/ 191926 h 191925"/>
                <a:gd name="connsiteX13" fmla="*/ 23643 w 112652"/>
                <a:gd name="connsiteY13" fmla="*/ 173150 h 191925"/>
                <a:gd name="connsiteX14" fmla="*/ 23643 w 112652"/>
                <a:gd name="connsiteY14" fmla="*/ 173150 h 191925"/>
                <a:gd name="connsiteX15" fmla="*/ 23643 w 112652"/>
                <a:gd name="connsiteY15" fmla="*/ 185667 h 191925"/>
                <a:gd name="connsiteX16" fmla="*/ 20862 w 112652"/>
                <a:gd name="connsiteY16" fmla="*/ 188449 h 191925"/>
                <a:gd name="connsiteX17" fmla="*/ 85532 w 112652"/>
                <a:gd name="connsiteY17" fmla="*/ 150203 h 191925"/>
                <a:gd name="connsiteX18" fmla="*/ 88314 w 112652"/>
                <a:gd name="connsiteY18" fmla="*/ 122388 h 191925"/>
                <a:gd name="connsiteX19" fmla="*/ 85532 w 112652"/>
                <a:gd name="connsiteY19" fmla="*/ 94572 h 191925"/>
                <a:gd name="connsiteX20" fmla="*/ 56326 w 112652"/>
                <a:gd name="connsiteY20" fmla="*/ 74406 h 191925"/>
                <a:gd name="connsiteX21" fmla="*/ 27120 w 112652"/>
                <a:gd name="connsiteY21" fmla="*/ 94572 h 191925"/>
                <a:gd name="connsiteX22" fmla="*/ 24338 w 112652"/>
                <a:gd name="connsiteY22" fmla="*/ 122388 h 191925"/>
                <a:gd name="connsiteX23" fmla="*/ 27120 w 112652"/>
                <a:gd name="connsiteY23" fmla="*/ 150203 h 191925"/>
                <a:gd name="connsiteX24" fmla="*/ 56326 w 112652"/>
                <a:gd name="connsiteY24" fmla="*/ 170369 h 191925"/>
                <a:gd name="connsiteX25" fmla="*/ 85532 w 112652"/>
                <a:gd name="connsiteY25" fmla="*/ 150203 h 19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2652" h="191925">
                  <a:moveTo>
                    <a:pt x="2781" y="189144"/>
                  </a:moveTo>
                  <a:cubicBezTo>
                    <a:pt x="1391" y="189144"/>
                    <a:pt x="0" y="187754"/>
                    <a:pt x="0" y="186363"/>
                  </a:cubicBezTo>
                  <a:lnTo>
                    <a:pt x="0" y="2781"/>
                  </a:lnTo>
                  <a:cubicBezTo>
                    <a:pt x="0" y="1391"/>
                    <a:pt x="1391" y="0"/>
                    <a:pt x="2781" y="0"/>
                  </a:cubicBezTo>
                  <a:lnTo>
                    <a:pt x="20862" y="0"/>
                  </a:lnTo>
                  <a:cubicBezTo>
                    <a:pt x="22252" y="0"/>
                    <a:pt x="23643" y="1391"/>
                    <a:pt x="23643" y="2781"/>
                  </a:cubicBezTo>
                  <a:lnTo>
                    <a:pt x="23643" y="70929"/>
                  </a:lnTo>
                  <a:lnTo>
                    <a:pt x="23643" y="70929"/>
                  </a:lnTo>
                  <a:cubicBezTo>
                    <a:pt x="29902" y="60498"/>
                    <a:pt x="41723" y="52849"/>
                    <a:pt x="61889" y="52849"/>
                  </a:cubicBezTo>
                  <a:cubicBezTo>
                    <a:pt x="84837" y="52849"/>
                    <a:pt x="100831" y="63975"/>
                    <a:pt x="107784" y="84837"/>
                  </a:cubicBezTo>
                  <a:cubicBezTo>
                    <a:pt x="111261" y="95268"/>
                    <a:pt x="112652" y="105698"/>
                    <a:pt x="112652" y="122388"/>
                  </a:cubicBezTo>
                  <a:cubicBezTo>
                    <a:pt x="112652" y="139077"/>
                    <a:pt x="111957" y="149507"/>
                    <a:pt x="107784" y="159938"/>
                  </a:cubicBezTo>
                  <a:cubicBezTo>
                    <a:pt x="100831" y="180800"/>
                    <a:pt x="84837" y="191926"/>
                    <a:pt x="61889" y="191926"/>
                  </a:cubicBezTo>
                  <a:cubicBezTo>
                    <a:pt x="41723" y="191926"/>
                    <a:pt x="30597" y="183581"/>
                    <a:pt x="23643" y="173150"/>
                  </a:cubicBezTo>
                  <a:lnTo>
                    <a:pt x="23643" y="173150"/>
                  </a:lnTo>
                  <a:lnTo>
                    <a:pt x="23643" y="185667"/>
                  </a:lnTo>
                  <a:cubicBezTo>
                    <a:pt x="23643" y="187058"/>
                    <a:pt x="22252" y="188449"/>
                    <a:pt x="20862" y="188449"/>
                  </a:cubicBezTo>
                  <a:moveTo>
                    <a:pt x="85532" y="150203"/>
                  </a:moveTo>
                  <a:cubicBezTo>
                    <a:pt x="87618" y="143249"/>
                    <a:pt x="88314" y="134904"/>
                    <a:pt x="88314" y="122388"/>
                  </a:cubicBezTo>
                  <a:cubicBezTo>
                    <a:pt x="88314" y="110566"/>
                    <a:pt x="87618" y="101526"/>
                    <a:pt x="85532" y="94572"/>
                  </a:cubicBezTo>
                  <a:cubicBezTo>
                    <a:pt x="81360" y="81360"/>
                    <a:pt x="70929" y="74406"/>
                    <a:pt x="56326" y="74406"/>
                  </a:cubicBezTo>
                  <a:cubicBezTo>
                    <a:pt x="41723" y="74406"/>
                    <a:pt x="31292" y="81360"/>
                    <a:pt x="27120" y="94572"/>
                  </a:cubicBezTo>
                  <a:cubicBezTo>
                    <a:pt x="25034" y="101526"/>
                    <a:pt x="24338" y="109175"/>
                    <a:pt x="24338" y="122388"/>
                  </a:cubicBezTo>
                  <a:cubicBezTo>
                    <a:pt x="24338" y="135600"/>
                    <a:pt x="25034" y="143944"/>
                    <a:pt x="27120" y="150203"/>
                  </a:cubicBezTo>
                  <a:cubicBezTo>
                    <a:pt x="31292" y="163415"/>
                    <a:pt x="41723" y="170369"/>
                    <a:pt x="56326" y="170369"/>
                  </a:cubicBezTo>
                  <a:cubicBezTo>
                    <a:pt x="70929" y="170369"/>
                    <a:pt x="81360" y="163415"/>
                    <a:pt x="85532" y="150203"/>
                  </a:cubicBezTo>
                </a:path>
              </a:pathLst>
            </a:custGeom>
            <a:solidFill>
              <a:schemeClr val="bg1"/>
            </a:solidFill>
            <a:ln w="6954" cap="flat">
              <a:noFill/>
              <a:prstDash val="solid"/>
              <a:miter/>
            </a:ln>
          </p:spPr>
          <p:txBody>
            <a:bodyPr rtlCol="0" anchor="ctr"/>
            <a:lstStyle/>
            <a:p>
              <a:endParaRPr lang="de-DE" dirty="0"/>
            </a:p>
          </p:txBody>
        </p:sp>
        <p:sp>
          <p:nvSpPr>
            <p:cNvPr id="66" name="Freihandform: Form 65">
              <a:extLst>
                <a:ext uri="{FF2B5EF4-FFF2-40B4-BE49-F238E27FC236}">
                  <a16:creationId xmlns:a16="http://schemas.microsoft.com/office/drawing/2014/main" id="{0F7432BF-F25A-397C-D09F-7BB8F05FB97B}"/>
                </a:ext>
              </a:extLst>
            </p:cNvPr>
            <p:cNvSpPr>
              <a:spLocks noChangeAspect="1"/>
            </p:cNvSpPr>
            <p:nvPr/>
          </p:nvSpPr>
          <p:spPr bwMode="gray">
            <a:xfrm>
              <a:off x="5629832" y="3814937"/>
              <a:ext cx="118660" cy="183581"/>
            </a:xfrm>
            <a:custGeom>
              <a:avLst/>
              <a:gdLst>
                <a:gd name="connsiteX0" fmla="*/ 16950 w 118660"/>
                <a:gd name="connsiteY0" fmla="*/ 183581 h 183581"/>
                <a:gd name="connsiteX1" fmla="*/ 14168 w 118660"/>
                <a:gd name="connsiteY1" fmla="*/ 180800 h 183581"/>
                <a:gd name="connsiteX2" fmla="*/ 14168 w 118660"/>
                <a:gd name="connsiteY2" fmla="*/ 164806 h 183581"/>
                <a:gd name="connsiteX3" fmla="*/ 16950 w 118660"/>
                <a:gd name="connsiteY3" fmla="*/ 162024 h 183581"/>
                <a:gd name="connsiteX4" fmla="*/ 21818 w 118660"/>
                <a:gd name="connsiteY4" fmla="*/ 162024 h 183581"/>
                <a:gd name="connsiteX5" fmla="*/ 44765 w 118660"/>
                <a:gd name="connsiteY5" fmla="*/ 141858 h 183581"/>
                <a:gd name="connsiteX6" fmla="*/ 48938 w 118660"/>
                <a:gd name="connsiteY6" fmla="*/ 129341 h 183581"/>
                <a:gd name="connsiteX7" fmla="*/ 261 w 118660"/>
                <a:gd name="connsiteY7" fmla="*/ 2781 h 183581"/>
                <a:gd name="connsiteX8" fmla="*/ 2347 w 118660"/>
                <a:gd name="connsiteY8" fmla="*/ 0 h 183581"/>
                <a:gd name="connsiteX9" fmla="*/ 21818 w 118660"/>
                <a:gd name="connsiteY9" fmla="*/ 0 h 183581"/>
                <a:gd name="connsiteX10" fmla="*/ 25295 w 118660"/>
                <a:gd name="connsiteY10" fmla="*/ 2781 h 183581"/>
                <a:gd name="connsiteX11" fmla="*/ 60064 w 118660"/>
                <a:gd name="connsiteY11" fmla="*/ 99440 h 183581"/>
                <a:gd name="connsiteX12" fmla="*/ 60759 w 118660"/>
                <a:gd name="connsiteY12" fmla="*/ 99440 h 183581"/>
                <a:gd name="connsiteX13" fmla="*/ 94138 w 118660"/>
                <a:gd name="connsiteY13" fmla="*/ 2781 h 183581"/>
                <a:gd name="connsiteX14" fmla="*/ 97614 w 118660"/>
                <a:gd name="connsiteY14" fmla="*/ 0 h 183581"/>
                <a:gd name="connsiteX15" fmla="*/ 116390 w 118660"/>
                <a:gd name="connsiteY15" fmla="*/ 0 h 183581"/>
                <a:gd name="connsiteX16" fmla="*/ 118476 w 118660"/>
                <a:gd name="connsiteY16" fmla="*/ 2781 h 183581"/>
                <a:gd name="connsiteX17" fmla="*/ 65627 w 118660"/>
                <a:gd name="connsiteY17" fmla="*/ 143944 h 183581"/>
                <a:gd name="connsiteX18" fmla="*/ 23208 w 118660"/>
                <a:gd name="connsiteY18" fmla="*/ 183581 h 183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660" h="183581">
                  <a:moveTo>
                    <a:pt x="16950" y="183581"/>
                  </a:moveTo>
                  <a:cubicBezTo>
                    <a:pt x="15559" y="183581"/>
                    <a:pt x="14168" y="182191"/>
                    <a:pt x="14168" y="180800"/>
                  </a:cubicBezTo>
                  <a:lnTo>
                    <a:pt x="14168" y="164806"/>
                  </a:lnTo>
                  <a:cubicBezTo>
                    <a:pt x="14168" y="163415"/>
                    <a:pt x="15559" y="162024"/>
                    <a:pt x="16950" y="162024"/>
                  </a:cubicBezTo>
                  <a:lnTo>
                    <a:pt x="21818" y="162024"/>
                  </a:lnTo>
                  <a:cubicBezTo>
                    <a:pt x="32944" y="162024"/>
                    <a:pt x="38507" y="157157"/>
                    <a:pt x="44765" y="141858"/>
                  </a:cubicBezTo>
                  <a:lnTo>
                    <a:pt x="48938" y="129341"/>
                  </a:lnTo>
                  <a:lnTo>
                    <a:pt x="261" y="2781"/>
                  </a:lnTo>
                  <a:cubicBezTo>
                    <a:pt x="-435" y="1391"/>
                    <a:pt x="261" y="0"/>
                    <a:pt x="2347" y="0"/>
                  </a:cubicBezTo>
                  <a:lnTo>
                    <a:pt x="21818" y="0"/>
                  </a:lnTo>
                  <a:cubicBezTo>
                    <a:pt x="23208" y="0"/>
                    <a:pt x="24599" y="695"/>
                    <a:pt x="25295" y="2781"/>
                  </a:cubicBezTo>
                  <a:lnTo>
                    <a:pt x="60064" y="99440"/>
                  </a:lnTo>
                  <a:lnTo>
                    <a:pt x="60759" y="99440"/>
                  </a:lnTo>
                  <a:lnTo>
                    <a:pt x="94138" y="2781"/>
                  </a:lnTo>
                  <a:cubicBezTo>
                    <a:pt x="94833" y="695"/>
                    <a:pt x="95528" y="0"/>
                    <a:pt x="97614" y="0"/>
                  </a:cubicBezTo>
                  <a:lnTo>
                    <a:pt x="116390" y="0"/>
                  </a:lnTo>
                  <a:cubicBezTo>
                    <a:pt x="117781" y="0"/>
                    <a:pt x="119171" y="1391"/>
                    <a:pt x="118476" y="2781"/>
                  </a:cubicBezTo>
                  <a:lnTo>
                    <a:pt x="65627" y="143944"/>
                  </a:lnTo>
                  <a:cubicBezTo>
                    <a:pt x="53805" y="175237"/>
                    <a:pt x="43375" y="183581"/>
                    <a:pt x="23208" y="183581"/>
                  </a:cubicBezTo>
                </a:path>
              </a:pathLst>
            </a:custGeom>
            <a:solidFill>
              <a:schemeClr val="bg1"/>
            </a:solidFill>
            <a:ln w="6954" cap="flat">
              <a:noFill/>
              <a:prstDash val="solid"/>
              <a:miter/>
            </a:ln>
          </p:spPr>
          <p:txBody>
            <a:bodyPr rtlCol="0" anchor="ctr"/>
            <a:lstStyle/>
            <a:p>
              <a:endParaRPr lang="de-DE" dirty="0"/>
            </a:p>
          </p:txBody>
        </p:sp>
        <p:sp>
          <p:nvSpPr>
            <p:cNvPr id="67" name="Freihandform: Form 66">
              <a:extLst>
                <a:ext uri="{FF2B5EF4-FFF2-40B4-BE49-F238E27FC236}">
                  <a16:creationId xmlns:a16="http://schemas.microsoft.com/office/drawing/2014/main" id="{E6F81ED8-5C0A-045C-E26D-EF3B330172D1}"/>
                </a:ext>
              </a:extLst>
            </p:cNvPr>
            <p:cNvSpPr>
              <a:spLocks noChangeAspect="1"/>
            </p:cNvSpPr>
            <p:nvPr/>
          </p:nvSpPr>
          <p:spPr bwMode="gray">
            <a:xfrm>
              <a:off x="5831754" y="3773910"/>
              <a:ext cx="64670" cy="175931"/>
            </a:xfrm>
            <a:custGeom>
              <a:avLst/>
              <a:gdLst>
                <a:gd name="connsiteX0" fmla="*/ 51458 w 64670"/>
                <a:gd name="connsiteY0" fmla="*/ 175932 h 175931"/>
                <a:gd name="connsiteX1" fmla="*/ 15299 w 64670"/>
                <a:gd name="connsiteY1" fmla="*/ 138381 h 175931"/>
                <a:gd name="connsiteX2" fmla="*/ 15299 w 64670"/>
                <a:gd name="connsiteY2" fmla="*/ 61889 h 175931"/>
                <a:gd name="connsiteX3" fmla="*/ 13908 w 64670"/>
                <a:gd name="connsiteY3" fmla="*/ 60498 h 175931"/>
                <a:gd name="connsiteX4" fmla="*/ 2781 w 64670"/>
                <a:gd name="connsiteY4" fmla="*/ 60498 h 175931"/>
                <a:gd name="connsiteX5" fmla="*/ 0 w 64670"/>
                <a:gd name="connsiteY5" fmla="*/ 57717 h 175931"/>
                <a:gd name="connsiteX6" fmla="*/ 0 w 64670"/>
                <a:gd name="connsiteY6" fmla="*/ 44504 h 175931"/>
                <a:gd name="connsiteX7" fmla="*/ 2781 w 64670"/>
                <a:gd name="connsiteY7" fmla="*/ 41723 h 175931"/>
                <a:gd name="connsiteX8" fmla="*/ 13908 w 64670"/>
                <a:gd name="connsiteY8" fmla="*/ 41723 h 175931"/>
                <a:gd name="connsiteX9" fmla="*/ 15299 w 64670"/>
                <a:gd name="connsiteY9" fmla="*/ 40332 h 175931"/>
                <a:gd name="connsiteX10" fmla="*/ 15299 w 64670"/>
                <a:gd name="connsiteY10" fmla="*/ 2781 h 175931"/>
                <a:gd name="connsiteX11" fmla="*/ 18080 w 64670"/>
                <a:gd name="connsiteY11" fmla="*/ 0 h 175931"/>
                <a:gd name="connsiteX12" fmla="*/ 36160 w 64670"/>
                <a:gd name="connsiteY12" fmla="*/ 0 h 175931"/>
                <a:gd name="connsiteX13" fmla="*/ 38942 w 64670"/>
                <a:gd name="connsiteY13" fmla="*/ 2781 h 175931"/>
                <a:gd name="connsiteX14" fmla="*/ 38942 w 64670"/>
                <a:gd name="connsiteY14" fmla="*/ 40332 h 175931"/>
                <a:gd name="connsiteX15" fmla="*/ 40332 w 64670"/>
                <a:gd name="connsiteY15" fmla="*/ 41723 h 175931"/>
                <a:gd name="connsiteX16" fmla="*/ 61194 w 64670"/>
                <a:gd name="connsiteY16" fmla="*/ 41723 h 175931"/>
                <a:gd name="connsiteX17" fmla="*/ 63975 w 64670"/>
                <a:gd name="connsiteY17" fmla="*/ 44504 h 175931"/>
                <a:gd name="connsiteX18" fmla="*/ 63975 w 64670"/>
                <a:gd name="connsiteY18" fmla="*/ 57717 h 175931"/>
                <a:gd name="connsiteX19" fmla="*/ 61194 w 64670"/>
                <a:gd name="connsiteY19" fmla="*/ 60498 h 175931"/>
                <a:gd name="connsiteX20" fmla="*/ 40332 w 64670"/>
                <a:gd name="connsiteY20" fmla="*/ 60498 h 175931"/>
                <a:gd name="connsiteX21" fmla="*/ 38942 w 64670"/>
                <a:gd name="connsiteY21" fmla="*/ 61889 h 175931"/>
                <a:gd name="connsiteX22" fmla="*/ 38942 w 64670"/>
                <a:gd name="connsiteY22" fmla="*/ 137686 h 175931"/>
                <a:gd name="connsiteX23" fmla="*/ 56326 w 64670"/>
                <a:gd name="connsiteY23" fmla="*/ 154375 h 175931"/>
                <a:gd name="connsiteX24" fmla="*/ 61889 w 64670"/>
                <a:gd name="connsiteY24" fmla="*/ 154375 h 175931"/>
                <a:gd name="connsiteX25" fmla="*/ 64671 w 64670"/>
                <a:gd name="connsiteY25" fmla="*/ 157157 h 175931"/>
                <a:gd name="connsiteX26" fmla="*/ 64671 w 64670"/>
                <a:gd name="connsiteY26" fmla="*/ 173150 h 175931"/>
                <a:gd name="connsiteX27" fmla="*/ 61889 w 64670"/>
                <a:gd name="connsiteY27" fmla="*/ 175932 h 17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670" h="175931">
                  <a:moveTo>
                    <a:pt x="51458" y="175932"/>
                  </a:moveTo>
                  <a:cubicBezTo>
                    <a:pt x="25729" y="175932"/>
                    <a:pt x="15299" y="164111"/>
                    <a:pt x="15299" y="138381"/>
                  </a:cubicBezTo>
                  <a:lnTo>
                    <a:pt x="15299" y="61889"/>
                  </a:lnTo>
                  <a:cubicBezTo>
                    <a:pt x="15299" y="60498"/>
                    <a:pt x="14603" y="60498"/>
                    <a:pt x="13908" y="60498"/>
                  </a:cubicBezTo>
                  <a:lnTo>
                    <a:pt x="2781" y="60498"/>
                  </a:lnTo>
                  <a:cubicBezTo>
                    <a:pt x="1391" y="60498"/>
                    <a:pt x="0" y="59108"/>
                    <a:pt x="0" y="57717"/>
                  </a:cubicBezTo>
                  <a:lnTo>
                    <a:pt x="0" y="44504"/>
                  </a:lnTo>
                  <a:cubicBezTo>
                    <a:pt x="0" y="43114"/>
                    <a:pt x="1391" y="41723"/>
                    <a:pt x="2781" y="41723"/>
                  </a:cubicBezTo>
                  <a:lnTo>
                    <a:pt x="13908" y="41723"/>
                  </a:lnTo>
                  <a:cubicBezTo>
                    <a:pt x="14603" y="41723"/>
                    <a:pt x="15299" y="41028"/>
                    <a:pt x="15299" y="40332"/>
                  </a:cubicBezTo>
                  <a:lnTo>
                    <a:pt x="15299" y="2781"/>
                  </a:lnTo>
                  <a:cubicBezTo>
                    <a:pt x="15299" y="1391"/>
                    <a:pt x="16689" y="0"/>
                    <a:pt x="18080" y="0"/>
                  </a:cubicBezTo>
                  <a:lnTo>
                    <a:pt x="36160" y="0"/>
                  </a:lnTo>
                  <a:cubicBezTo>
                    <a:pt x="37551" y="0"/>
                    <a:pt x="38942" y="1391"/>
                    <a:pt x="38942" y="2781"/>
                  </a:cubicBezTo>
                  <a:lnTo>
                    <a:pt x="38942" y="40332"/>
                  </a:lnTo>
                  <a:cubicBezTo>
                    <a:pt x="38942" y="41723"/>
                    <a:pt x="39637" y="41723"/>
                    <a:pt x="40332" y="41723"/>
                  </a:cubicBezTo>
                  <a:lnTo>
                    <a:pt x="61194" y="41723"/>
                  </a:lnTo>
                  <a:cubicBezTo>
                    <a:pt x="62585" y="41723"/>
                    <a:pt x="63975" y="43114"/>
                    <a:pt x="63975" y="44504"/>
                  </a:cubicBezTo>
                  <a:lnTo>
                    <a:pt x="63975" y="57717"/>
                  </a:lnTo>
                  <a:cubicBezTo>
                    <a:pt x="63975" y="59108"/>
                    <a:pt x="63280" y="60498"/>
                    <a:pt x="61194" y="60498"/>
                  </a:cubicBezTo>
                  <a:lnTo>
                    <a:pt x="40332" y="60498"/>
                  </a:lnTo>
                  <a:cubicBezTo>
                    <a:pt x="38942" y="60498"/>
                    <a:pt x="38942" y="61194"/>
                    <a:pt x="38942" y="61889"/>
                  </a:cubicBezTo>
                  <a:lnTo>
                    <a:pt x="38942" y="137686"/>
                  </a:lnTo>
                  <a:cubicBezTo>
                    <a:pt x="38942" y="150898"/>
                    <a:pt x="43809" y="154375"/>
                    <a:pt x="56326" y="154375"/>
                  </a:cubicBezTo>
                  <a:lnTo>
                    <a:pt x="61889" y="154375"/>
                  </a:lnTo>
                  <a:cubicBezTo>
                    <a:pt x="63280" y="154375"/>
                    <a:pt x="64671" y="155766"/>
                    <a:pt x="64671" y="157157"/>
                  </a:cubicBezTo>
                  <a:lnTo>
                    <a:pt x="64671" y="173150"/>
                  </a:lnTo>
                  <a:cubicBezTo>
                    <a:pt x="64671" y="174541"/>
                    <a:pt x="63975" y="175932"/>
                    <a:pt x="61889" y="175932"/>
                  </a:cubicBezTo>
                </a:path>
              </a:pathLst>
            </a:custGeom>
            <a:solidFill>
              <a:schemeClr val="bg1"/>
            </a:solidFill>
            <a:ln w="6954" cap="flat">
              <a:noFill/>
              <a:prstDash val="solid"/>
              <a:miter/>
            </a:ln>
          </p:spPr>
          <p:txBody>
            <a:bodyPr rtlCol="0" anchor="ctr"/>
            <a:lstStyle/>
            <a:p>
              <a:endParaRPr lang="de-DE" dirty="0"/>
            </a:p>
          </p:txBody>
        </p:sp>
        <p:sp>
          <p:nvSpPr>
            <p:cNvPr id="68" name="Freihandform: Form 67">
              <a:extLst>
                <a:ext uri="{FF2B5EF4-FFF2-40B4-BE49-F238E27FC236}">
                  <a16:creationId xmlns:a16="http://schemas.microsoft.com/office/drawing/2014/main" id="{BDC1D3D9-C0C2-E7E2-7CB6-066009562CF8}"/>
                </a:ext>
              </a:extLst>
            </p:cNvPr>
            <p:cNvSpPr>
              <a:spLocks noChangeAspect="1"/>
            </p:cNvSpPr>
            <p:nvPr/>
          </p:nvSpPr>
          <p:spPr bwMode="gray">
            <a:xfrm>
              <a:off x="5926326" y="3812156"/>
              <a:ext cx="112651" cy="139772"/>
            </a:xfrm>
            <a:custGeom>
              <a:avLst/>
              <a:gdLst>
                <a:gd name="connsiteX0" fmla="*/ 4172 w 112651"/>
                <a:gd name="connsiteY0" fmla="*/ 103612 h 139772"/>
                <a:gd name="connsiteX1" fmla="*/ 0 w 112651"/>
                <a:gd name="connsiteY1" fmla="*/ 70234 h 139772"/>
                <a:gd name="connsiteX2" fmla="*/ 4172 w 112651"/>
                <a:gd name="connsiteY2" fmla="*/ 36160 h 139772"/>
                <a:gd name="connsiteX3" fmla="*/ 56326 w 112651"/>
                <a:gd name="connsiteY3" fmla="*/ 0 h 139772"/>
                <a:gd name="connsiteX4" fmla="*/ 108480 w 112651"/>
                <a:gd name="connsiteY4" fmla="*/ 36160 h 139772"/>
                <a:gd name="connsiteX5" fmla="*/ 112652 w 112651"/>
                <a:gd name="connsiteY5" fmla="*/ 74406 h 139772"/>
                <a:gd name="connsiteX6" fmla="*/ 109871 w 112651"/>
                <a:gd name="connsiteY6" fmla="*/ 77188 h 139772"/>
                <a:gd name="connsiteX7" fmla="*/ 25729 w 112651"/>
                <a:gd name="connsiteY7" fmla="*/ 77188 h 139772"/>
                <a:gd name="connsiteX8" fmla="*/ 24338 w 112651"/>
                <a:gd name="connsiteY8" fmla="*/ 78578 h 139772"/>
                <a:gd name="connsiteX9" fmla="*/ 26424 w 112651"/>
                <a:gd name="connsiteY9" fmla="*/ 94572 h 139772"/>
                <a:gd name="connsiteX10" fmla="*/ 59803 w 112651"/>
                <a:gd name="connsiteY10" fmla="*/ 117520 h 139772"/>
                <a:gd name="connsiteX11" fmla="*/ 93877 w 112651"/>
                <a:gd name="connsiteY11" fmla="*/ 102917 h 139772"/>
                <a:gd name="connsiteX12" fmla="*/ 98049 w 112651"/>
                <a:gd name="connsiteY12" fmla="*/ 102221 h 139772"/>
                <a:gd name="connsiteX13" fmla="*/ 109175 w 112651"/>
                <a:gd name="connsiteY13" fmla="*/ 112652 h 139772"/>
                <a:gd name="connsiteX14" fmla="*/ 109175 w 112651"/>
                <a:gd name="connsiteY14" fmla="*/ 116824 h 139772"/>
                <a:gd name="connsiteX15" fmla="*/ 57021 w 112651"/>
                <a:gd name="connsiteY15" fmla="*/ 139772 h 139772"/>
                <a:gd name="connsiteX16" fmla="*/ 4172 w 112651"/>
                <a:gd name="connsiteY16" fmla="*/ 103612 h 139772"/>
                <a:gd name="connsiteX17" fmla="*/ 86923 w 112651"/>
                <a:gd name="connsiteY17" fmla="*/ 58412 h 139772"/>
                <a:gd name="connsiteX18" fmla="*/ 88314 w 112651"/>
                <a:gd name="connsiteY18" fmla="*/ 57021 h 139772"/>
                <a:gd name="connsiteX19" fmla="*/ 86228 w 112651"/>
                <a:gd name="connsiteY19" fmla="*/ 41723 h 139772"/>
                <a:gd name="connsiteX20" fmla="*/ 55631 w 112651"/>
                <a:gd name="connsiteY20" fmla="*/ 20862 h 139772"/>
                <a:gd name="connsiteX21" fmla="*/ 25034 w 112651"/>
                <a:gd name="connsiteY21" fmla="*/ 41723 h 139772"/>
                <a:gd name="connsiteX22" fmla="*/ 22948 w 112651"/>
                <a:gd name="connsiteY22" fmla="*/ 57021 h 139772"/>
                <a:gd name="connsiteX23" fmla="*/ 24338 w 112651"/>
                <a:gd name="connsiteY23" fmla="*/ 58412 h 139772"/>
                <a:gd name="connsiteX24" fmla="*/ 86923 w 112651"/>
                <a:gd name="connsiteY24" fmla="*/ 58412 h 13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2651" h="139772">
                  <a:moveTo>
                    <a:pt x="4172" y="103612"/>
                  </a:moveTo>
                  <a:cubicBezTo>
                    <a:pt x="1391" y="95267"/>
                    <a:pt x="0" y="85532"/>
                    <a:pt x="0" y="70234"/>
                  </a:cubicBezTo>
                  <a:cubicBezTo>
                    <a:pt x="0" y="54935"/>
                    <a:pt x="1391" y="44504"/>
                    <a:pt x="4172" y="36160"/>
                  </a:cubicBezTo>
                  <a:cubicBezTo>
                    <a:pt x="11821" y="13212"/>
                    <a:pt x="31292" y="0"/>
                    <a:pt x="56326" y="0"/>
                  </a:cubicBezTo>
                  <a:cubicBezTo>
                    <a:pt x="82055" y="0"/>
                    <a:pt x="100831" y="13212"/>
                    <a:pt x="108480" y="36160"/>
                  </a:cubicBezTo>
                  <a:cubicBezTo>
                    <a:pt x="111261" y="44504"/>
                    <a:pt x="112652" y="54240"/>
                    <a:pt x="112652" y="74406"/>
                  </a:cubicBezTo>
                  <a:cubicBezTo>
                    <a:pt x="112652" y="75797"/>
                    <a:pt x="111261" y="77188"/>
                    <a:pt x="109871" y="77188"/>
                  </a:cubicBezTo>
                  <a:lnTo>
                    <a:pt x="25729" y="77188"/>
                  </a:lnTo>
                  <a:cubicBezTo>
                    <a:pt x="24338" y="77188"/>
                    <a:pt x="24338" y="77883"/>
                    <a:pt x="24338" y="78578"/>
                  </a:cubicBezTo>
                  <a:cubicBezTo>
                    <a:pt x="24338" y="85532"/>
                    <a:pt x="25034" y="90400"/>
                    <a:pt x="26424" y="94572"/>
                  </a:cubicBezTo>
                  <a:cubicBezTo>
                    <a:pt x="31988" y="109871"/>
                    <a:pt x="43809" y="117520"/>
                    <a:pt x="59803" y="117520"/>
                  </a:cubicBezTo>
                  <a:cubicBezTo>
                    <a:pt x="75797" y="117520"/>
                    <a:pt x="86923" y="111261"/>
                    <a:pt x="93877" y="102917"/>
                  </a:cubicBezTo>
                  <a:cubicBezTo>
                    <a:pt x="95267" y="101526"/>
                    <a:pt x="96658" y="101526"/>
                    <a:pt x="98049" y="102221"/>
                  </a:cubicBezTo>
                  <a:lnTo>
                    <a:pt x="109175" y="112652"/>
                  </a:lnTo>
                  <a:cubicBezTo>
                    <a:pt x="110566" y="114043"/>
                    <a:pt x="110566" y="115434"/>
                    <a:pt x="109175" y="116824"/>
                  </a:cubicBezTo>
                  <a:cubicBezTo>
                    <a:pt x="98744" y="130037"/>
                    <a:pt x="80665" y="139772"/>
                    <a:pt x="57021" y="139772"/>
                  </a:cubicBezTo>
                  <a:cubicBezTo>
                    <a:pt x="30597" y="139772"/>
                    <a:pt x="11126" y="126560"/>
                    <a:pt x="4172" y="103612"/>
                  </a:cubicBezTo>
                  <a:moveTo>
                    <a:pt x="86923" y="58412"/>
                  </a:moveTo>
                  <a:cubicBezTo>
                    <a:pt x="88314" y="58412"/>
                    <a:pt x="88314" y="57717"/>
                    <a:pt x="88314" y="57021"/>
                  </a:cubicBezTo>
                  <a:cubicBezTo>
                    <a:pt x="88314" y="50763"/>
                    <a:pt x="87618" y="45895"/>
                    <a:pt x="86228" y="41723"/>
                  </a:cubicBezTo>
                  <a:cubicBezTo>
                    <a:pt x="82055" y="28511"/>
                    <a:pt x="70929" y="20862"/>
                    <a:pt x="55631" y="20862"/>
                  </a:cubicBezTo>
                  <a:cubicBezTo>
                    <a:pt x="40332" y="20862"/>
                    <a:pt x="29206" y="28511"/>
                    <a:pt x="25034" y="41723"/>
                  </a:cubicBezTo>
                  <a:cubicBezTo>
                    <a:pt x="23643" y="45895"/>
                    <a:pt x="22948" y="50763"/>
                    <a:pt x="22948" y="57021"/>
                  </a:cubicBezTo>
                  <a:cubicBezTo>
                    <a:pt x="22948" y="58412"/>
                    <a:pt x="23643" y="58412"/>
                    <a:pt x="24338" y="58412"/>
                  </a:cubicBezTo>
                  <a:lnTo>
                    <a:pt x="86923" y="58412"/>
                  </a:lnTo>
                  <a:close/>
                </a:path>
              </a:pathLst>
            </a:custGeom>
            <a:solidFill>
              <a:schemeClr val="bg1"/>
            </a:solidFill>
            <a:ln w="6954" cap="flat">
              <a:noFill/>
              <a:prstDash val="solid"/>
              <a:miter/>
            </a:ln>
          </p:spPr>
          <p:txBody>
            <a:bodyPr rtlCol="0" anchor="ctr"/>
            <a:lstStyle/>
            <a:p>
              <a:endParaRPr lang="de-DE" dirty="0"/>
            </a:p>
          </p:txBody>
        </p:sp>
        <p:sp>
          <p:nvSpPr>
            <p:cNvPr id="69" name="Freihandform: Form 68">
              <a:extLst>
                <a:ext uri="{FF2B5EF4-FFF2-40B4-BE49-F238E27FC236}">
                  <a16:creationId xmlns:a16="http://schemas.microsoft.com/office/drawing/2014/main" id="{3159F2DA-A79C-80EC-A9F7-8EA71D83D401}"/>
                </a:ext>
              </a:extLst>
            </p:cNvPr>
            <p:cNvSpPr>
              <a:spLocks noChangeAspect="1"/>
            </p:cNvSpPr>
            <p:nvPr/>
          </p:nvSpPr>
          <p:spPr bwMode="gray">
            <a:xfrm>
              <a:off x="6071661" y="3812156"/>
              <a:ext cx="103373" cy="139772"/>
            </a:xfrm>
            <a:custGeom>
              <a:avLst/>
              <a:gdLst>
                <a:gd name="connsiteX0" fmla="*/ 4172 w 103373"/>
                <a:gd name="connsiteY0" fmla="*/ 36160 h 139772"/>
                <a:gd name="connsiteX1" fmla="*/ 57022 w 103373"/>
                <a:gd name="connsiteY1" fmla="*/ 0 h 139772"/>
                <a:gd name="connsiteX2" fmla="*/ 102917 w 103373"/>
                <a:gd name="connsiteY2" fmla="*/ 22252 h 139772"/>
                <a:gd name="connsiteX3" fmla="*/ 102221 w 103373"/>
                <a:gd name="connsiteY3" fmla="*/ 26424 h 139772"/>
                <a:gd name="connsiteX4" fmla="*/ 89704 w 103373"/>
                <a:gd name="connsiteY4" fmla="*/ 36160 h 139772"/>
                <a:gd name="connsiteX5" fmla="*/ 85532 w 103373"/>
                <a:gd name="connsiteY5" fmla="*/ 36160 h 139772"/>
                <a:gd name="connsiteX6" fmla="*/ 57022 w 103373"/>
                <a:gd name="connsiteY6" fmla="*/ 21557 h 139772"/>
                <a:gd name="connsiteX7" fmla="*/ 27120 w 103373"/>
                <a:gd name="connsiteY7" fmla="*/ 42418 h 139772"/>
                <a:gd name="connsiteX8" fmla="*/ 24338 w 103373"/>
                <a:gd name="connsiteY8" fmla="*/ 69538 h 139772"/>
                <a:gd name="connsiteX9" fmla="*/ 27120 w 103373"/>
                <a:gd name="connsiteY9" fmla="*/ 96658 h 139772"/>
                <a:gd name="connsiteX10" fmla="*/ 57022 w 103373"/>
                <a:gd name="connsiteY10" fmla="*/ 117520 h 139772"/>
                <a:gd name="connsiteX11" fmla="*/ 85532 w 103373"/>
                <a:gd name="connsiteY11" fmla="*/ 102917 h 139772"/>
                <a:gd name="connsiteX12" fmla="*/ 89704 w 103373"/>
                <a:gd name="connsiteY12" fmla="*/ 102917 h 139772"/>
                <a:gd name="connsiteX13" fmla="*/ 102221 w 103373"/>
                <a:gd name="connsiteY13" fmla="*/ 112652 h 139772"/>
                <a:gd name="connsiteX14" fmla="*/ 102917 w 103373"/>
                <a:gd name="connsiteY14" fmla="*/ 116824 h 139772"/>
                <a:gd name="connsiteX15" fmla="*/ 57022 w 103373"/>
                <a:gd name="connsiteY15" fmla="*/ 139772 h 139772"/>
                <a:gd name="connsiteX16" fmla="*/ 4172 w 103373"/>
                <a:gd name="connsiteY16" fmla="*/ 103612 h 139772"/>
                <a:gd name="connsiteX17" fmla="*/ 0 w 103373"/>
                <a:gd name="connsiteY17" fmla="*/ 69538 h 139772"/>
                <a:gd name="connsiteX18" fmla="*/ 4172 w 103373"/>
                <a:gd name="connsiteY18" fmla="*/ 36160 h 13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3373" h="139772">
                  <a:moveTo>
                    <a:pt x="4172" y="36160"/>
                  </a:moveTo>
                  <a:cubicBezTo>
                    <a:pt x="11822" y="13212"/>
                    <a:pt x="31292" y="0"/>
                    <a:pt x="57022" y="0"/>
                  </a:cubicBezTo>
                  <a:cubicBezTo>
                    <a:pt x="77188" y="0"/>
                    <a:pt x="93181" y="8344"/>
                    <a:pt x="102917" y="22252"/>
                  </a:cubicBezTo>
                  <a:cubicBezTo>
                    <a:pt x="103612" y="23643"/>
                    <a:pt x="103612" y="25034"/>
                    <a:pt x="102221" y="26424"/>
                  </a:cubicBezTo>
                  <a:lnTo>
                    <a:pt x="89704" y="36160"/>
                  </a:lnTo>
                  <a:cubicBezTo>
                    <a:pt x="88314" y="37551"/>
                    <a:pt x="86923" y="37551"/>
                    <a:pt x="85532" y="36160"/>
                  </a:cubicBezTo>
                  <a:cubicBezTo>
                    <a:pt x="77883" y="26424"/>
                    <a:pt x="70234" y="21557"/>
                    <a:pt x="57022" y="21557"/>
                  </a:cubicBezTo>
                  <a:cubicBezTo>
                    <a:pt x="42418" y="21557"/>
                    <a:pt x="31988" y="28511"/>
                    <a:pt x="27120" y="42418"/>
                  </a:cubicBezTo>
                  <a:cubicBezTo>
                    <a:pt x="25034" y="49372"/>
                    <a:pt x="24338" y="57717"/>
                    <a:pt x="24338" y="69538"/>
                  </a:cubicBezTo>
                  <a:cubicBezTo>
                    <a:pt x="24338" y="81360"/>
                    <a:pt x="25034" y="89704"/>
                    <a:pt x="27120" y="96658"/>
                  </a:cubicBezTo>
                  <a:cubicBezTo>
                    <a:pt x="31292" y="110566"/>
                    <a:pt x="42418" y="117520"/>
                    <a:pt x="57022" y="117520"/>
                  </a:cubicBezTo>
                  <a:cubicBezTo>
                    <a:pt x="70234" y="117520"/>
                    <a:pt x="77883" y="112652"/>
                    <a:pt x="85532" y="102917"/>
                  </a:cubicBezTo>
                  <a:cubicBezTo>
                    <a:pt x="86923" y="101526"/>
                    <a:pt x="88314" y="101526"/>
                    <a:pt x="89704" y="102917"/>
                  </a:cubicBezTo>
                  <a:lnTo>
                    <a:pt x="102221" y="112652"/>
                  </a:lnTo>
                  <a:cubicBezTo>
                    <a:pt x="103612" y="114043"/>
                    <a:pt x="103612" y="115434"/>
                    <a:pt x="102917" y="116824"/>
                  </a:cubicBezTo>
                  <a:cubicBezTo>
                    <a:pt x="93181" y="130732"/>
                    <a:pt x="77883" y="139772"/>
                    <a:pt x="57022" y="139772"/>
                  </a:cubicBezTo>
                  <a:cubicBezTo>
                    <a:pt x="31292" y="139772"/>
                    <a:pt x="11822" y="127255"/>
                    <a:pt x="4172" y="103612"/>
                  </a:cubicBezTo>
                  <a:cubicBezTo>
                    <a:pt x="1391" y="95267"/>
                    <a:pt x="0" y="84837"/>
                    <a:pt x="0" y="69538"/>
                  </a:cubicBezTo>
                  <a:cubicBezTo>
                    <a:pt x="0" y="54935"/>
                    <a:pt x="1391" y="43809"/>
                    <a:pt x="4172" y="36160"/>
                  </a:cubicBezTo>
                </a:path>
              </a:pathLst>
            </a:custGeom>
            <a:solidFill>
              <a:schemeClr val="bg1"/>
            </a:solidFill>
            <a:ln w="6954" cap="flat">
              <a:noFill/>
              <a:prstDash val="solid"/>
              <a:miter/>
            </a:ln>
          </p:spPr>
          <p:txBody>
            <a:bodyPr rtlCol="0" anchor="ctr"/>
            <a:lstStyle/>
            <a:p>
              <a:endParaRPr lang="de-DE" dirty="0"/>
            </a:p>
          </p:txBody>
        </p:sp>
        <p:sp>
          <p:nvSpPr>
            <p:cNvPr id="70" name="Freihandform: Form 69">
              <a:extLst>
                <a:ext uri="{FF2B5EF4-FFF2-40B4-BE49-F238E27FC236}">
                  <a16:creationId xmlns:a16="http://schemas.microsoft.com/office/drawing/2014/main" id="{A4775E7C-B550-3096-D323-997301759657}"/>
                </a:ext>
              </a:extLst>
            </p:cNvPr>
            <p:cNvSpPr>
              <a:spLocks noChangeAspect="1"/>
            </p:cNvSpPr>
            <p:nvPr/>
          </p:nvSpPr>
          <p:spPr bwMode="gray">
            <a:xfrm>
              <a:off x="6213519" y="3759307"/>
              <a:ext cx="107089" cy="189144"/>
            </a:xfrm>
            <a:custGeom>
              <a:avLst/>
              <a:gdLst>
                <a:gd name="connsiteX0" fmla="*/ 86923 w 107089"/>
                <a:gd name="connsiteY0" fmla="*/ 189144 h 189144"/>
                <a:gd name="connsiteX1" fmla="*/ 84141 w 107089"/>
                <a:gd name="connsiteY1" fmla="*/ 186363 h 189144"/>
                <a:gd name="connsiteX2" fmla="*/ 84141 w 107089"/>
                <a:gd name="connsiteY2" fmla="*/ 108480 h 189144"/>
                <a:gd name="connsiteX3" fmla="*/ 54240 w 107089"/>
                <a:gd name="connsiteY3" fmla="*/ 74406 h 189144"/>
                <a:gd name="connsiteX4" fmla="*/ 23643 w 107089"/>
                <a:gd name="connsiteY4" fmla="*/ 107089 h 189144"/>
                <a:gd name="connsiteX5" fmla="*/ 23643 w 107089"/>
                <a:gd name="connsiteY5" fmla="*/ 186363 h 189144"/>
                <a:gd name="connsiteX6" fmla="*/ 20862 w 107089"/>
                <a:gd name="connsiteY6" fmla="*/ 189144 h 189144"/>
                <a:gd name="connsiteX7" fmla="*/ 2781 w 107089"/>
                <a:gd name="connsiteY7" fmla="*/ 189144 h 189144"/>
                <a:gd name="connsiteX8" fmla="*/ 0 w 107089"/>
                <a:gd name="connsiteY8" fmla="*/ 186363 h 189144"/>
                <a:gd name="connsiteX9" fmla="*/ 0 w 107089"/>
                <a:gd name="connsiteY9" fmla="*/ 2781 h 189144"/>
                <a:gd name="connsiteX10" fmla="*/ 2781 w 107089"/>
                <a:gd name="connsiteY10" fmla="*/ 0 h 189144"/>
                <a:gd name="connsiteX11" fmla="*/ 20862 w 107089"/>
                <a:gd name="connsiteY11" fmla="*/ 0 h 189144"/>
                <a:gd name="connsiteX12" fmla="*/ 23643 w 107089"/>
                <a:gd name="connsiteY12" fmla="*/ 2781 h 189144"/>
                <a:gd name="connsiteX13" fmla="*/ 23643 w 107089"/>
                <a:gd name="connsiteY13" fmla="*/ 70929 h 189144"/>
                <a:gd name="connsiteX14" fmla="*/ 23643 w 107089"/>
                <a:gd name="connsiteY14" fmla="*/ 70929 h 189144"/>
                <a:gd name="connsiteX15" fmla="*/ 61194 w 107089"/>
                <a:gd name="connsiteY15" fmla="*/ 52849 h 189144"/>
                <a:gd name="connsiteX16" fmla="*/ 107089 w 107089"/>
                <a:gd name="connsiteY16" fmla="*/ 102917 h 189144"/>
                <a:gd name="connsiteX17" fmla="*/ 107089 w 107089"/>
                <a:gd name="connsiteY17" fmla="*/ 186363 h 189144"/>
                <a:gd name="connsiteX18" fmla="*/ 104308 w 107089"/>
                <a:gd name="connsiteY18" fmla="*/ 189144 h 189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7089" h="189144">
                  <a:moveTo>
                    <a:pt x="86923" y="189144"/>
                  </a:moveTo>
                  <a:cubicBezTo>
                    <a:pt x="85532" y="189144"/>
                    <a:pt x="84141" y="187754"/>
                    <a:pt x="84141" y="186363"/>
                  </a:cubicBezTo>
                  <a:lnTo>
                    <a:pt x="84141" y="108480"/>
                  </a:lnTo>
                  <a:cubicBezTo>
                    <a:pt x="84141" y="86923"/>
                    <a:pt x="74406" y="74406"/>
                    <a:pt x="54240" y="74406"/>
                  </a:cubicBezTo>
                  <a:cubicBezTo>
                    <a:pt x="36160" y="74406"/>
                    <a:pt x="23643" y="86923"/>
                    <a:pt x="23643" y="107089"/>
                  </a:cubicBezTo>
                  <a:lnTo>
                    <a:pt x="23643" y="186363"/>
                  </a:lnTo>
                  <a:cubicBezTo>
                    <a:pt x="23643" y="187754"/>
                    <a:pt x="22252" y="189144"/>
                    <a:pt x="20862" y="189144"/>
                  </a:cubicBezTo>
                  <a:lnTo>
                    <a:pt x="2781" y="189144"/>
                  </a:lnTo>
                  <a:cubicBezTo>
                    <a:pt x="1391" y="189144"/>
                    <a:pt x="0" y="187754"/>
                    <a:pt x="0" y="186363"/>
                  </a:cubicBezTo>
                  <a:lnTo>
                    <a:pt x="0" y="2781"/>
                  </a:lnTo>
                  <a:cubicBezTo>
                    <a:pt x="0" y="1391"/>
                    <a:pt x="1391" y="0"/>
                    <a:pt x="2781" y="0"/>
                  </a:cubicBezTo>
                  <a:lnTo>
                    <a:pt x="20862" y="0"/>
                  </a:lnTo>
                  <a:cubicBezTo>
                    <a:pt x="22252" y="0"/>
                    <a:pt x="23643" y="1391"/>
                    <a:pt x="23643" y="2781"/>
                  </a:cubicBezTo>
                  <a:lnTo>
                    <a:pt x="23643" y="70929"/>
                  </a:lnTo>
                  <a:lnTo>
                    <a:pt x="23643" y="70929"/>
                  </a:lnTo>
                  <a:cubicBezTo>
                    <a:pt x="29902" y="60498"/>
                    <a:pt x="43114" y="52849"/>
                    <a:pt x="61194" y="52849"/>
                  </a:cubicBezTo>
                  <a:cubicBezTo>
                    <a:pt x="90400" y="52849"/>
                    <a:pt x="107089" y="72320"/>
                    <a:pt x="107089" y="102917"/>
                  </a:cubicBezTo>
                  <a:lnTo>
                    <a:pt x="107089" y="186363"/>
                  </a:lnTo>
                  <a:cubicBezTo>
                    <a:pt x="107089" y="187754"/>
                    <a:pt x="105698" y="189144"/>
                    <a:pt x="104308" y="189144"/>
                  </a:cubicBezTo>
                </a:path>
              </a:pathLst>
            </a:custGeom>
            <a:solidFill>
              <a:schemeClr val="bg1"/>
            </a:solidFill>
            <a:ln w="6954" cap="flat">
              <a:noFill/>
              <a:prstDash val="solid"/>
              <a:miter/>
            </a:ln>
          </p:spPr>
          <p:txBody>
            <a:bodyPr rtlCol="0" anchor="ctr"/>
            <a:lstStyle/>
            <a:p>
              <a:endParaRPr lang="de-DE" dirty="0"/>
            </a:p>
          </p:txBody>
        </p:sp>
        <p:sp>
          <p:nvSpPr>
            <p:cNvPr id="71" name="Freihandform: Form 70">
              <a:extLst>
                <a:ext uri="{FF2B5EF4-FFF2-40B4-BE49-F238E27FC236}">
                  <a16:creationId xmlns:a16="http://schemas.microsoft.com/office/drawing/2014/main" id="{B24C8EA7-7EE9-A018-A31A-18CDC78F8920}"/>
                </a:ext>
              </a:extLst>
            </p:cNvPr>
            <p:cNvSpPr>
              <a:spLocks noChangeAspect="1"/>
            </p:cNvSpPr>
            <p:nvPr/>
          </p:nvSpPr>
          <p:spPr bwMode="gray">
            <a:xfrm>
              <a:off x="6367894" y="3812851"/>
              <a:ext cx="107784" cy="136294"/>
            </a:xfrm>
            <a:custGeom>
              <a:avLst/>
              <a:gdLst>
                <a:gd name="connsiteX0" fmla="*/ 86923 w 107784"/>
                <a:gd name="connsiteY0" fmla="*/ 135600 h 136294"/>
                <a:gd name="connsiteX1" fmla="*/ 84141 w 107784"/>
                <a:gd name="connsiteY1" fmla="*/ 132818 h 136294"/>
                <a:gd name="connsiteX2" fmla="*/ 84141 w 107784"/>
                <a:gd name="connsiteY2" fmla="*/ 54935 h 136294"/>
                <a:gd name="connsiteX3" fmla="*/ 54240 w 107784"/>
                <a:gd name="connsiteY3" fmla="*/ 20862 h 136294"/>
                <a:gd name="connsiteX4" fmla="*/ 23643 w 107784"/>
                <a:gd name="connsiteY4" fmla="*/ 53544 h 136294"/>
                <a:gd name="connsiteX5" fmla="*/ 23643 w 107784"/>
                <a:gd name="connsiteY5" fmla="*/ 132818 h 136294"/>
                <a:gd name="connsiteX6" fmla="*/ 20862 w 107784"/>
                <a:gd name="connsiteY6" fmla="*/ 135600 h 136294"/>
                <a:gd name="connsiteX7" fmla="*/ 2781 w 107784"/>
                <a:gd name="connsiteY7" fmla="*/ 135600 h 136294"/>
                <a:gd name="connsiteX8" fmla="*/ 0 w 107784"/>
                <a:gd name="connsiteY8" fmla="*/ 132818 h 136294"/>
                <a:gd name="connsiteX9" fmla="*/ 0 w 107784"/>
                <a:gd name="connsiteY9" fmla="*/ 5563 h 136294"/>
                <a:gd name="connsiteX10" fmla="*/ 2781 w 107784"/>
                <a:gd name="connsiteY10" fmla="*/ 2781 h 136294"/>
                <a:gd name="connsiteX11" fmla="*/ 20862 w 107784"/>
                <a:gd name="connsiteY11" fmla="*/ 2781 h 136294"/>
                <a:gd name="connsiteX12" fmla="*/ 23643 w 107784"/>
                <a:gd name="connsiteY12" fmla="*/ 5563 h 136294"/>
                <a:gd name="connsiteX13" fmla="*/ 23643 w 107784"/>
                <a:gd name="connsiteY13" fmla="*/ 18080 h 136294"/>
                <a:gd name="connsiteX14" fmla="*/ 24338 w 107784"/>
                <a:gd name="connsiteY14" fmla="*/ 18080 h 136294"/>
                <a:gd name="connsiteX15" fmla="*/ 61889 w 107784"/>
                <a:gd name="connsiteY15" fmla="*/ 0 h 136294"/>
                <a:gd name="connsiteX16" fmla="*/ 107784 w 107784"/>
                <a:gd name="connsiteY16" fmla="*/ 50067 h 136294"/>
                <a:gd name="connsiteX17" fmla="*/ 107784 w 107784"/>
                <a:gd name="connsiteY17" fmla="*/ 133514 h 136294"/>
                <a:gd name="connsiteX18" fmla="*/ 105003 w 107784"/>
                <a:gd name="connsiteY18" fmla="*/ 136295 h 13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7784" h="136294">
                  <a:moveTo>
                    <a:pt x="86923" y="135600"/>
                  </a:moveTo>
                  <a:cubicBezTo>
                    <a:pt x="85532" y="135600"/>
                    <a:pt x="84141" y="134209"/>
                    <a:pt x="84141" y="132818"/>
                  </a:cubicBezTo>
                  <a:lnTo>
                    <a:pt x="84141" y="54935"/>
                  </a:lnTo>
                  <a:cubicBezTo>
                    <a:pt x="84141" y="33378"/>
                    <a:pt x="74406" y="20862"/>
                    <a:pt x="54240" y="20862"/>
                  </a:cubicBezTo>
                  <a:cubicBezTo>
                    <a:pt x="36160" y="20862"/>
                    <a:pt x="23643" y="33378"/>
                    <a:pt x="23643" y="53544"/>
                  </a:cubicBezTo>
                  <a:lnTo>
                    <a:pt x="23643" y="132818"/>
                  </a:lnTo>
                  <a:cubicBezTo>
                    <a:pt x="23643" y="134209"/>
                    <a:pt x="22948" y="135600"/>
                    <a:pt x="20862" y="135600"/>
                  </a:cubicBezTo>
                  <a:lnTo>
                    <a:pt x="2781" y="135600"/>
                  </a:lnTo>
                  <a:cubicBezTo>
                    <a:pt x="1391" y="135600"/>
                    <a:pt x="0" y="134209"/>
                    <a:pt x="0" y="132818"/>
                  </a:cubicBezTo>
                  <a:lnTo>
                    <a:pt x="0" y="5563"/>
                  </a:lnTo>
                  <a:cubicBezTo>
                    <a:pt x="0" y="4172"/>
                    <a:pt x="1391" y="2781"/>
                    <a:pt x="2781" y="2781"/>
                  </a:cubicBezTo>
                  <a:lnTo>
                    <a:pt x="20862" y="2781"/>
                  </a:lnTo>
                  <a:cubicBezTo>
                    <a:pt x="22252" y="2781"/>
                    <a:pt x="23643" y="4172"/>
                    <a:pt x="23643" y="5563"/>
                  </a:cubicBezTo>
                  <a:lnTo>
                    <a:pt x="23643" y="18080"/>
                  </a:lnTo>
                  <a:lnTo>
                    <a:pt x="24338" y="18080"/>
                  </a:lnTo>
                  <a:cubicBezTo>
                    <a:pt x="30597" y="7649"/>
                    <a:pt x="43809" y="0"/>
                    <a:pt x="61889" y="0"/>
                  </a:cubicBezTo>
                  <a:cubicBezTo>
                    <a:pt x="91095" y="0"/>
                    <a:pt x="107784" y="19471"/>
                    <a:pt x="107784" y="50067"/>
                  </a:cubicBezTo>
                  <a:lnTo>
                    <a:pt x="107784" y="133514"/>
                  </a:lnTo>
                  <a:cubicBezTo>
                    <a:pt x="107784" y="134904"/>
                    <a:pt x="107089" y="136295"/>
                    <a:pt x="105003" y="136295"/>
                  </a:cubicBezTo>
                </a:path>
              </a:pathLst>
            </a:custGeom>
            <a:solidFill>
              <a:schemeClr val="bg1"/>
            </a:solidFill>
            <a:ln w="6954" cap="flat">
              <a:noFill/>
              <a:prstDash val="solid"/>
              <a:miter/>
            </a:ln>
          </p:spPr>
          <p:txBody>
            <a:bodyPr rtlCol="0" anchor="ctr"/>
            <a:lstStyle/>
            <a:p>
              <a:endParaRPr lang="de-DE" dirty="0"/>
            </a:p>
          </p:txBody>
        </p:sp>
        <p:sp>
          <p:nvSpPr>
            <p:cNvPr id="72" name="Freihandform: Form 71">
              <a:extLst>
                <a:ext uri="{FF2B5EF4-FFF2-40B4-BE49-F238E27FC236}">
                  <a16:creationId xmlns:a16="http://schemas.microsoft.com/office/drawing/2014/main" id="{6CD9F3E4-F020-47FD-7F7B-2CC931B5878E}"/>
                </a:ext>
              </a:extLst>
            </p:cNvPr>
            <p:cNvSpPr>
              <a:spLocks noChangeAspect="1"/>
            </p:cNvSpPr>
            <p:nvPr/>
          </p:nvSpPr>
          <p:spPr bwMode="gray">
            <a:xfrm>
              <a:off x="6514620" y="3812156"/>
              <a:ext cx="114042" cy="139772"/>
            </a:xfrm>
            <a:custGeom>
              <a:avLst/>
              <a:gdLst>
                <a:gd name="connsiteX0" fmla="*/ 4172 w 114042"/>
                <a:gd name="connsiteY0" fmla="*/ 103612 h 139772"/>
                <a:gd name="connsiteX1" fmla="*/ 0 w 114042"/>
                <a:gd name="connsiteY1" fmla="*/ 69538 h 139772"/>
                <a:gd name="connsiteX2" fmla="*/ 4172 w 114042"/>
                <a:gd name="connsiteY2" fmla="*/ 36160 h 139772"/>
                <a:gd name="connsiteX3" fmla="*/ 57021 w 114042"/>
                <a:gd name="connsiteY3" fmla="*/ 0 h 139772"/>
                <a:gd name="connsiteX4" fmla="*/ 109871 w 114042"/>
                <a:gd name="connsiteY4" fmla="*/ 36160 h 139772"/>
                <a:gd name="connsiteX5" fmla="*/ 114043 w 114042"/>
                <a:gd name="connsiteY5" fmla="*/ 69538 h 139772"/>
                <a:gd name="connsiteX6" fmla="*/ 109871 w 114042"/>
                <a:gd name="connsiteY6" fmla="*/ 103612 h 139772"/>
                <a:gd name="connsiteX7" fmla="*/ 57021 w 114042"/>
                <a:gd name="connsiteY7" fmla="*/ 139772 h 139772"/>
                <a:gd name="connsiteX8" fmla="*/ 4172 w 114042"/>
                <a:gd name="connsiteY8" fmla="*/ 103612 h 139772"/>
                <a:gd name="connsiteX9" fmla="*/ 86923 w 114042"/>
                <a:gd name="connsiteY9" fmla="*/ 97354 h 139772"/>
                <a:gd name="connsiteX10" fmla="*/ 89704 w 114042"/>
                <a:gd name="connsiteY10" fmla="*/ 70234 h 139772"/>
                <a:gd name="connsiteX11" fmla="*/ 86923 w 114042"/>
                <a:gd name="connsiteY11" fmla="*/ 43114 h 139772"/>
                <a:gd name="connsiteX12" fmla="*/ 57021 w 114042"/>
                <a:gd name="connsiteY12" fmla="*/ 22252 h 139772"/>
                <a:gd name="connsiteX13" fmla="*/ 27120 w 114042"/>
                <a:gd name="connsiteY13" fmla="*/ 43114 h 139772"/>
                <a:gd name="connsiteX14" fmla="*/ 24338 w 114042"/>
                <a:gd name="connsiteY14" fmla="*/ 70234 h 139772"/>
                <a:gd name="connsiteX15" fmla="*/ 27120 w 114042"/>
                <a:gd name="connsiteY15" fmla="*/ 97354 h 139772"/>
                <a:gd name="connsiteX16" fmla="*/ 57021 w 114042"/>
                <a:gd name="connsiteY16" fmla="*/ 118215 h 139772"/>
                <a:gd name="connsiteX17" fmla="*/ 86923 w 114042"/>
                <a:gd name="connsiteY17" fmla="*/ 97354 h 13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042" h="139772">
                  <a:moveTo>
                    <a:pt x="4172" y="103612"/>
                  </a:moveTo>
                  <a:cubicBezTo>
                    <a:pt x="1391" y="94572"/>
                    <a:pt x="0" y="85532"/>
                    <a:pt x="0" y="69538"/>
                  </a:cubicBezTo>
                  <a:cubicBezTo>
                    <a:pt x="0" y="54240"/>
                    <a:pt x="1391" y="45200"/>
                    <a:pt x="4172" y="36160"/>
                  </a:cubicBezTo>
                  <a:cubicBezTo>
                    <a:pt x="11126" y="13212"/>
                    <a:pt x="31292" y="0"/>
                    <a:pt x="57021" y="0"/>
                  </a:cubicBezTo>
                  <a:cubicBezTo>
                    <a:pt x="82751" y="0"/>
                    <a:pt x="102221" y="13212"/>
                    <a:pt x="109871" y="36160"/>
                  </a:cubicBezTo>
                  <a:cubicBezTo>
                    <a:pt x="112652" y="45200"/>
                    <a:pt x="114043" y="54240"/>
                    <a:pt x="114043" y="69538"/>
                  </a:cubicBezTo>
                  <a:cubicBezTo>
                    <a:pt x="114043" y="84837"/>
                    <a:pt x="112652" y="94572"/>
                    <a:pt x="109871" y="103612"/>
                  </a:cubicBezTo>
                  <a:cubicBezTo>
                    <a:pt x="102917" y="125864"/>
                    <a:pt x="82751" y="139772"/>
                    <a:pt x="57021" y="139772"/>
                  </a:cubicBezTo>
                  <a:cubicBezTo>
                    <a:pt x="31292" y="139772"/>
                    <a:pt x="11821" y="126560"/>
                    <a:pt x="4172" y="103612"/>
                  </a:cubicBezTo>
                  <a:moveTo>
                    <a:pt x="86923" y="97354"/>
                  </a:moveTo>
                  <a:cubicBezTo>
                    <a:pt x="89009" y="90400"/>
                    <a:pt x="89704" y="82751"/>
                    <a:pt x="89704" y="70234"/>
                  </a:cubicBezTo>
                  <a:cubicBezTo>
                    <a:pt x="89704" y="57717"/>
                    <a:pt x="89009" y="50763"/>
                    <a:pt x="86923" y="43114"/>
                  </a:cubicBezTo>
                  <a:cubicBezTo>
                    <a:pt x="82751" y="29901"/>
                    <a:pt x="71624" y="22252"/>
                    <a:pt x="57021" y="22252"/>
                  </a:cubicBezTo>
                  <a:cubicBezTo>
                    <a:pt x="42418" y="22252"/>
                    <a:pt x="31292" y="29901"/>
                    <a:pt x="27120" y="43114"/>
                  </a:cubicBezTo>
                  <a:cubicBezTo>
                    <a:pt x="25034" y="50067"/>
                    <a:pt x="24338" y="57717"/>
                    <a:pt x="24338" y="70234"/>
                  </a:cubicBezTo>
                  <a:cubicBezTo>
                    <a:pt x="24338" y="82751"/>
                    <a:pt x="25034" y="90400"/>
                    <a:pt x="27120" y="97354"/>
                  </a:cubicBezTo>
                  <a:cubicBezTo>
                    <a:pt x="31292" y="110566"/>
                    <a:pt x="42418" y="118215"/>
                    <a:pt x="57021" y="118215"/>
                  </a:cubicBezTo>
                  <a:cubicBezTo>
                    <a:pt x="71624" y="118215"/>
                    <a:pt x="82751" y="110566"/>
                    <a:pt x="86923" y="97354"/>
                  </a:cubicBezTo>
                </a:path>
              </a:pathLst>
            </a:custGeom>
            <a:solidFill>
              <a:schemeClr val="bg1"/>
            </a:solidFill>
            <a:ln w="6954" cap="flat">
              <a:noFill/>
              <a:prstDash val="solid"/>
              <a:miter/>
            </a:ln>
          </p:spPr>
          <p:txBody>
            <a:bodyPr rtlCol="0" anchor="ctr"/>
            <a:lstStyle/>
            <a:p>
              <a:endParaRPr lang="de-DE" dirty="0"/>
            </a:p>
          </p:txBody>
        </p:sp>
        <p:sp>
          <p:nvSpPr>
            <p:cNvPr id="73" name="Freihandform: Form 72">
              <a:extLst>
                <a:ext uri="{FF2B5EF4-FFF2-40B4-BE49-F238E27FC236}">
                  <a16:creationId xmlns:a16="http://schemas.microsoft.com/office/drawing/2014/main" id="{A21FFD3E-55B4-1940-6894-0D35D998F696}"/>
                </a:ext>
              </a:extLst>
            </p:cNvPr>
            <p:cNvSpPr>
              <a:spLocks noChangeAspect="1"/>
            </p:cNvSpPr>
            <p:nvPr/>
          </p:nvSpPr>
          <p:spPr bwMode="gray">
            <a:xfrm>
              <a:off x="6668300" y="3759307"/>
              <a:ext cx="45199" cy="190535"/>
            </a:xfrm>
            <a:custGeom>
              <a:avLst/>
              <a:gdLst>
                <a:gd name="connsiteX0" fmla="*/ 32683 w 45199"/>
                <a:gd name="connsiteY0" fmla="*/ 190535 h 190535"/>
                <a:gd name="connsiteX1" fmla="*/ 0 w 45199"/>
                <a:gd name="connsiteY1" fmla="*/ 155766 h 190535"/>
                <a:gd name="connsiteX2" fmla="*/ 0 w 45199"/>
                <a:gd name="connsiteY2" fmla="*/ 2781 h 190535"/>
                <a:gd name="connsiteX3" fmla="*/ 2782 w 45199"/>
                <a:gd name="connsiteY3" fmla="*/ 0 h 190535"/>
                <a:gd name="connsiteX4" fmla="*/ 20862 w 45199"/>
                <a:gd name="connsiteY4" fmla="*/ 0 h 190535"/>
                <a:gd name="connsiteX5" fmla="*/ 23643 w 45199"/>
                <a:gd name="connsiteY5" fmla="*/ 2781 h 190535"/>
                <a:gd name="connsiteX6" fmla="*/ 23643 w 45199"/>
                <a:gd name="connsiteY6" fmla="*/ 154375 h 190535"/>
                <a:gd name="connsiteX7" fmla="*/ 36855 w 45199"/>
                <a:gd name="connsiteY7" fmla="*/ 168978 h 190535"/>
                <a:gd name="connsiteX8" fmla="*/ 42418 w 45199"/>
                <a:gd name="connsiteY8" fmla="*/ 168978 h 190535"/>
                <a:gd name="connsiteX9" fmla="*/ 45200 w 45199"/>
                <a:gd name="connsiteY9" fmla="*/ 171760 h 190535"/>
                <a:gd name="connsiteX10" fmla="*/ 45200 w 45199"/>
                <a:gd name="connsiteY10" fmla="*/ 187754 h 190535"/>
                <a:gd name="connsiteX11" fmla="*/ 42418 w 45199"/>
                <a:gd name="connsiteY11" fmla="*/ 190535 h 19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199" h="190535">
                  <a:moveTo>
                    <a:pt x="32683" y="190535"/>
                  </a:moveTo>
                  <a:cubicBezTo>
                    <a:pt x="9040" y="190535"/>
                    <a:pt x="0" y="179409"/>
                    <a:pt x="0" y="155766"/>
                  </a:cubicBezTo>
                  <a:lnTo>
                    <a:pt x="0" y="2781"/>
                  </a:lnTo>
                  <a:cubicBezTo>
                    <a:pt x="0" y="1391"/>
                    <a:pt x="1391" y="0"/>
                    <a:pt x="2782" y="0"/>
                  </a:cubicBezTo>
                  <a:lnTo>
                    <a:pt x="20862" y="0"/>
                  </a:lnTo>
                  <a:cubicBezTo>
                    <a:pt x="22252" y="0"/>
                    <a:pt x="23643" y="1391"/>
                    <a:pt x="23643" y="2781"/>
                  </a:cubicBezTo>
                  <a:lnTo>
                    <a:pt x="23643" y="154375"/>
                  </a:lnTo>
                  <a:cubicBezTo>
                    <a:pt x="23643" y="165501"/>
                    <a:pt x="27815" y="168978"/>
                    <a:pt x="36855" y="168978"/>
                  </a:cubicBezTo>
                  <a:lnTo>
                    <a:pt x="42418" y="168978"/>
                  </a:lnTo>
                  <a:cubicBezTo>
                    <a:pt x="43809" y="168978"/>
                    <a:pt x="45200" y="170369"/>
                    <a:pt x="45200" y="171760"/>
                  </a:cubicBezTo>
                  <a:lnTo>
                    <a:pt x="45200" y="187754"/>
                  </a:lnTo>
                  <a:cubicBezTo>
                    <a:pt x="45200" y="189144"/>
                    <a:pt x="43809" y="190535"/>
                    <a:pt x="42418" y="190535"/>
                  </a:cubicBezTo>
                </a:path>
              </a:pathLst>
            </a:custGeom>
            <a:solidFill>
              <a:schemeClr val="bg1"/>
            </a:solidFill>
            <a:ln w="6954" cap="flat">
              <a:noFill/>
              <a:prstDash val="solid"/>
              <a:miter/>
            </a:ln>
          </p:spPr>
          <p:txBody>
            <a:bodyPr rtlCol="0" anchor="ctr"/>
            <a:lstStyle/>
            <a:p>
              <a:endParaRPr lang="de-DE" dirty="0"/>
            </a:p>
          </p:txBody>
        </p:sp>
        <p:sp>
          <p:nvSpPr>
            <p:cNvPr id="74" name="Freihandform: Form 73">
              <a:extLst>
                <a:ext uri="{FF2B5EF4-FFF2-40B4-BE49-F238E27FC236}">
                  <a16:creationId xmlns:a16="http://schemas.microsoft.com/office/drawing/2014/main" id="{572B5BE4-4D36-C95B-6E3E-2E888238AB7E}"/>
                </a:ext>
              </a:extLst>
            </p:cNvPr>
            <p:cNvSpPr>
              <a:spLocks noChangeAspect="1"/>
            </p:cNvSpPr>
            <p:nvPr/>
          </p:nvSpPr>
          <p:spPr bwMode="gray">
            <a:xfrm>
              <a:off x="6741315" y="3812156"/>
              <a:ext cx="114043" cy="139772"/>
            </a:xfrm>
            <a:custGeom>
              <a:avLst/>
              <a:gdLst>
                <a:gd name="connsiteX0" fmla="*/ 4172 w 114043"/>
                <a:gd name="connsiteY0" fmla="*/ 103612 h 139772"/>
                <a:gd name="connsiteX1" fmla="*/ 0 w 114043"/>
                <a:gd name="connsiteY1" fmla="*/ 69538 h 139772"/>
                <a:gd name="connsiteX2" fmla="*/ 4172 w 114043"/>
                <a:gd name="connsiteY2" fmla="*/ 36160 h 139772"/>
                <a:gd name="connsiteX3" fmla="*/ 57022 w 114043"/>
                <a:gd name="connsiteY3" fmla="*/ 0 h 139772"/>
                <a:gd name="connsiteX4" fmla="*/ 109871 w 114043"/>
                <a:gd name="connsiteY4" fmla="*/ 36160 h 139772"/>
                <a:gd name="connsiteX5" fmla="*/ 114043 w 114043"/>
                <a:gd name="connsiteY5" fmla="*/ 69538 h 139772"/>
                <a:gd name="connsiteX6" fmla="*/ 109871 w 114043"/>
                <a:gd name="connsiteY6" fmla="*/ 103612 h 139772"/>
                <a:gd name="connsiteX7" fmla="*/ 57022 w 114043"/>
                <a:gd name="connsiteY7" fmla="*/ 139772 h 139772"/>
                <a:gd name="connsiteX8" fmla="*/ 4172 w 114043"/>
                <a:gd name="connsiteY8" fmla="*/ 103612 h 139772"/>
                <a:gd name="connsiteX9" fmla="*/ 86923 w 114043"/>
                <a:gd name="connsiteY9" fmla="*/ 97354 h 139772"/>
                <a:gd name="connsiteX10" fmla="*/ 89705 w 114043"/>
                <a:gd name="connsiteY10" fmla="*/ 70234 h 139772"/>
                <a:gd name="connsiteX11" fmla="*/ 86923 w 114043"/>
                <a:gd name="connsiteY11" fmla="*/ 43114 h 139772"/>
                <a:gd name="connsiteX12" fmla="*/ 57022 w 114043"/>
                <a:gd name="connsiteY12" fmla="*/ 22252 h 139772"/>
                <a:gd name="connsiteX13" fmla="*/ 27120 w 114043"/>
                <a:gd name="connsiteY13" fmla="*/ 43114 h 139772"/>
                <a:gd name="connsiteX14" fmla="*/ 24338 w 114043"/>
                <a:gd name="connsiteY14" fmla="*/ 70234 h 139772"/>
                <a:gd name="connsiteX15" fmla="*/ 27120 w 114043"/>
                <a:gd name="connsiteY15" fmla="*/ 97354 h 139772"/>
                <a:gd name="connsiteX16" fmla="*/ 57022 w 114043"/>
                <a:gd name="connsiteY16" fmla="*/ 118215 h 139772"/>
                <a:gd name="connsiteX17" fmla="*/ 86923 w 114043"/>
                <a:gd name="connsiteY17" fmla="*/ 97354 h 13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043" h="139772">
                  <a:moveTo>
                    <a:pt x="4172" y="103612"/>
                  </a:moveTo>
                  <a:cubicBezTo>
                    <a:pt x="1391" y="94572"/>
                    <a:pt x="0" y="85532"/>
                    <a:pt x="0" y="69538"/>
                  </a:cubicBezTo>
                  <a:cubicBezTo>
                    <a:pt x="0" y="54240"/>
                    <a:pt x="1391" y="45200"/>
                    <a:pt x="4172" y="36160"/>
                  </a:cubicBezTo>
                  <a:cubicBezTo>
                    <a:pt x="11126" y="13212"/>
                    <a:pt x="30597" y="0"/>
                    <a:pt x="57022" y="0"/>
                  </a:cubicBezTo>
                  <a:cubicBezTo>
                    <a:pt x="82751" y="0"/>
                    <a:pt x="102221" y="13212"/>
                    <a:pt x="109871" y="36160"/>
                  </a:cubicBezTo>
                  <a:cubicBezTo>
                    <a:pt x="112652" y="45200"/>
                    <a:pt x="114043" y="54240"/>
                    <a:pt x="114043" y="69538"/>
                  </a:cubicBezTo>
                  <a:cubicBezTo>
                    <a:pt x="114043" y="84837"/>
                    <a:pt x="112652" y="94572"/>
                    <a:pt x="109871" y="103612"/>
                  </a:cubicBezTo>
                  <a:cubicBezTo>
                    <a:pt x="102917" y="125864"/>
                    <a:pt x="83446" y="139772"/>
                    <a:pt x="57022" y="139772"/>
                  </a:cubicBezTo>
                  <a:cubicBezTo>
                    <a:pt x="30597" y="139772"/>
                    <a:pt x="11126" y="126560"/>
                    <a:pt x="4172" y="103612"/>
                  </a:cubicBezTo>
                  <a:moveTo>
                    <a:pt x="86923" y="97354"/>
                  </a:moveTo>
                  <a:cubicBezTo>
                    <a:pt x="89009" y="90400"/>
                    <a:pt x="89705" y="82751"/>
                    <a:pt x="89705" y="70234"/>
                  </a:cubicBezTo>
                  <a:cubicBezTo>
                    <a:pt x="89705" y="57717"/>
                    <a:pt x="89009" y="50763"/>
                    <a:pt x="86923" y="43114"/>
                  </a:cubicBezTo>
                  <a:cubicBezTo>
                    <a:pt x="82751" y="29901"/>
                    <a:pt x="71625" y="22252"/>
                    <a:pt x="57022" y="22252"/>
                  </a:cubicBezTo>
                  <a:cubicBezTo>
                    <a:pt x="42418" y="22252"/>
                    <a:pt x="31292" y="29901"/>
                    <a:pt x="27120" y="43114"/>
                  </a:cubicBezTo>
                  <a:cubicBezTo>
                    <a:pt x="25034" y="50067"/>
                    <a:pt x="24338" y="57717"/>
                    <a:pt x="24338" y="70234"/>
                  </a:cubicBezTo>
                  <a:cubicBezTo>
                    <a:pt x="24338" y="82751"/>
                    <a:pt x="25034" y="90400"/>
                    <a:pt x="27120" y="97354"/>
                  </a:cubicBezTo>
                  <a:cubicBezTo>
                    <a:pt x="31292" y="110566"/>
                    <a:pt x="42418" y="118215"/>
                    <a:pt x="57022" y="118215"/>
                  </a:cubicBezTo>
                  <a:cubicBezTo>
                    <a:pt x="71625" y="118215"/>
                    <a:pt x="82751" y="110566"/>
                    <a:pt x="86923" y="97354"/>
                  </a:cubicBezTo>
                </a:path>
              </a:pathLst>
            </a:custGeom>
            <a:solidFill>
              <a:schemeClr val="bg1"/>
            </a:solidFill>
            <a:ln w="6954" cap="flat">
              <a:noFill/>
              <a:prstDash val="solid"/>
              <a:miter/>
            </a:ln>
          </p:spPr>
          <p:txBody>
            <a:bodyPr rtlCol="0" anchor="ctr"/>
            <a:lstStyle/>
            <a:p>
              <a:endParaRPr lang="de-DE" dirty="0"/>
            </a:p>
          </p:txBody>
        </p:sp>
        <p:sp>
          <p:nvSpPr>
            <p:cNvPr id="75" name="Freihandform: Form 74">
              <a:extLst>
                <a:ext uri="{FF2B5EF4-FFF2-40B4-BE49-F238E27FC236}">
                  <a16:creationId xmlns:a16="http://schemas.microsoft.com/office/drawing/2014/main" id="{45AE5557-20F3-74BC-0EAB-644FB26ED0D6}"/>
                </a:ext>
              </a:extLst>
            </p:cNvPr>
            <p:cNvSpPr>
              <a:spLocks noChangeAspect="1"/>
            </p:cNvSpPr>
            <p:nvPr/>
          </p:nvSpPr>
          <p:spPr bwMode="gray">
            <a:xfrm>
              <a:off x="6888041" y="3812156"/>
              <a:ext cx="109870" cy="189839"/>
            </a:xfrm>
            <a:custGeom>
              <a:avLst/>
              <a:gdLst>
                <a:gd name="connsiteX0" fmla="*/ 5563 w 109870"/>
                <a:gd name="connsiteY0" fmla="*/ 169674 h 189839"/>
                <a:gd name="connsiteX1" fmla="*/ 5563 w 109870"/>
                <a:gd name="connsiteY1" fmla="*/ 165501 h 189839"/>
                <a:gd name="connsiteX2" fmla="*/ 16689 w 109870"/>
                <a:gd name="connsiteY2" fmla="*/ 154375 h 189839"/>
                <a:gd name="connsiteX3" fmla="*/ 20862 w 109870"/>
                <a:gd name="connsiteY3" fmla="*/ 154375 h 189839"/>
                <a:gd name="connsiteX4" fmla="*/ 52154 w 109870"/>
                <a:gd name="connsiteY4" fmla="*/ 167587 h 189839"/>
                <a:gd name="connsiteX5" fmla="*/ 86228 w 109870"/>
                <a:gd name="connsiteY5" fmla="*/ 131427 h 189839"/>
                <a:gd name="connsiteX6" fmla="*/ 86228 w 109870"/>
                <a:gd name="connsiteY6" fmla="*/ 116129 h 189839"/>
                <a:gd name="connsiteX7" fmla="*/ 85532 w 109870"/>
                <a:gd name="connsiteY7" fmla="*/ 116129 h 189839"/>
                <a:gd name="connsiteX8" fmla="*/ 48677 w 109870"/>
                <a:gd name="connsiteY8" fmla="*/ 134209 h 189839"/>
                <a:gd name="connsiteX9" fmla="*/ 4172 w 109870"/>
                <a:gd name="connsiteY9" fmla="*/ 102221 h 189839"/>
                <a:gd name="connsiteX10" fmla="*/ 0 w 109870"/>
                <a:gd name="connsiteY10" fmla="*/ 66757 h 189839"/>
                <a:gd name="connsiteX11" fmla="*/ 4172 w 109870"/>
                <a:gd name="connsiteY11" fmla="*/ 31988 h 189839"/>
                <a:gd name="connsiteX12" fmla="*/ 48677 w 109870"/>
                <a:gd name="connsiteY12" fmla="*/ 0 h 189839"/>
                <a:gd name="connsiteX13" fmla="*/ 85532 w 109870"/>
                <a:gd name="connsiteY13" fmla="*/ 18080 h 189839"/>
                <a:gd name="connsiteX14" fmla="*/ 86228 w 109870"/>
                <a:gd name="connsiteY14" fmla="*/ 18080 h 189839"/>
                <a:gd name="connsiteX15" fmla="*/ 86228 w 109870"/>
                <a:gd name="connsiteY15" fmla="*/ 6258 h 189839"/>
                <a:gd name="connsiteX16" fmla="*/ 89009 w 109870"/>
                <a:gd name="connsiteY16" fmla="*/ 3477 h 189839"/>
                <a:gd name="connsiteX17" fmla="*/ 107089 w 109870"/>
                <a:gd name="connsiteY17" fmla="*/ 3477 h 189839"/>
                <a:gd name="connsiteX18" fmla="*/ 109871 w 109870"/>
                <a:gd name="connsiteY18" fmla="*/ 6258 h 189839"/>
                <a:gd name="connsiteX19" fmla="*/ 109871 w 109870"/>
                <a:gd name="connsiteY19" fmla="*/ 130732 h 189839"/>
                <a:gd name="connsiteX20" fmla="*/ 51458 w 109870"/>
                <a:gd name="connsiteY20" fmla="*/ 189840 h 189839"/>
                <a:gd name="connsiteX21" fmla="*/ 5563 w 109870"/>
                <a:gd name="connsiteY21" fmla="*/ 169674 h 189839"/>
                <a:gd name="connsiteX22" fmla="*/ 83446 w 109870"/>
                <a:gd name="connsiteY22" fmla="*/ 93181 h 189839"/>
                <a:gd name="connsiteX23" fmla="*/ 86228 w 109870"/>
                <a:gd name="connsiteY23" fmla="*/ 67452 h 189839"/>
                <a:gd name="connsiteX24" fmla="*/ 83446 w 109870"/>
                <a:gd name="connsiteY24" fmla="*/ 41723 h 189839"/>
                <a:gd name="connsiteX25" fmla="*/ 54935 w 109870"/>
                <a:gd name="connsiteY25" fmla="*/ 22252 h 189839"/>
                <a:gd name="connsiteX26" fmla="*/ 27120 w 109870"/>
                <a:gd name="connsiteY26" fmla="*/ 41723 h 189839"/>
                <a:gd name="connsiteX27" fmla="*/ 23643 w 109870"/>
                <a:gd name="connsiteY27" fmla="*/ 67452 h 189839"/>
                <a:gd name="connsiteX28" fmla="*/ 27120 w 109870"/>
                <a:gd name="connsiteY28" fmla="*/ 93181 h 189839"/>
                <a:gd name="connsiteX29" fmla="*/ 54935 w 109870"/>
                <a:gd name="connsiteY29" fmla="*/ 113347 h 189839"/>
                <a:gd name="connsiteX30" fmla="*/ 83446 w 109870"/>
                <a:gd name="connsiteY30" fmla="*/ 93181 h 18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9870" h="189839">
                  <a:moveTo>
                    <a:pt x="5563" y="169674"/>
                  </a:moveTo>
                  <a:cubicBezTo>
                    <a:pt x="4172" y="168283"/>
                    <a:pt x="4172" y="166892"/>
                    <a:pt x="5563" y="165501"/>
                  </a:cubicBezTo>
                  <a:lnTo>
                    <a:pt x="16689" y="154375"/>
                  </a:lnTo>
                  <a:cubicBezTo>
                    <a:pt x="18080" y="152984"/>
                    <a:pt x="19471" y="152984"/>
                    <a:pt x="20862" y="154375"/>
                  </a:cubicBezTo>
                  <a:cubicBezTo>
                    <a:pt x="29902" y="162720"/>
                    <a:pt x="39637" y="167587"/>
                    <a:pt x="52154" y="167587"/>
                  </a:cubicBezTo>
                  <a:cubicBezTo>
                    <a:pt x="74406" y="167587"/>
                    <a:pt x="86228" y="156461"/>
                    <a:pt x="86228" y="131427"/>
                  </a:cubicBezTo>
                  <a:lnTo>
                    <a:pt x="86228" y="116129"/>
                  </a:lnTo>
                  <a:lnTo>
                    <a:pt x="85532" y="116129"/>
                  </a:lnTo>
                  <a:cubicBezTo>
                    <a:pt x="79274" y="127255"/>
                    <a:pt x="68148" y="134209"/>
                    <a:pt x="48677" y="134209"/>
                  </a:cubicBezTo>
                  <a:cubicBezTo>
                    <a:pt x="25729" y="134209"/>
                    <a:pt x="10431" y="123083"/>
                    <a:pt x="4172" y="102221"/>
                  </a:cubicBezTo>
                  <a:cubicBezTo>
                    <a:pt x="695" y="92486"/>
                    <a:pt x="0" y="82751"/>
                    <a:pt x="0" y="66757"/>
                  </a:cubicBezTo>
                  <a:cubicBezTo>
                    <a:pt x="0" y="51458"/>
                    <a:pt x="1391" y="41723"/>
                    <a:pt x="4172" y="31988"/>
                  </a:cubicBezTo>
                  <a:cubicBezTo>
                    <a:pt x="11126" y="11126"/>
                    <a:pt x="26425" y="0"/>
                    <a:pt x="48677" y="0"/>
                  </a:cubicBezTo>
                  <a:cubicBezTo>
                    <a:pt x="68148" y="0"/>
                    <a:pt x="79274" y="6954"/>
                    <a:pt x="85532" y="18080"/>
                  </a:cubicBezTo>
                  <a:lnTo>
                    <a:pt x="86228" y="18080"/>
                  </a:lnTo>
                  <a:lnTo>
                    <a:pt x="86228" y="6258"/>
                  </a:lnTo>
                  <a:cubicBezTo>
                    <a:pt x="86228" y="4868"/>
                    <a:pt x="87618" y="3477"/>
                    <a:pt x="89009" y="3477"/>
                  </a:cubicBezTo>
                  <a:lnTo>
                    <a:pt x="107089" y="3477"/>
                  </a:lnTo>
                  <a:cubicBezTo>
                    <a:pt x="109175" y="3477"/>
                    <a:pt x="109871" y="4868"/>
                    <a:pt x="109871" y="6258"/>
                  </a:cubicBezTo>
                  <a:lnTo>
                    <a:pt x="109871" y="130732"/>
                  </a:lnTo>
                  <a:cubicBezTo>
                    <a:pt x="109871" y="168283"/>
                    <a:pt x="89009" y="189840"/>
                    <a:pt x="51458" y="189840"/>
                  </a:cubicBezTo>
                  <a:cubicBezTo>
                    <a:pt x="33379" y="189840"/>
                    <a:pt x="14603" y="181495"/>
                    <a:pt x="5563" y="169674"/>
                  </a:cubicBezTo>
                  <a:moveTo>
                    <a:pt x="83446" y="93181"/>
                  </a:moveTo>
                  <a:cubicBezTo>
                    <a:pt x="85532" y="86228"/>
                    <a:pt x="86228" y="78578"/>
                    <a:pt x="86228" y="67452"/>
                  </a:cubicBezTo>
                  <a:cubicBezTo>
                    <a:pt x="86228" y="56326"/>
                    <a:pt x="85532" y="48677"/>
                    <a:pt x="83446" y="41723"/>
                  </a:cubicBezTo>
                  <a:cubicBezTo>
                    <a:pt x="78578" y="27815"/>
                    <a:pt x="68843" y="22252"/>
                    <a:pt x="54935" y="22252"/>
                  </a:cubicBezTo>
                  <a:cubicBezTo>
                    <a:pt x="40332" y="22252"/>
                    <a:pt x="31292" y="29206"/>
                    <a:pt x="27120" y="41723"/>
                  </a:cubicBezTo>
                  <a:cubicBezTo>
                    <a:pt x="25034" y="48677"/>
                    <a:pt x="23643" y="57021"/>
                    <a:pt x="23643" y="67452"/>
                  </a:cubicBezTo>
                  <a:cubicBezTo>
                    <a:pt x="23643" y="78578"/>
                    <a:pt x="24338" y="86923"/>
                    <a:pt x="27120" y="93181"/>
                  </a:cubicBezTo>
                  <a:cubicBezTo>
                    <a:pt x="31292" y="106394"/>
                    <a:pt x="41028" y="113347"/>
                    <a:pt x="54935" y="113347"/>
                  </a:cubicBezTo>
                  <a:cubicBezTo>
                    <a:pt x="68843" y="113347"/>
                    <a:pt x="78578" y="107089"/>
                    <a:pt x="83446" y="93181"/>
                  </a:cubicBezTo>
                </a:path>
              </a:pathLst>
            </a:custGeom>
            <a:solidFill>
              <a:schemeClr val="bg1"/>
            </a:solidFill>
            <a:ln w="6954" cap="flat">
              <a:noFill/>
              <a:prstDash val="solid"/>
              <a:miter/>
            </a:ln>
          </p:spPr>
          <p:txBody>
            <a:bodyPr rtlCol="0" anchor="ctr"/>
            <a:lstStyle/>
            <a:p>
              <a:endParaRPr lang="de-DE" dirty="0"/>
            </a:p>
          </p:txBody>
        </p:sp>
        <p:sp>
          <p:nvSpPr>
            <p:cNvPr id="76" name="Freihandform: Form 75">
              <a:extLst>
                <a:ext uri="{FF2B5EF4-FFF2-40B4-BE49-F238E27FC236}">
                  <a16:creationId xmlns:a16="http://schemas.microsoft.com/office/drawing/2014/main" id="{6A0FF2FF-2FC0-A389-6725-82C8C4B4BE07}"/>
                </a:ext>
              </a:extLst>
            </p:cNvPr>
            <p:cNvSpPr>
              <a:spLocks noChangeAspect="1"/>
            </p:cNvSpPr>
            <p:nvPr/>
          </p:nvSpPr>
          <p:spPr bwMode="gray">
            <a:xfrm>
              <a:off x="7029639" y="3814937"/>
              <a:ext cx="119356" cy="183581"/>
            </a:xfrm>
            <a:custGeom>
              <a:avLst/>
              <a:gdLst>
                <a:gd name="connsiteX0" fmla="*/ 17645 w 119356"/>
                <a:gd name="connsiteY0" fmla="*/ 183581 h 183581"/>
                <a:gd name="connsiteX1" fmla="*/ 14864 w 119356"/>
                <a:gd name="connsiteY1" fmla="*/ 180800 h 183581"/>
                <a:gd name="connsiteX2" fmla="*/ 14864 w 119356"/>
                <a:gd name="connsiteY2" fmla="*/ 164806 h 183581"/>
                <a:gd name="connsiteX3" fmla="*/ 17645 w 119356"/>
                <a:gd name="connsiteY3" fmla="*/ 162024 h 183581"/>
                <a:gd name="connsiteX4" fmla="*/ 22513 w 119356"/>
                <a:gd name="connsiteY4" fmla="*/ 162024 h 183581"/>
                <a:gd name="connsiteX5" fmla="*/ 44765 w 119356"/>
                <a:gd name="connsiteY5" fmla="*/ 141858 h 183581"/>
                <a:gd name="connsiteX6" fmla="*/ 48938 w 119356"/>
                <a:gd name="connsiteY6" fmla="*/ 129341 h 183581"/>
                <a:gd name="connsiteX7" fmla="*/ 261 w 119356"/>
                <a:gd name="connsiteY7" fmla="*/ 2781 h 183581"/>
                <a:gd name="connsiteX8" fmla="*/ 2347 w 119356"/>
                <a:gd name="connsiteY8" fmla="*/ 0 h 183581"/>
                <a:gd name="connsiteX9" fmla="*/ 21818 w 119356"/>
                <a:gd name="connsiteY9" fmla="*/ 0 h 183581"/>
                <a:gd name="connsiteX10" fmla="*/ 25295 w 119356"/>
                <a:gd name="connsiteY10" fmla="*/ 2781 h 183581"/>
                <a:gd name="connsiteX11" fmla="*/ 60759 w 119356"/>
                <a:gd name="connsiteY11" fmla="*/ 99440 h 183581"/>
                <a:gd name="connsiteX12" fmla="*/ 61455 w 119356"/>
                <a:gd name="connsiteY12" fmla="*/ 99440 h 183581"/>
                <a:gd name="connsiteX13" fmla="*/ 94833 w 119356"/>
                <a:gd name="connsiteY13" fmla="*/ 2781 h 183581"/>
                <a:gd name="connsiteX14" fmla="*/ 98310 w 119356"/>
                <a:gd name="connsiteY14" fmla="*/ 0 h 183581"/>
                <a:gd name="connsiteX15" fmla="*/ 117085 w 119356"/>
                <a:gd name="connsiteY15" fmla="*/ 0 h 183581"/>
                <a:gd name="connsiteX16" fmla="*/ 119171 w 119356"/>
                <a:gd name="connsiteY16" fmla="*/ 2781 h 183581"/>
                <a:gd name="connsiteX17" fmla="*/ 66322 w 119356"/>
                <a:gd name="connsiteY17" fmla="*/ 143944 h 183581"/>
                <a:gd name="connsiteX18" fmla="*/ 24599 w 119356"/>
                <a:gd name="connsiteY18" fmla="*/ 183581 h 183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9356" h="183581">
                  <a:moveTo>
                    <a:pt x="17645" y="183581"/>
                  </a:moveTo>
                  <a:cubicBezTo>
                    <a:pt x="15559" y="183581"/>
                    <a:pt x="14864" y="182191"/>
                    <a:pt x="14864" y="180800"/>
                  </a:cubicBezTo>
                  <a:lnTo>
                    <a:pt x="14864" y="164806"/>
                  </a:lnTo>
                  <a:cubicBezTo>
                    <a:pt x="14864" y="163415"/>
                    <a:pt x="16255" y="162024"/>
                    <a:pt x="17645" y="162024"/>
                  </a:cubicBezTo>
                  <a:lnTo>
                    <a:pt x="22513" y="162024"/>
                  </a:lnTo>
                  <a:cubicBezTo>
                    <a:pt x="33639" y="162024"/>
                    <a:pt x="39202" y="157157"/>
                    <a:pt x="44765" y="141858"/>
                  </a:cubicBezTo>
                  <a:lnTo>
                    <a:pt x="48938" y="129341"/>
                  </a:lnTo>
                  <a:lnTo>
                    <a:pt x="261" y="2781"/>
                  </a:lnTo>
                  <a:cubicBezTo>
                    <a:pt x="-435" y="1391"/>
                    <a:pt x="261" y="0"/>
                    <a:pt x="2347" y="0"/>
                  </a:cubicBezTo>
                  <a:lnTo>
                    <a:pt x="21818" y="0"/>
                  </a:lnTo>
                  <a:cubicBezTo>
                    <a:pt x="23208" y="0"/>
                    <a:pt x="24599" y="695"/>
                    <a:pt x="25295" y="2781"/>
                  </a:cubicBezTo>
                  <a:lnTo>
                    <a:pt x="60759" y="99440"/>
                  </a:lnTo>
                  <a:lnTo>
                    <a:pt x="61455" y="99440"/>
                  </a:lnTo>
                  <a:lnTo>
                    <a:pt x="94833" y="2781"/>
                  </a:lnTo>
                  <a:cubicBezTo>
                    <a:pt x="95528" y="695"/>
                    <a:pt x="96224" y="0"/>
                    <a:pt x="98310" y="0"/>
                  </a:cubicBezTo>
                  <a:lnTo>
                    <a:pt x="117085" y="0"/>
                  </a:lnTo>
                  <a:cubicBezTo>
                    <a:pt x="118476" y="0"/>
                    <a:pt x="119867" y="1391"/>
                    <a:pt x="119171" y="2781"/>
                  </a:cubicBezTo>
                  <a:lnTo>
                    <a:pt x="66322" y="143944"/>
                  </a:lnTo>
                  <a:cubicBezTo>
                    <a:pt x="54501" y="175237"/>
                    <a:pt x="44070" y="183581"/>
                    <a:pt x="24599" y="183581"/>
                  </a:cubicBezTo>
                </a:path>
              </a:pathLst>
            </a:custGeom>
            <a:solidFill>
              <a:schemeClr val="bg1"/>
            </a:solidFill>
            <a:ln w="6954" cap="flat">
              <a:noFill/>
              <a:prstDash val="solid"/>
              <a:miter/>
            </a:ln>
          </p:spPr>
          <p:txBody>
            <a:bodyPr rtlCol="0" anchor="ctr"/>
            <a:lstStyle/>
            <a:p>
              <a:endParaRPr lang="de-DE" dirty="0"/>
            </a:p>
          </p:txBody>
        </p:sp>
        <p:sp>
          <p:nvSpPr>
            <p:cNvPr id="77" name="Freihandform: Form 76">
              <a:extLst>
                <a:ext uri="{FF2B5EF4-FFF2-40B4-BE49-F238E27FC236}">
                  <a16:creationId xmlns:a16="http://schemas.microsoft.com/office/drawing/2014/main" id="{82F4177E-75FD-72A2-B0FC-0506E5288FBB}"/>
                </a:ext>
              </a:extLst>
            </p:cNvPr>
            <p:cNvSpPr>
              <a:spLocks noChangeAspect="1"/>
            </p:cNvSpPr>
            <p:nvPr/>
          </p:nvSpPr>
          <p:spPr bwMode="gray">
            <a:xfrm>
              <a:off x="4979909" y="2814281"/>
              <a:ext cx="545849" cy="705814"/>
            </a:xfrm>
            <a:custGeom>
              <a:avLst/>
              <a:gdLst>
                <a:gd name="connsiteX0" fmla="*/ 390110 w 545849"/>
                <a:gd name="connsiteY0" fmla="*/ 705814 h 705814"/>
                <a:gd name="connsiteX1" fmla="*/ 374812 w 545849"/>
                <a:gd name="connsiteY1" fmla="*/ 695383 h 705814"/>
                <a:gd name="connsiteX2" fmla="*/ 253120 w 545849"/>
                <a:gd name="connsiteY2" fmla="*/ 436701 h 705814"/>
                <a:gd name="connsiteX3" fmla="*/ 158547 w 545849"/>
                <a:gd name="connsiteY3" fmla="*/ 436701 h 705814"/>
                <a:gd name="connsiteX4" fmla="*/ 152289 w 545849"/>
                <a:gd name="connsiteY4" fmla="*/ 442959 h 705814"/>
                <a:gd name="connsiteX5" fmla="*/ 152289 w 545849"/>
                <a:gd name="connsiteY5" fmla="*/ 695383 h 705814"/>
                <a:gd name="connsiteX6" fmla="*/ 141858 w 545849"/>
                <a:gd name="connsiteY6" fmla="*/ 705814 h 705814"/>
                <a:gd name="connsiteX7" fmla="*/ 10431 w 545849"/>
                <a:gd name="connsiteY7" fmla="*/ 705814 h 705814"/>
                <a:gd name="connsiteX8" fmla="*/ 0 w 545849"/>
                <a:gd name="connsiteY8" fmla="*/ 695383 h 705814"/>
                <a:gd name="connsiteX9" fmla="*/ 0 w 545849"/>
                <a:gd name="connsiteY9" fmla="*/ 10431 h 705814"/>
                <a:gd name="connsiteX10" fmla="*/ 10431 w 545849"/>
                <a:gd name="connsiteY10" fmla="*/ 0 h 705814"/>
                <a:gd name="connsiteX11" fmla="*/ 291366 w 545849"/>
                <a:gd name="connsiteY11" fmla="*/ 0 h 705814"/>
                <a:gd name="connsiteX12" fmla="*/ 531273 w 545849"/>
                <a:gd name="connsiteY12" fmla="*/ 219046 h 705814"/>
                <a:gd name="connsiteX13" fmla="*/ 405409 w 545849"/>
                <a:gd name="connsiteY13" fmla="*/ 415144 h 705814"/>
                <a:gd name="connsiteX14" fmla="*/ 544485 w 545849"/>
                <a:gd name="connsiteY14" fmla="*/ 693297 h 705814"/>
                <a:gd name="connsiteX15" fmla="*/ 537531 w 545849"/>
                <a:gd name="connsiteY15" fmla="*/ 705814 h 705814"/>
                <a:gd name="connsiteX16" fmla="*/ 378984 w 545849"/>
                <a:gd name="connsiteY16" fmla="*/ 219046 h 705814"/>
                <a:gd name="connsiteX17" fmla="*/ 283716 w 545849"/>
                <a:gd name="connsiteY17" fmla="*/ 132123 h 705814"/>
                <a:gd name="connsiteX18" fmla="*/ 159243 w 545849"/>
                <a:gd name="connsiteY18" fmla="*/ 132123 h 705814"/>
                <a:gd name="connsiteX19" fmla="*/ 152984 w 545849"/>
                <a:gd name="connsiteY19" fmla="*/ 138381 h 705814"/>
                <a:gd name="connsiteX20" fmla="*/ 152984 w 545849"/>
                <a:gd name="connsiteY20" fmla="*/ 301101 h 705814"/>
                <a:gd name="connsiteX21" fmla="*/ 159243 w 545849"/>
                <a:gd name="connsiteY21" fmla="*/ 307359 h 705814"/>
                <a:gd name="connsiteX22" fmla="*/ 283716 w 545849"/>
                <a:gd name="connsiteY22" fmla="*/ 307359 h 705814"/>
                <a:gd name="connsiteX23" fmla="*/ 378984 w 545849"/>
                <a:gd name="connsiteY23" fmla="*/ 219046 h 70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5849" h="705814">
                  <a:moveTo>
                    <a:pt x="390110" y="705814"/>
                  </a:moveTo>
                  <a:cubicBezTo>
                    <a:pt x="381070" y="705814"/>
                    <a:pt x="377593" y="702337"/>
                    <a:pt x="374812" y="695383"/>
                  </a:cubicBezTo>
                  <a:lnTo>
                    <a:pt x="253120" y="436701"/>
                  </a:lnTo>
                  <a:lnTo>
                    <a:pt x="158547" y="436701"/>
                  </a:lnTo>
                  <a:cubicBezTo>
                    <a:pt x="154375" y="436701"/>
                    <a:pt x="152289" y="438787"/>
                    <a:pt x="152289" y="442959"/>
                  </a:cubicBezTo>
                  <a:lnTo>
                    <a:pt x="152289" y="695383"/>
                  </a:lnTo>
                  <a:cubicBezTo>
                    <a:pt x="152289" y="701642"/>
                    <a:pt x="148117" y="705814"/>
                    <a:pt x="141858" y="705814"/>
                  </a:cubicBezTo>
                  <a:lnTo>
                    <a:pt x="10431" y="705814"/>
                  </a:lnTo>
                  <a:cubicBezTo>
                    <a:pt x="4172" y="705814"/>
                    <a:pt x="0" y="701642"/>
                    <a:pt x="0" y="695383"/>
                  </a:cubicBezTo>
                  <a:lnTo>
                    <a:pt x="0" y="10431"/>
                  </a:lnTo>
                  <a:cubicBezTo>
                    <a:pt x="0" y="4172"/>
                    <a:pt x="4172" y="0"/>
                    <a:pt x="10431" y="0"/>
                  </a:cubicBezTo>
                  <a:lnTo>
                    <a:pt x="291366" y="0"/>
                  </a:lnTo>
                  <a:cubicBezTo>
                    <a:pt x="435310" y="0"/>
                    <a:pt x="531273" y="90400"/>
                    <a:pt x="531273" y="219046"/>
                  </a:cubicBezTo>
                  <a:cubicBezTo>
                    <a:pt x="531273" y="309446"/>
                    <a:pt x="483292" y="381070"/>
                    <a:pt x="405409" y="415144"/>
                  </a:cubicBezTo>
                  <a:lnTo>
                    <a:pt x="544485" y="693297"/>
                  </a:lnTo>
                  <a:cubicBezTo>
                    <a:pt x="547962" y="699556"/>
                    <a:pt x="544485" y="705814"/>
                    <a:pt x="537531" y="705814"/>
                  </a:cubicBezTo>
                  <a:moveTo>
                    <a:pt x="378984" y="219046"/>
                  </a:moveTo>
                  <a:cubicBezTo>
                    <a:pt x="378984" y="166197"/>
                    <a:pt x="341433" y="132123"/>
                    <a:pt x="283716" y="132123"/>
                  </a:cubicBezTo>
                  <a:lnTo>
                    <a:pt x="159243" y="132123"/>
                  </a:lnTo>
                  <a:cubicBezTo>
                    <a:pt x="155071" y="132123"/>
                    <a:pt x="152984" y="134209"/>
                    <a:pt x="152984" y="138381"/>
                  </a:cubicBezTo>
                  <a:lnTo>
                    <a:pt x="152984" y="301101"/>
                  </a:lnTo>
                  <a:cubicBezTo>
                    <a:pt x="152984" y="305273"/>
                    <a:pt x="155071" y="307359"/>
                    <a:pt x="159243" y="307359"/>
                  </a:cubicBezTo>
                  <a:lnTo>
                    <a:pt x="283716" y="307359"/>
                  </a:lnTo>
                  <a:cubicBezTo>
                    <a:pt x="341433" y="307359"/>
                    <a:pt x="378984" y="272590"/>
                    <a:pt x="378984" y="219046"/>
                  </a:cubicBezTo>
                </a:path>
              </a:pathLst>
            </a:custGeom>
            <a:solidFill>
              <a:schemeClr val="bg1"/>
            </a:solidFill>
            <a:ln w="6954" cap="flat">
              <a:noFill/>
              <a:prstDash val="solid"/>
              <a:miter/>
            </a:ln>
          </p:spPr>
          <p:txBody>
            <a:bodyPr rtlCol="0" anchor="ctr"/>
            <a:lstStyle/>
            <a:p>
              <a:endParaRPr lang="de-DE" dirty="0"/>
            </a:p>
          </p:txBody>
        </p:sp>
        <p:sp>
          <p:nvSpPr>
            <p:cNvPr id="78" name="Freihandform: Form 77">
              <a:extLst>
                <a:ext uri="{FF2B5EF4-FFF2-40B4-BE49-F238E27FC236}">
                  <a16:creationId xmlns:a16="http://schemas.microsoft.com/office/drawing/2014/main" id="{2999F699-FF8B-0DED-7CC6-69E45398B6CE}"/>
                </a:ext>
              </a:extLst>
            </p:cNvPr>
            <p:cNvSpPr>
              <a:spLocks noChangeAspect="1"/>
            </p:cNvSpPr>
            <p:nvPr/>
          </p:nvSpPr>
          <p:spPr bwMode="gray">
            <a:xfrm>
              <a:off x="6356734" y="2803154"/>
              <a:ext cx="552864" cy="728066"/>
            </a:xfrm>
            <a:custGeom>
              <a:avLst/>
              <a:gdLst>
                <a:gd name="connsiteX0" fmla="*/ 4207 w 552864"/>
                <a:gd name="connsiteY0" fmla="*/ 631408 h 728066"/>
                <a:gd name="connsiteX1" fmla="*/ 2816 w 552864"/>
                <a:gd name="connsiteY1" fmla="*/ 614024 h 728066"/>
                <a:gd name="connsiteX2" fmla="*/ 81394 w 552864"/>
                <a:gd name="connsiteY2" fmla="*/ 523624 h 728066"/>
                <a:gd name="connsiteX3" fmla="*/ 97388 w 552864"/>
                <a:gd name="connsiteY3" fmla="*/ 522928 h 728066"/>
                <a:gd name="connsiteX4" fmla="*/ 282360 w 552864"/>
                <a:gd name="connsiteY4" fmla="*/ 595248 h 728066"/>
                <a:gd name="connsiteX5" fmla="*/ 397794 w 552864"/>
                <a:gd name="connsiteY5" fmla="*/ 511107 h 728066"/>
                <a:gd name="connsiteX6" fmla="*/ 288619 w 552864"/>
                <a:gd name="connsiteY6" fmla="*/ 432529 h 728066"/>
                <a:gd name="connsiteX7" fmla="*/ 251068 w 552864"/>
                <a:gd name="connsiteY7" fmla="*/ 426965 h 728066"/>
                <a:gd name="connsiteX8" fmla="*/ 27850 w 552864"/>
                <a:gd name="connsiteY8" fmla="*/ 215569 h 728066"/>
                <a:gd name="connsiteX9" fmla="*/ 278188 w 552864"/>
                <a:gd name="connsiteY9" fmla="*/ 0 h 728066"/>
                <a:gd name="connsiteX10" fmla="*/ 518095 w 552864"/>
                <a:gd name="connsiteY10" fmla="*/ 73711 h 728066"/>
                <a:gd name="connsiteX11" fmla="*/ 520181 w 552864"/>
                <a:gd name="connsiteY11" fmla="*/ 89009 h 728066"/>
                <a:gd name="connsiteX12" fmla="*/ 456901 w 552864"/>
                <a:gd name="connsiteY12" fmla="*/ 183581 h 728066"/>
                <a:gd name="connsiteX13" fmla="*/ 442298 w 552864"/>
                <a:gd name="connsiteY13" fmla="*/ 187058 h 728066"/>
                <a:gd name="connsiteX14" fmla="*/ 278188 w 552864"/>
                <a:gd name="connsiteY14" fmla="*/ 132818 h 728066"/>
                <a:gd name="connsiteX15" fmla="*/ 183616 w 552864"/>
                <a:gd name="connsiteY15" fmla="*/ 209310 h 728066"/>
                <a:gd name="connsiteX16" fmla="*/ 293486 w 552864"/>
                <a:gd name="connsiteY16" fmla="*/ 287193 h 728066"/>
                <a:gd name="connsiteX17" fmla="*/ 331037 w 552864"/>
                <a:gd name="connsiteY17" fmla="*/ 292756 h 728066"/>
                <a:gd name="connsiteX18" fmla="*/ 552864 w 552864"/>
                <a:gd name="connsiteY18" fmla="*/ 506239 h 728066"/>
                <a:gd name="connsiteX19" fmla="*/ 276102 w 552864"/>
                <a:gd name="connsiteY19" fmla="*/ 728067 h 728066"/>
                <a:gd name="connsiteX20" fmla="*/ 4207 w 552864"/>
                <a:gd name="connsiteY20" fmla="*/ 631408 h 728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2864" h="728066">
                  <a:moveTo>
                    <a:pt x="4207" y="631408"/>
                  </a:moveTo>
                  <a:cubicBezTo>
                    <a:pt x="34" y="627236"/>
                    <a:pt x="-2052" y="620282"/>
                    <a:pt x="2816" y="614024"/>
                  </a:cubicBezTo>
                  <a:lnTo>
                    <a:pt x="81394" y="523624"/>
                  </a:lnTo>
                  <a:cubicBezTo>
                    <a:pt x="85566" y="518756"/>
                    <a:pt x="91825" y="518756"/>
                    <a:pt x="97388" y="522928"/>
                  </a:cubicBezTo>
                  <a:cubicBezTo>
                    <a:pt x="143979" y="560479"/>
                    <a:pt x="207259" y="595248"/>
                    <a:pt x="282360" y="595248"/>
                  </a:cubicBezTo>
                  <a:cubicBezTo>
                    <a:pt x="356071" y="595248"/>
                    <a:pt x="397794" y="561175"/>
                    <a:pt x="397794" y="511107"/>
                  </a:cubicBezTo>
                  <a:cubicBezTo>
                    <a:pt x="397794" y="469384"/>
                    <a:pt x="372760" y="443655"/>
                    <a:pt x="288619" y="432529"/>
                  </a:cubicBezTo>
                  <a:lnTo>
                    <a:pt x="251068" y="426965"/>
                  </a:lnTo>
                  <a:cubicBezTo>
                    <a:pt x="107819" y="407495"/>
                    <a:pt x="27850" y="340042"/>
                    <a:pt x="27850" y="215569"/>
                  </a:cubicBezTo>
                  <a:cubicBezTo>
                    <a:pt x="27850" y="85532"/>
                    <a:pt x="125203" y="0"/>
                    <a:pt x="278188" y="0"/>
                  </a:cubicBezTo>
                  <a:cubicBezTo>
                    <a:pt x="371369" y="0"/>
                    <a:pt x="458987" y="27815"/>
                    <a:pt x="518095" y="73711"/>
                  </a:cubicBezTo>
                  <a:cubicBezTo>
                    <a:pt x="524353" y="77883"/>
                    <a:pt x="525049" y="82055"/>
                    <a:pt x="520181" y="89009"/>
                  </a:cubicBezTo>
                  <a:lnTo>
                    <a:pt x="456901" y="183581"/>
                  </a:lnTo>
                  <a:cubicBezTo>
                    <a:pt x="452729" y="189144"/>
                    <a:pt x="447861" y="189840"/>
                    <a:pt x="442298" y="187058"/>
                  </a:cubicBezTo>
                  <a:cubicBezTo>
                    <a:pt x="388058" y="151594"/>
                    <a:pt x="336600" y="132818"/>
                    <a:pt x="278188" y="132818"/>
                  </a:cubicBezTo>
                  <a:cubicBezTo>
                    <a:pt x="215603" y="132818"/>
                    <a:pt x="183616" y="164806"/>
                    <a:pt x="183616" y="209310"/>
                  </a:cubicBezTo>
                  <a:cubicBezTo>
                    <a:pt x="183616" y="249643"/>
                    <a:pt x="212822" y="276067"/>
                    <a:pt x="293486" y="287193"/>
                  </a:cubicBezTo>
                  <a:lnTo>
                    <a:pt x="331037" y="292756"/>
                  </a:lnTo>
                  <a:cubicBezTo>
                    <a:pt x="476372" y="312227"/>
                    <a:pt x="552864" y="378984"/>
                    <a:pt x="552864" y="506239"/>
                  </a:cubicBezTo>
                  <a:cubicBezTo>
                    <a:pt x="552864" y="634190"/>
                    <a:pt x="458292" y="728067"/>
                    <a:pt x="276102" y="728067"/>
                  </a:cubicBezTo>
                  <a:cubicBezTo>
                    <a:pt x="166231" y="728067"/>
                    <a:pt x="59142" y="684257"/>
                    <a:pt x="4207" y="631408"/>
                  </a:cubicBezTo>
                </a:path>
              </a:pathLst>
            </a:custGeom>
            <a:solidFill>
              <a:schemeClr val="bg1"/>
            </a:solidFill>
            <a:ln w="6954" cap="flat">
              <a:noFill/>
              <a:prstDash val="solid"/>
              <a:miter/>
            </a:ln>
          </p:spPr>
          <p:txBody>
            <a:bodyPr rtlCol="0" anchor="ctr"/>
            <a:lstStyle/>
            <a:p>
              <a:endParaRPr lang="de-DE" dirty="0"/>
            </a:p>
          </p:txBody>
        </p:sp>
        <p:sp>
          <p:nvSpPr>
            <p:cNvPr id="79" name="Freihandform: Form 78">
              <a:extLst>
                <a:ext uri="{FF2B5EF4-FFF2-40B4-BE49-F238E27FC236}">
                  <a16:creationId xmlns:a16="http://schemas.microsoft.com/office/drawing/2014/main" id="{7E019141-1FFC-AB61-E4E6-9A7F3E76A1B5}"/>
                </a:ext>
              </a:extLst>
            </p:cNvPr>
            <p:cNvSpPr>
              <a:spLocks noChangeAspect="1"/>
            </p:cNvSpPr>
            <p:nvPr/>
          </p:nvSpPr>
          <p:spPr bwMode="gray">
            <a:xfrm>
              <a:off x="7005561" y="2814281"/>
              <a:ext cx="473556" cy="706509"/>
            </a:xfrm>
            <a:custGeom>
              <a:avLst/>
              <a:gdLst>
                <a:gd name="connsiteX0" fmla="*/ 0 w 473556"/>
                <a:gd name="connsiteY0" fmla="*/ 10431 h 706509"/>
                <a:gd name="connsiteX1" fmla="*/ 10431 w 473556"/>
                <a:gd name="connsiteY1" fmla="*/ 0 h 706509"/>
                <a:gd name="connsiteX2" fmla="*/ 463126 w 473556"/>
                <a:gd name="connsiteY2" fmla="*/ 0 h 706509"/>
                <a:gd name="connsiteX3" fmla="*/ 473556 w 473556"/>
                <a:gd name="connsiteY3" fmla="*/ 10431 h 706509"/>
                <a:gd name="connsiteX4" fmla="*/ 473556 w 473556"/>
                <a:gd name="connsiteY4" fmla="*/ 121692 h 706509"/>
                <a:gd name="connsiteX5" fmla="*/ 463126 w 473556"/>
                <a:gd name="connsiteY5" fmla="*/ 132123 h 706509"/>
                <a:gd name="connsiteX6" fmla="*/ 159243 w 473556"/>
                <a:gd name="connsiteY6" fmla="*/ 132123 h 706509"/>
                <a:gd name="connsiteX7" fmla="*/ 152984 w 473556"/>
                <a:gd name="connsiteY7" fmla="*/ 138381 h 706509"/>
                <a:gd name="connsiteX8" fmla="*/ 152984 w 473556"/>
                <a:gd name="connsiteY8" fmla="*/ 278849 h 706509"/>
                <a:gd name="connsiteX9" fmla="*/ 159243 w 473556"/>
                <a:gd name="connsiteY9" fmla="*/ 285107 h 706509"/>
                <a:gd name="connsiteX10" fmla="*/ 396369 w 473556"/>
                <a:gd name="connsiteY10" fmla="*/ 285107 h 706509"/>
                <a:gd name="connsiteX11" fmla="*/ 406799 w 473556"/>
                <a:gd name="connsiteY11" fmla="*/ 295538 h 706509"/>
                <a:gd name="connsiteX12" fmla="*/ 406799 w 473556"/>
                <a:gd name="connsiteY12" fmla="*/ 405408 h 706509"/>
                <a:gd name="connsiteX13" fmla="*/ 396369 w 473556"/>
                <a:gd name="connsiteY13" fmla="*/ 415839 h 706509"/>
                <a:gd name="connsiteX14" fmla="*/ 159243 w 473556"/>
                <a:gd name="connsiteY14" fmla="*/ 415839 h 706509"/>
                <a:gd name="connsiteX15" fmla="*/ 152984 w 473556"/>
                <a:gd name="connsiteY15" fmla="*/ 422098 h 706509"/>
                <a:gd name="connsiteX16" fmla="*/ 152984 w 473556"/>
                <a:gd name="connsiteY16" fmla="*/ 568128 h 706509"/>
                <a:gd name="connsiteX17" fmla="*/ 159243 w 473556"/>
                <a:gd name="connsiteY17" fmla="*/ 574387 h 706509"/>
                <a:gd name="connsiteX18" fmla="*/ 463126 w 473556"/>
                <a:gd name="connsiteY18" fmla="*/ 574387 h 706509"/>
                <a:gd name="connsiteX19" fmla="*/ 473556 w 473556"/>
                <a:gd name="connsiteY19" fmla="*/ 584818 h 706509"/>
                <a:gd name="connsiteX20" fmla="*/ 473556 w 473556"/>
                <a:gd name="connsiteY20" fmla="*/ 696079 h 706509"/>
                <a:gd name="connsiteX21" fmla="*/ 463126 w 473556"/>
                <a:gd name="connsiteY21" fmla="*/ 706510 h 706509"/>
                <a:gd name="connsiteX22" fmla="*/ 10431 w 473556"/>
                <a:gd name="connsiteY22" fmla="*/ 706510 h 706509"/>
                <a:gd name="connsiteX23" fmla="*/ 0 w 473556"/>
                <a:gd name="connsiteY23" fmla="*/ 696079 h 706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3556" h="706509">
                  <a:moveTo>
                    <a:pt x="0" y="10431"/>
                  </a:moveTo>
                  <a:cubicBezTo>
                    <a:pt x="0" y="4172"/>
                    <a:pt x="4172" y="0"/>
                    <a:pt x="10431" y="0"/>
                  </a:cubicBezTo>
                  <a:lnTo>
                    <a:pt x="463126" y="0"/>
                  </a:lnTo>
                  <a:cubicBezTo>
                    <a:pt x="469384" y="0"/>
                    <a:pt x="473556" y="4172"/>
                    <a:pt x="473556" y="10431"/>
                  </a:cubicBezTo>
                  <a:lnTo>
                    <a:pt x="473556" y="121692"/>
                  </a:lnTo>
                  <a:cubicBezTo>
                    <a:pt x="473556" y="127951"/>
                    <a:pt x="469384" y="132123"/>
                    <a:pt x="463126" y="132123"/>
                  </a:cubicBezTo>
                  <a:lnTo>
                    <a:pt x="159243" y="132123"/>
                  </a:lnTo>
                  <a:cubicBezTo>
                    <a:pt x="155071" y="132123"/>
                    <a:pt x="152984" y="134209"/>
                    <a:pt x="152984" y="138381"/>
                  </a:cubicBezTo>
                  <a:lnTo>
                    <a:pt x="152984" y="278849"/>
                  </a:lnTo>
                  <a:cubicBezTo>
                    <a:pt x="152984" y="283021"/>
                    <a:pt x="155071" y="285107"/>
                    <a:pt x="159243" y="285107"/>
                  </a:cubicBezTo>
                  <a:lnTo>
                    <a:pt x="396369" y="285107"/>
                  </a:lnTo>
                  <a:cubicBezTo>
                    <a:pt x="402627" y="285107"/>
                    <a:pt x="406799" y="289280"/>
                    <a:pt x="406799" y="295538"/>
                  </a:cubicBezTo>
                  <a:lnTo>
                    <a:pt x="406799" y="405408"/>
                  </a:lnTo>
                  <a:cubicBezTo>
                    <a:pt x="406799" y="411667"/>
                    <a:pt x="402627" y="415839"/>
                    <a:pt x="396369" y="415839"/>
                  </a:cubicBezTo>
                  <a:lnTo>
                    <a:pt x="159243" y="415839"/>
                  </a:lnTo>
                  <a:cubicBezTo>
                    <a:pt x="155071" y="415839"/>
                    <a:pt x="152984" y="417926"/>
                    <a:pt x="152984" y="422098"/>
                  </a:cubicBezTo>
                  <a:lnTo>
                    <a:pt x="152984" y="568128"/>
                  </a:lnTo>
                  <a:cubicBezTo>
                    <a:pt x="152984" y="572301"/>
                    <a:pt x="155071" y="574387"/>
                    <a:pt x="159243" y="574387"/>
                  </a:cubicBezTo>
                  <a:lnTo>
                    <a:pt x="463126" y="574387"/>
                  </a:lnTo>
                  <a:cubicBezTo>
                    <a:pt x="469384" y="574387"/>
                    <a:pt x="473556" y="578559"/>
                    <a:pt x="473556" y="584818"/>
                  </a:cubicBezTo>
                  <a:lnTo>
                    <a:pt x="473556" y="696079"/>
                  </a:lnTo>
                  <a:cubicBezTo>
                    <a:pt x="473556" y="702337"/>
                    <a:pt x="469384" y="706510"/>
                    <a:pt x="463126" y="706510"/>
                  </a:cubicBezTo>
                  <a:lnTo>
                    <a:pt x="10431" y="706510"/>
                  </a:lnTo>
                  <a:cubicBezTo>
                    <a:pt x="4172" y="706510"/>
                    <a:pt x="0" y="702337"/>
                    <a:pt x="0" y="696079"/>
                  </a:cubicBezTo>
                </a:path>
              </a:pathLst>
            </a:custGeom>
            <a:solidFill>
              <a:schemeClr val="bg1"/>
            </a:solidFill>
            <a:ln w="6954" cap="flat">
              <a:noFill/>
              <a:prstDash val="solid"/>
              <a:miter/>
            </a:ln>
          </p:spPr>
          <p:txBody>
            <a:bodyPr rtlCol="0" anchor="ctr"/>
            <a:lstStyle/>
            <a:p>
              <a:endParaRPr lang="de-DE" dirty="0"/>
            </a:p>
          </p:txBody>
        </p:sp>
        <p:sp>
          <p:nvSpPr>
            <p:cNvPr id="80" name="Freihandform: Form 79">
              <a:extLst>
                <a:ext uri="{FF2B5EF4-FFF2-40B4-BE49-F238E27FC236}">
                  <a16:creationId xmlns:a16="http://schemas.microsoft.com/office/drawing/2014/main" id="{CDAEAC06-EDB7-F5FF-1662-1F73B6164521}"/>
                </a:ext>
              </a:extLst>
            </p:cNvPr>
            <p:cNvSpPr>
              <a:spLocks noChangeAspect="1"/>
            </p:cNvSpPr>
            <p:nvPr/>
          </p:nvSpPr>
          <p:spPr bwMode="gray">
            <a:xfrm>
              <a:off x="7587597" y="2814281"/>
              <a:ext cx="555611" cy="705814"/>
            </a:xfrm>
            <a:custGeom>
              <a:avLst/>
              <a:gdLst>
                <a:gd name="connsiteX0" fmla="*/ 695 w 555611"/>
                <a:gd name="connsiteY0" fmla="*/ 10431 h 705814"/>
                <a:gd name="connsiteX1" fmla="*/ 11126 w 555611"/>
                <a:gd name="connsiteY1" fmla="*/ 0 h 705814"/>
                <a:gd name="connsiteX2" fmla="*/ 135600 w 555611"/>
                <a:gd name="connsiteY2" fmla="*/ 0 h 705814"/>
                <a:gd name="connsiteX3" fmla="*/ 152984 w 555611"/>
                <a:gd name="connsiteY3" fmla="*/ 10431 h 705814"/>
                <a:gd name="connsiteX4" fmla="*/ 411667 w 555611"/>
                <a:gd name="connsiteY4" fmla="*/ 454781 h 705814"/>
                <a:gd name="connsiteX5" fmla="*/ 417230 w 555611"/>
                <a:gd name="connsiteY5" fmla="*/ 454781 h 705814"/>
                <a:gd name="connsiteX6" fmla="*/ 417230 w 555611"/>
                <a:gd name="connsiteY6" fmla="*/ 10431 h 705814"/>
                <a:gd name="connsiteX7" fmla="*/ 427661 w 555611"/>
                <a:gd name="connsiteY7" fmla="*/ 0 h 705814"/>
                <a:gd name="connsiteX8" fmla="*/ 545181 w 555611"/>
                <a:gd name="connsiteY8" fmla="*/ 0 h 705814"/>
                <a:gd name="connsiteX9" fmla="*/ 555612 w 555611"/>
                <a:gd name="connsiteY9" fmla="*/ 10431 h 705814"/>
                <a:gd name="connsiteX10" fmla="*/ 555612 w 555611"/>
                <a:gd name="connsiteY10" fmla="*/ 695383 h 705814"/>
                <a:gd name="connsiteX11" fmla="*/ 545181 w 555611"/>
                <a:gd name="connsiteY11" fmla="*/ 705814 h 705814"/>
                <a:gd name="connsiteX12" fmla="*/ 421402 w 555611"/>
                <a:gd name="connsiteY12" fmla="*/ 705814 h 705814"/>
                <a:gd name="connsiteX13" fmla="*/ 404018 w 555611"/>
                <a:gd name="connsiteY13" fmla="*/ 695383 h 705814"/>
                <a:gd name="connsiteX14" fmla="*/ 143944 w 555611"/>
                <a:gd name="connsiteY14" fmla="*/ 252424 h 705814"/>
                <a:gd name="connsiteX15" fmla="*/ 138381 w 555611"/>
                <a:gd name="connsiteY15" fmla="*/ 252424 h 705814"/>
                <a:gd name="connsiteX16" fmla="*/ 138381 w 555611"/>
                <a:gd name="connsiteY16" fmla="*/ 695383 h 705814"/>
                <a:gd name="connsiteX17" fmla="*/ 127951 w 555611"/>
                <a:gd name="connsiteY17" fmla="*/ 705814 h 705814"/>
                <a:gd name="connsiteX18" fmla="*/ 10431 w 555611"/>
                <a:gd name="connsiteY18" fmla="*/ 705814 h 705814"/>
                <a:gd name="connsiteX19" fmla="*/ 0 w 555611"/>
                <a:gd name="connsiteY19" fmla="*/ 695383 h 70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5611" h="705814">
                  <a:moveTo>
                    <a:pt x="695" y="10431"/>
                  </a:moveTo>
                  <a:cubicBezTo>
                    <a:pt x="695" y="4172"/>
                    <a:pt x="4868" y="0"/>
                    <a:pt x="11126" y="0"/>
                  </a:cubicBezTo>
                  <a:lnTo>
                    <a:pt x="135600" y="0"/>
                  </a:lnTo>
                  <a:cubicBezTo>
                    <a:pt x="142554" y="0"/>
                    <a:pt x="148812" y="2781"/>
                    <a:pt x="152984" y="10431"/>
                  </a:cubicBezTo>
                  <a:lnTo>
                    <a:pt x="411667" y="454781"/>
                  </a:lnTo>
                  <a:lnTo>
                    <a:pt x="417230" y="454781"/>
                  </a:lnTo>
                  <a:lnTo>
                    <a:pt x="417230" y="10431"/>
                  </a:lnTo>
                  <a:cubicBezTo>
                    <a:pt x="417230" y="4172"/>
                    <a:pt x="421402" y="0"/>
                    <a:pt x="427661" y="0"/>
                  </a:cubicBezTo>
                  <a:lnTo>
                    <a:pt x="545181" y="0"/>
                  </a:lnTo>
                  <a:cubicBezTo>
                    <a:pt x="551439" y="0"/>
                    <a:pt x="555612" y="4172"/>
                    <a:pt x="555612" y="10431"/>
                  </a:cubicBezTo>
                  <a:lnTo>
                    <a:pt x="555612" y="695383"/>
                  </a:lnTo>
                  <a:cubicBezTo>
                    <a:pt x="555612" y="701642"/>
                    <a:pt x="551439" y="705814"/>
                    <a:pt x="545181" y="705814"/>
                  </a:cubicBezTo>
                  <a:lnTo>
                    <a:pt x="421402" y="705814"/>
                  </a:lnTo>
                  <a:cubicBezTo>
                    <a:pt x="413058" y="705814"/>
                    <a:pt x="408190" y="702337"/>
                    <a:pt x="404018" y="695383"/>
                  </a:cubicBezTo>
                  <a:lnTo>
                    <a:pt x="143944" y="252424"/>
                  </a:lnTo>
                  <a:lnTo>
                    <a:pt x="138381" y="252424"/>
                  </a:lnTo>
                  <a:lnTo>
                    <a:pt x="138381" y="695383"/>
                  </a:lnTo>
                  <a:cubicBezTo>
                    <a:pt x="138381" y="701642"/>
                    <a:pt x="134209" y="705814"/>
                    <a:pt x="127951" y="705814"/>
                  </a:cubicBezTo>
                  <a:lnTo>
                    <a:pt x="10431" y="705814"/>
                  </a:lnTo>
                  <a:cubicBezTo>
                    <a:pt x="4172" y="705814"/>
                    <a:pt x="0" y="701642"/>
                    <a:pt x="0" y="695383"/>
                  </a:cubicBezTo>
                </a:path>
              </a:pathLst>
            </a:custGeom>
            <a:solidFill>
              <a:schemeClr val="bg1"/>
            </a:solidFill>
            <a:ln w="6954" cap="flat">
              <a:noFill/>
              <a:prstDash val="solid"/>
              <a:miter/>
            </a:ln>
          </p:spPr>
          <p:txBody>
            <a:bodyPr rtlCol="0" anchor="ctr"/>
            <a:lstStyle/>
            <a:p>
              <a:endParaRPr lang="de-DE" dirty="0"/>
            </a:p>
          </p:txBody>
        </p:sp>
        <p:sp>
          <p:nvSpPr>
            <p:cNvPr id="81" name="Freihandform: Form 80">
              <a:extLst>
                <a:ext uri="{FF2B5EF4-FFF2-40B4-BE49-F238E27FC236}">
                  <a16:creationId xmlns:a16="http://schemas.microsoft.com/office/drawing/2014/main" id="{B964E60B-47AF-6AAD-DBAF-CEB6CCDDFA3E}"/>
                </a:ext>
              </a:extLst>
            </p:cNvPr>
            <p:cNvSpPr>
              <a:spLocks noChangeAspect="1"/>
            </p:cNvSpPr>
            <p:nvPr/>
          </p:nvSpPr>
          <p:spPr bwMode="gray">
            <a:xfrm>
              <a:off x="5572376" y="3058685"/>
              <a:ext cx="195055" cy="216310"/>
            </a:xfrm>
            <a:custGeom>
              <a:avLst/>
              <a:gdLst>
                <a:gd name="connsiteX0" fmla="*/ 0 w 195055"/>
                <a:gd name="connsiteY0" fmla="*/ 108155 h 216310"/>
                <a:gd name="connsiteX1" fmla="*/ 13908 w 195055"/>
                <a:gd name="connsiteY1" fmla="*/ 208291 h 216310"/>
                <a:gd name="connsiteX2" fmla="*/ 29206 w 195055"/>
                <a:gd name="connsiteY2" fmla="*/ 213854 h 216310"/>
                <a:gd name="connsiteX3" fmla="*/ 185667 w 195055"/>
                <a:gd name="connsiteY3" fmla="*/ 117891 h 216310"/>
                <a:gd name="connsiteX4" fmla="*/ 185667 w 195055"/>
                <a:gd name="connsiteY4" fmla="*/ 98420 h 216310"/>
                <a:gd name="connsiteX5" fmla="*/ 29206 w 195055"/>
                <a:gd name="connsiteY5" fmla="*/ 2457 h 216310"/>
                <a:gd name="connsiteX6" fmla="*/ 13908 w 195055"/>
                <a:gd name="connsiteY6" fmla="*/ 8020 h 216310"/>
                <a:gd name="connsiteX7" fmla="*/ 0 w 195055"/>
                <a:gd name="connsiteY7" fmla="*/ 108155 h 216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055" h="216310">
                  <a:moveTo>
                    <a:pt x="0" y="108155"/>
                  </a:moveTo>
                  <a:cubicBezTo>
                    <a:pt x="0" y="142924"/>
                    <a:pt x="4868" y="176303"/>
                    <a:pt x="13908" y="208291"/>
                  </a:cubicBezTo>
                  <a:cubicBezTo>
                    <a:pt x="16689" y="217331"/>
                    <a:pt x="22252" y="218026"/>
                    <a:pt x="29206" y="213854"/>
                  </a:cubicBezTo>
                  <a:cubicBezTo>
                    <a:pt x="41028" y="206900"/>
                    <a:pt x="185667" y="117891"/>
                    <a:pt x="185667" y="117891"/>
                  </a:cubicBezTo>
                  <a:cubicBezTo>
                    <a:pt x="198184" y="110242"/>
                    <a:pt x="198184" y="106069"/>
                    <a:pt x="185667" y="98420"/>
                  </a:cubicBezTo>
                  <a:cubicBezTo>
                    <a:pt x="185667" y="98420"/>
                    <a:pt x="41028" y="9411"/>
                    <a:pt x="29206" y="2457"/>
                  </a:cubicBezTo>
                  <a:cubicBezTo>
                    <a:pt x="22252" y="-1715"/>
                    <a:pt x="15994" y="-1020"/>
                    <a:pt x="13908" y="8020"/>
                  </a:cubicBezTo>
                  <a:cubicBezTo>
                    <a:pt x="4868" y="40008"/>
                    <a:pt x="0" y="73386"/>
                    <a:pt x="0" y="108155"/>
                  </a:cubicBezTo>
                </a:path>
              </a:pathLst>
            </a:custGeom>
            <a:solidFill>
              <a:srgbClr val="B1162E"/>
            </a:solidFill>
            <a:ln w="6954" cap="flat">
              <a:noFill/>
              <a:prstDash val="solid"/>
              <a:miter/>
            </a:ln>
          </p:spPr>
          <p:txBody>
            <a:bodyPr rtlCol="0" anchor="ctr"/>
            <a:lstStyle/>
            <a:p>
              <a:endParaRPr lang="de-DE" dirty="0"/>
            </a:p>
          </p:txBody>
        </p:sp>
        <p:sp>
          <p:nvSpPr>
            <p:cNvPr id="82" name="Freihandform: Form 81">
              <a:extLst>
                <a:ext uri="{FF2B5EF4-FFF2-40B4-BE49-F238E27FC236}">
                  <a16:creationId xmlns:a16="http://schemas.microsoft.com/office/drawing/2014/main" id="{94E94318-17BF-C25C-AB44-C238C7692FCB}"/>
                </a:ext>
              </a:extLst>
            </p:cNvPr>
            <p:cNvSpPr>
              <a:spLocks noChangeAspect="1"/>
            </p:cNvSpPr>
            <p:nvPr/>
          </p:nvSpPr>
          <p:spPr bwMode="gray">
            <a:xfrm>
              <a:off x="5623585" y="2796896"/>
              <a:ext cx="687983" cy="739192"/>
            </a:xfrm>
            <a:custGeom>
              <a:avLst/>
              <a:gdLst>
                <a:gd name="connsiteX0" fmla="*/ 318735 w 687983"/>
                <a:gd name="connsiteY0" fmla="*/ 739193 h 739192"/>
                <a:gd name="connsiteX1" fmla="*/ 687984 w 687983"/>
                <a:gd name="connsiteY1" fmla="*/ 369944 h 739192"/>
                <a:gd name="connsiteX2" fmla="*/ 318735 w 687983"/>
                <a:gd name="connsiteY2" fmla="*/ 0 h 739192"/>
                <a:gd name="connsiteX3" fmla="*/ 2336 w 687983"/>
                <a:gd name="connsiteY3" fmla="*/ 178713 h 739192"/>
                <a:gd name="connsiteX4" fmla="*/ 5117 w 687983"/>
                <a:gd name="connsiteY4" fmla="*/ 192621 h 739192"/>
                <a:gd name="connsiteX5" fmla="*/ 111511 w 687983"/>
                <a:gd name="connsiteY5" fmla="*/ 260769 h 739192"/>
                <a:gd name="connsiteX6" fmla="*/ 127505 w 687983"/>
                <a:gd name="connsiteY6" fmla="*/ 258683 h 739192"/>
                <a:gd name="connsiteX7" fmla="*/ 318735 w 687983"/>
                <a:gd name="connsiteY7" fmla="*/ 148812 h 739192"/>
                <a:gd name="connsiteX8" fmla="*/ 540562 w 687983"/>
                <a:gd name="connsiteY8" fmla="*/ 370639 h 739192"/>
                <a:gd name="connsiteX9" fmla="*/ 319430 w 687983"/>
                <a:gd name="connsiteY9" fmla="*/ 592467 h 739192"/>
                <a:gd name="connsiteX10" fmla="*/ 127505 w 687983"/>
                <a:gd name="connsiteY10" fmla="*/ 482596 h 739192"/>
                <a:gd name="connsiteX11" fmla="*/ 111511 w 687983"/>
                <a:gd name="connsiteY11" fmla="*/ 480510 h 739192"/>
                <a:gd name="connsiteX12" fmla="*/ 5117 w 687983"/>
                <a:gd name="connsiteY12" fmla="*/ 547962 h 739192"/>
                <a:gd name="connsiteX13" fmla="*/ 2336 w 687983"/>
                <a:gd name="connsiteY13" fmla="*/ 561870 h 739192"/>
                <a:gd name="connsiteX14" fmla="*/ 318735 w 687983"/>
                <a:gd name="connsiteY14" fmla="*/ 739193 h 73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7983" h="739192">
                  <a:moveTo>
                    <a:pt x="318735" y="739193"/>
                  </a:moveTo>
                  <a:cubicBezTo>
                    <a:pt x="522483" y="739193"/>
                    <a:pt x="687984" y="573691"/>
                    <a:pt x="687984" y="369944"/>
                  </a:cubicBezTo>
                  <a:cubicBezTo>
                    <a:pt x="687984" y="165501"/>
                    <a:pt x="522483" y="0"/>
                    <a:pt x="318735" y="0"/>
                  </a:cubicBezTo>
                  <a:cubicBezTo>
                    <a:pt x="184526" y="0"/>
                    <a:pt x="67006" y="71624"/>
                    <a:pt x="2336" y="178713"/>
                  </a:cubicBezTo>
                  <a:cubicBezTo>
                    <a:pt x="-1141" y="184972"/>
                    <a:pt x="-1141" y="188449"/>
                    <a:pt x="5117" y="192621"/>
                  </a:cubicBezTo>
                  <a:lnTo>
                    <a:pt x="111511" y="260769"/>
                  </a:lnTo>
                  <a:cubicBezTo>
                    <a:pt x="117769" y="264941"/>
                    <a:pt x="124723" y="262855"/>
                    <a:pt x="127505" y="258683"/>
                  </a:cubicBezTo>
                  <a:cubicBezTo>
                    <a:pt x="165751" y="193317"/>
                    <a:pt x="237375" y="148812"/>
                    <a:pt x="318735" y="148812"/>
                  </a:cubicBezTo>
                  <a:cubicBezTo>
                    <a:pt x="441123" y="148812"/>
                    <a:pt x="539867" y="248252"/>
                    <a:pt x="540562" y="370639"/>
                  </a:cubicBezTo>
                  <a:cubicBezTo>
                    <a:pt x="540562" y="492331"/>
                    <a:pt x="441123" y="592467"/>
                    <a:pt x="319430" y="592467"/>
                  </a:cubicBezTo>
                  <a:cubicBezTo>
                    <a:pt x="238071" y="592467"/>
                    <a:pt x="165751" y="547962"/>
                    <a:pt x="127505" y="482596"/>
                  </a:cubicBezTo>
                  <a:cubicBezTo>
                    <a:pt x="124723" y="477728"/>
                    <a:pt x="118465" y="476338"/>
                    <a:pt x="111511" y="480510"/>
                  </a:cubicBezTo>
                  <a:lnTo>
                    <a:pt x="5117" y="547962"/>
                  </a:lnTo>
                  <a:cubicBezTo>
                    <a:pt x="-1141" y="552134"/>
                    <a:pt x="-1141" y="555611"/>
                    <a:pt x="2336" y="561870"/>
                  </a:cubicBezTo>
                  <a:cubicBezTo>
                    <a:pt x="67006" y="667568"/>
                    <a:pt x="184526" y="739193"/>
                    <a:pt x="318735" y="739193"/>
                  </a:cubicBezTo>
                </a:path>
              </a:pathLst>
            </a:custGeom>
            <a:solidFill>
              <a:schemeClr val="bg1"/>
            </a:solidFill>
            <a:ln w="6954" cap="flat">
              <a:noFill/>
              <a:prstDash val="solid"/>
              <a:miter/>
            </a:ln>
          </p:spPr>
          <p:txBody>
            <a:bodyPr rtlCol="0" anchor="ctr"/>
            <a:lstStyle/>
            <a:p>
              <a:endParaRPr lang="de-DE" dirty="0"/>
            </a:p>
          </p:txBody>
        </p:sp>
      </p:grpSp>
      <p:grpSp>
        <p:nvGrpSpPr>
          <p:cNvPr id="35" name="Gruppieren 34">
            <a:extLst>
              <a:ext uri="{FF2B5EF4-FFF2-40B4-BE49-F238E27FC236}">
                <a16:creationId xmlns:a16="http://schemas.microsoft.com/office/drawing/2014/main" id="{44662215-0AEB-3086-A00A-315459694321}"/>
              </a:ext>
            </a:extLst>
          </p:cNvPr>
          <p:cNvGrpSpPr>
            <a:grpSpLocks noChangeAspect="1"/>
          </p:cNvGrpSpPr>
          <p:nvPr userDrawn="1"/>
        </p:nvGrpSpPr>
        <p:grpSpPr>
          <a:xfrm>
            <a:off x="3970908" y="2796896"/>
            <a:ext cx="4172300" cy="1205099"/>
            <a:chOff x="3970908" y="2796896"/>
            <a:chExt cx="4172300" cy="1205099"/>
          </a:xfrm>
          <a:solidFill>
            <a:schemeClr val="bg1"/>
          </a:solidFill>
        </p:grpSpPr>
        <p:sp>
          <p:nvSpPr>
            <p:cNvPr id="36" name="Freihandform: Form 35">
              <a:extLst>
                <a:ext uri="{FF2B5EF4-FFF2-40B4-BE49-F238E27FC236}">
                  <a16:creationId xmlns:a16="http://schemas.microsoft.com/office/drawing/2014/main" id="{A89A24B5-F5C0-C4E3-59E8-7C34E84897CF}"/>
                </a:ext>
              </a:extLst>
            </p:cNvPr>
            <p:cNvSpPr>
              <a:spLocks noChangeAspect="1"/>
            </p:cNvSpPr>
            <p:nvPr/>
          </p:nvSpPr>
          <p:spPr bwMode="gray">
            <a:xfrm>
              <a:off x="3970908" y="3812156"/>
              <a:ext cx="112652" cy="139772"/>
            </a:xfrm>
            <a:custGeom>
              <a:avLst/>
              <a:gdLst>
                <a:gd name="connsiteX0" fmla="*/ 4172 w 112652"/>
                <a:gd name="connsiteY0" fmla="*/ 103612 h 139772"/>
                <a:gd name="connsiteX1" fmla="*/ 0 w 112652"/>
                <a:gd name="connsiteY1" fmla="*/ 70234 h 139772"/>
                <a:gd name="connsiteX2" fmla="*/ 4172 w 112652"/>
                <a:gd name="connsiteY2" fmla="*/ 36160 h 139772"/>
                <a:gd name="connsiteX3" fmla="*/ 56326 w 112652"/>
                <a:gd name="connsiteY3" fmla="*/ 0 h 139772"/>
                <a:gd name="connsiteX4" fmla="*/ 108480 w 112652"/>
                <a:gd name="connsiteY4" fmla="*/ 36160 h 139772"/>
                <a:gd name="connsiteX5" fmla="*/ 112652 w 112652"/>
                <a:gd name="connsiteY5" fmla="*/ 74406 h 139772"/>
                <a:gd name="connsiteX6" fmla="*/ 109871 w 112652"/>
                <a:gd name="connsiteY6" fmla="*/ 77188 h 139772"/>
                <a:gd name="connsiteX7" fmla="*/ 25729 w 112652"/>
                <a:gd name="connsiteY7" fmla="*/ 77188 h 139772"/>
                <a:gd name="connsiteX8" fmla="*/ 24338 w 112652"/>
                <a:gd name="connsiteY8" fmla="*/ 78578 h 139772"/>
                <a:gd name="connsiteX9" fmla="*/ 26425 w 112652"/>
                <a:gd name="connsiteY9" fmla="*/ 94572 h 139772"/>
                <a:gd name="connsiteX10" fmla="*/ 60498 w 112652"/>
                <a:gd name="connsiteY10" fmla="*/ 117520 h 139772"/>
                <a:gd name="connsiteX11" fmla="*/ 94572 w 112652"/>
                <a:gd name="connsiteY11" fmla="*/ 102917 h 139772"/>
                <a:gd name="connsiteX12" fmla="*/ 98744 w 112652"/>
                <a:gd name="connsiteY12" fmla="*/ 102221 h 139772"/>
                <a:gd name="connsiteX13" fmla="*/ 109871 w 112652"/>
                <a:gd name="connsiteY13" fmla="*/ 112652 h 139772"/>
                <a:gd name="connsiteX14" fmla="*/ 109871 w 112652"/>
                <a:gd name="connsiteY14" fmla="*/ 116824 h 139772"/>
                <a:gd name="connsiteX15" fmla="*/ 57717 w 112652"/>
                <a:gd name="connsiteY15" fmla="*/ 139772 h 139772"/>
                <a:gd name="connsiteX16" fmla="*/ 4172 w 112652"/>
                <a:gd name="connsiteY16" fmla="*/ 103612 h 139772"/>
                <a:gd name="connsiteX17" fmla="*/ 87618 w 112652"/>
                <a:gd name="connsiteY17" fmla="*/ 58412 h 139772"/>
                <a:gd name="connsiteX18" fmla="*/ 89009 w 112652"/>
                <a:gd name="connsiteY18" fmla="*/ 57021 h 139772"/>
                <a:gd name="connsiteX19" fmla="*/ 86923 w 112652"/>
                <a:gd name="connsiteY19" fmla="*/ 41723 h 139772"/>
                <a:gd name="connsiteX20" fmla="*/ 56326 w 112652"/>
                <a:gd name="connsiteY20" fmla="*/ 20862 h 139772"/>
                <a:gd name="connsiteX21" fmla="*/ 25729 w 112652"/>
                <a:gd name="connsiteY21" fmla="*/ 41723 h 139772"/>
                <a:gd name="connsiteX22" fmla="*/ 23643 w 112652"/>
                <a:gd name="connsiteY22" fmla="*/ 57021 h 139772"/>
                <a:gd name="connsiteX23" fmla="*/ 25034 w 112652"/>
                <a:gd name="connsiteY23" fmla="*/ 58412 h 139772"/>
                <a:gd name="connsiteX24" fmla="*/ 87618 w 112652"/>
                <a:gd name="connsiteY24" fmla="*/ 58412 h 13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2652" h="139772">
                  <a:moveTo>
                    <a:pt x="4172" y="103612"/>
                  </a:moveTo>
                  <a:cubicBezTo>
                    <a:pt x="1391" y="95267"/>
                    <a:pt x="0" y="85532"/>
                    <a:pt x="0" y="70234"/>
                  </a:cubicBezTo>
                  <a:cubicBezTo>
                    <a:pt x="0" y="54935"/>
                    <a:pt x="1391" y="44504"/>
                    <a:pt x="4172" y="36160"/>
                  </a:cubicBezTo>
                  <a:cubicBezTo>
                    <a:pt x="11822" y="13212"/>
                    <a:pt x="31292" y="0"/>
                    <a:pt x="56326" y="0"/>
                  </a:cubicBezTo>
                  <a:cubicBezTo>
                    <a:pt x="82055" y="0"/>
                    <a:pt x="100831" y="13212"/>
                    <a:pt x="108480" y="36160"/>
                  </a:cubicBezTo>
                  <a:cubicBezTo>
                    <a:pt x="111261" y="44504"/>
                    <a:pt x="112652" y="54240"/>
                    <a:pt x="112652" y="74406"/>
                  </a:cubicBezTo>
                  <a:cubicBezTo>
                    <a:pt x="112652" y="75797"/>
                    <a:pt x="111261" y="77188"/>
                    <a:pt x="109871" y="77188"/>
                  </a:cubicBezTo>
                  <a:lnTo>
                    <a:pt x="25729" y="77188"/>
                  </a:lnTo>
                  <a:cubicBezTo>
                    <a:pt x="24338" y="77188"/>
                    <a:pt x="24338" y="77883"/>
                    <a:pt x="24338" y="78578"/>
                  </a:cubicBezTo>
                  <a:cubicBezTo>
                    <a:pt x="24338" y="85532"/>
                    <a:pt x="25034" y="90400"/>
                    <a:pt x="26425" y="94572"/>
                  </a:cubicBezTo>
                  <a:cubicBezTo>
                    <a:pt x="31988" y="109871"/>
                    <a:pt x="43809" y="117520"/>
                    <a:pt x="60498" y="117520"/>
                  </a:cubicBezTo>
                  <a:cubicBezTo>
                    <a:pt x="76492" y="117520"/>
                    <a:pt x="87618" y="111261"/>
                    <a:pt x="94572" y="102917"/>
                  </a:cubicBezTo>
                  <a:cubicBezTo>
                    <a:pt x="95963" y="101526"/>
                    <a:pt x="97354" y="101526"/>
                    <a:pt x="98744" y="102221"/>
                  </a:cubicBezTo>
                  <a:lnTo>
                    <a:pt x="109871" y="112652"/>
                  </a:lnTo>
                  <a:cubicBezTo>
                    <a:pt x="111261" y="114043"/>
                    <a:pt x="111261" y="115434"/>
                    <a:pt x="109871" y="116824"/>
                  </a:cubicBezTo>
                  <a:cubicBezTo>
                    <a:pt x="99440" y="130037"/>
                    <a:pt x="81360" y="139772"/>
                    <a:pt x="57717" y="139772"/>
                  </a:cubicBezTo>
                  <a:cubicBezTo>
                    <a:pt x="30597" y="139772"/>
                    <a:pt x="11822" y="126560"/>
                    <a:pt x="4172" y="103612"/>
                  </a:cubicBezTo>
                  <a:moveTo>
                    <a:pt x="87618" y="58412"/>
                  </a:moveTo>
                  <a:cubicBezTo>
                    <a:pt x="89009" y="58412"/>
                    <a:pt x="89009" y="57717"/>
                    <a:pt x="89009" y="57021"/>
                  </a:cubicBezTo>
                  <a:cubicBezTo>
                    <a:pt x="89009" y="50763"/>
                    <a:pt x="88314" y="45895"/>
                    <a:pt x="86923" y="41723"/>
                  </a:cubicBezTo>
                  <a:cubicBezTo>
                    <a:pt x="82751" y="28511"/>
                    <a:pt x="71625" y="20862"/>
                    <a:pt x="56326" y="20862"/>
                  </a:cubicBezTo>
                  <a:cubicBezTo>
                    <a:pt x="41028" y="20862"/>
                    <a:pt x="29901" y="28511"/>
                    <a:pt x="25729" y="41723"/>
                  </a:cubicBezTo>
                  <a:cubicBezTo>
                    <a:pt x="24338" y="45895"/>
                    <a:pt x="23643" y="50763"/>
                    <a:pt x="23643" y="57021"/>
                  </a:cubicBezTo>
                  <a:cubicBezTo>
                    <a:pt x="23643" y="58412"/>
                    <a:pt x="24338" y="58412"/>
                    <a:pt x="25034" y="58412"/>
                  </a:cubicBezTo>
                  <a:lnTo>
                    <a:pt x="87618" y="58412"/>
                  </a:lnTo>
                  <a:close/>
                </a:path>
              </a:pathLst>
            </a:custGeom>
            <a:grpFill/>
            <a:ln w="6954" cap="flat">
              <a:noFill/>
              <a:prstDash val="solid"/>
              <a:miter/>
            </a:ln>
          </p:spPr>
          <p:txBody>
            <a:bodyPr rtlCol="0" anchor="ctr"/>
            <a:lstStyle/>
            <a:p>
              <a:endParaRPr lang="de-DE" dirty="0"/>
            </a:p>
          </p:txBody>
        </p:sp>
        <p:sp>
          <p:nvSpPr>
            <p:cNvPr id="37" name="Freihandform: Form 36">
              <a:extLst>
                <a:ext uri="{FF2B5EF4-FFF2-40B4-BE49-F238E27FC236}">
                  <a16:creationId xmlns:a16="http://schemas.microsoft.com/office/drawing/2014/main" id="{E5F7E71B-57CC-9882-51A2-D6364369E5D5}"/>
                </a:ext>
              </a:extLst>
            </p:cNvPr>
            <p:cNvSpPr>
              <a:spLocks noChangeAspect="1"/>
            </p:cNvSpPr>
            <p:nvPr/>
          </p:nvSpPr>
          <p:spPr bwMode="gray">
            <a:xfrm>
              <a:off x="4123892" y="3812851"/>
              <a:ext cx="190535" cy="136294"/>
            </a:xfrm>
            <a:custGeom>
              <a:avLst/>
              <a:gdLst>
                <a:gd name="connsiteX0" fmla="*/ 171064 w 190535"/>
                <a:gd name="connsiteY0" fmla="*/ 135600 h 136294"/>
                <a:gd name="connsiteX1" fmla="*/ 168283 w 190535"/>
                <a:gd name="connsiteY1" fmla="*/ 132818 h 136294"/>
                <a:gd name="connsiteX2" fmla="*/ 168283 w 190535"/>
                <a:gd name="connsiteY2" fmla="*/ 54935 h 136294"/>
                <a:gd name="connsiteX3" fmla="*/ 138381 w 190535"/>
                <a:gd name="connsiteY3" fmla="*/ 20862 h 136294"/>
                <a:gd name="connsiteX4" fmla="*/ 107784 w 190535"/>
                <a:gd name="connsiteY4" fmla="*/ 53544 h 136294"/>
                <a:gd name="connsiteX5" fmla="*/ 107784 w 190535"/>
                <a:gd name="connsiteY5" fmla="*/ 132818 h 136294"/>
                <a:gd name="connsiteX6" fmla="*/ 105003 w 190535"/>
                <a:gd name="connsiteY6" fmla="*/ 135600 h 136294"/>
                <a:gd name="connsiteX7" fmla="*/ 86923 w 190535"/>
                <a:gd name="connsiteY7" fmla="*/ 135600 h 136294"/>
                <a:gd name="connsiteX8" fmla="*/ 84141 w 190535"/>
                <a:gd name="connsiteY8" fmla="*/ 132818 h 136294"/>
                <a:gd name="connsiteX9" fmla="*/ 84141 w 190535"/>
                <a:gd name="connsiteY9" fmla="*/ 54935 h 136294"/>
                <a:gd name="connsiteX10" fmla="*/ 54240 w 190535"/>
                <a:gd name="connsiteY10" fmla="*/ 20862 h 136294"/>
                <a:gd name="connsiteX11" fmla="*/ 23643 w 190535"/>
                <a:gd name="connsiteY11" fmla="*/ 53544 h 136294"/>
                <a:gd name="connsiteX12" fmla="*/ 23643 w 190535"/>
                <a:gd name="connsiteY12" fmla="*/ 132818 h 136294"/>
                <a:gd name="connsiteX13" fmla="*/ 20862 w 190535"/>
                <a:gd name="connsiteY13" fmla="*/ 135600 h 136294"/>
                <a:gd name="connsiteX14" fmla="*/ 2782 w 190535"/>
                <a:gd name="connsiteY14" fmla="*/ 135600 h 136294"/>
                <a:gd name="connsiteX15" fmla="*/ 0 w 190535"/>
                <a:gd name="connsiteY15" fmla="*/ 132818 h 136294"/>
                <a:gd name="connsiteX16" fmla="*/ 0 w 190535"/>
                <a:gd name="connsiteY16" fmla="*/ 5563 h 136294"/>
                <a:gd name="connsiteX17" fmla="*/ 2782 w 190535"/>
                <a:gd name="connsiteY17" fmla="*/ 2781 h 136294"/>
                <a:gd name="connsiteX18" fmla="*/ 20862 w 190535"/>
                <a:gd name="connsiteY18" fmla="*/ 2781 h 136294"/>
                <a:gd name="connsiteX19" fmla="*/ 23643 w 190535"/>
                <a:gd name="connsiteY19" fmla="*/ 5563 h 136294"/>
                <a:gd name="connsiteX20" fmla="*/ 23643 w 190535"/>
                <a:gd name="connsiteY20" fmla="*/ 18080 h 136294"/>
                <a:gd name="connsiteX21" fmla="*/ 23643 w 190535"/>
                <a:gd name="connsiteY21" fmla="*/ 18080 h 136294"/>
                <a:gd name="connsiteX22" fmla="*/ 61194 w 190535"/>
                <a:gd name="connsiteY22" fmla="*/ 0 h 136294"/>
                <a:gd name="connsiteX23" fmla="*/ 100135 w 190535"/>
                <a:gd name="connsiteY23" fmla="*/ 20862 h 136294"/>
                <a:gd name="connsiteX24" fmla="*/ 100135 w 190535"/>
                <a:gd name="connsiteY24" fmla="*/ 20862 h 136294"/>
                <a:gd name="connsiteX25" fmla="*/ 143249 w 190535"/>
                <a:gd name="connsiteY25" fmla="*/ 0 h 136294"/>
                <a:gd name="connsiteX26" fmla="*/ 190535 w 190535"/>
                <a:gd name="connsiteY26" fmla="*/ 50067 h 136294"/>
                <a:gd name="connsiteX27" fmla="*/ 190535 w 190535"/>
                <a:gd name="connsiteY27" fmla="*/ 133514 h 136294"/>
                <a:gd name="connsiteX28" fmla="*/ 187754 w 190535"/>
                <a:gd name="connsiteY28" fmla="*/ 136295 h 13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0535" h="136294">
                  <a:moveTo>
                    <a:pt x="171064" y="135600"/>
                  </a:moveTo>
                  <a:cubicBezTo>
                    <a:pt x="169674" y="135600"/>
                    <a:pt x="168283" y="134209"/>
                    <a:pt x="168283" y="132818"/>
                  </a:cubicBezTo>
                  <a:lnTo>
                    <a:pt x="168283" y="54935"/>
                  </a:lnTo>
                  <a:cubicBezTo>
                    <a:pt x="168283" y="33378"/>
                    <a:pt x="158547" y="20862"/>
                    <a:pt x="138381" y="20862"/>
                  </a:cubicBezTo>
                  <a:cubicBezTo>
                    <a:pt x="120301" y="20862"/>
                    <a:pt x="107784" y="33378"/>
                    <a:pt x="107784" y="53544"/>
                  </a:cubicBezTo>
                  <a:lnTo>
                    <a:pt x="107784" y="132818"/>
                  </a:lnTo>
                  <a:cubicBezTo>
                    <a:pt x="107784" y="134209"/>
                    <a:pt x="107089" y="135600"/>
                    <a:pt x="105003" y="135600"/>
                  </a:cubicBezTo>
                  <a:lnTo>
                    <a:pt x="86923" y="135600"/>
                  </a:lnTo>
                  <a:cubicBezTo>
                    <a:pt x="85532" y="135600"/>
                    <a:pt x="84141" y="134209"/>
                    <a:pt x="84141" y="132818"/>
                  </a:cubicBezTo>
                  <a:lnTo>
                    <a:pt x="84141" y="54935"/>
                  </a:lnTo>
                  <a:cubicBezTo>
                    <a:pt x="84141" y="33378"/>
                    <a:pt x="74406" y="20862"/>
                    <a:pt x="54240" y="20862"/>
                  </a:cubicBezTo>
                  <a:cubicBezTo>
                    <a:pt x="36160" y="20862"/>
                    <a:pt x="23643" y="33378"/>
                    <a:pt x="23643" y="53544"/>
                  </a:cubicBezTo>
                  <a:lnTo>
                    <a:pt x="23643" y="132818"/>
                  </a:lnTo>
                  <a:cubicBezTo>
                    <a:pt x="23643" y="134209"/>
                    <a:pt x="22252" y="135600"/>
                    <a:pt x="20862" y="135600"/>
                  </a:cubicBezTo>
                  <a:lnTo>
                    <a:pt x="2782" y="135600"/>
                  </a:lnTo>
                  <a:cubicBezTo>
                    <a:pt x="1391" y="135600"/>
                    <a:pt x="0" y="134209"/>
                    <a:pt x="0" y="132818"/>
                  </a:cubicBezTo>
                  <a:lnTo>
                    <a:pt x="0" y="5563"/>
                  </a:lnTo>
                  <a:cubicBezTo>
                    <a:pt x="0" y="4172"/>
                    <a:pt x="1391" y="2781"/>
                    <a:pt x="2782" y="2781"/>
                  </a:cubicBezTo>
                  <a:lnTo>
                    <a:pt x="20862" y="2781"/>
                  </a:lnTo>
                  <a:cubicBezTo>
                    <a:pt x="22252" y="2781"/>
                    <a:pt x="23643" y="4172"/>
                    <a:pt x="23643" y="5563"/>
                  </a:cubicBezTo>
                  <a:lnTo>
                    <a:pt x="23643" y="18080"/>
                  </a:lnTo>
                  <a:lnTo>
                    <a:pt x="23643" y="18080"/>
                  </a:lnTo>
                  <a:cubicBezTo>
                    <a:pt x="29901" y="7649"/>
                    <a:pt x="43114" y="0"/>
                    <a:pt x="61194" y="0"/>
                  </a:cubicBezTo>
                  <a:cubicBezTo>
                    <a:pt x="79274" y="0"/>
                    <a:pt x="92486" y="7649"/>
                    <a:pt x="100135" y="20862"/>
                  </a:cubicBezTo>
                  <a:lnTo>
                    <a:pt x="100135" y="20862"/>
                  </a:lnTo>
                  <a:cubicBezTo>
                    <a:pt x="109175" y="8344"/>
                    <a:pt x="123083" y="0"/>
                    <a:pt x="143249" y="0"/>
                  </a:cubicBezTo>
                  <a:cubicBezTo>
                    <a:pt x="173846" y="0"/>
                    <a:pt x="190535" y="19471"/>
                    <a:pt x="190535" y="50067"/>
                  </a:cubicBezTo>
                  <a:lnTo>
                    <a:pt x="190535" y="133514"/>
                  </a:lnTo>
                  <a:cubicBezTo>
                    <a:pt x="190535" y="134904"/>
                    <a:pt x="189144" y="136295"/>
                    <a:pt x="187754" y="136295"/>
                  </a:cubicBezTo>
                </a:path>
              </a:pathLst>
            </a:custGeom>
            <a:grpFill/>
            <a:ln w="6954" cap="flat">
              <a:noFill/>
              <a:prstDash val="solid"/>
              <a:miter/>
            </a:ln>
          </p:spPr>
          <p:txBody>
            <a:bodyPr rtlCol="0" anchor="ctr"/>
            <a:lstStyle/>
            <a:p>
              <a:endParaRPr lang="de-DE" dirty="0"/>
            </a:p>
          </p:txBody>
        </p:sp>
        <p:sp>
          <p:nvSpPr>
            <p:cNvPr id="38" name="Freihandform: Form 37">
              <a:extLst>
                <a:ext uri="{FF2B5EF4-FFF2-40B4-BE49-F238E27FC236}">
                  <a16:creationId xmlns:a16="http://schemas.microsoft.com/office/drawing/2014/main" id="{AE241B40-C71C-83D0-EAFF-087EC0A3BA7D}"/>
                </a:ext>
              </a:extLst>
            </p:cNvPr>
            <p:cNvSpPr>
              <a:spLocks noChangeAspect="1"/>
            </p:cNvSpPr>
            <p:nvPr/>
          </p:nvSpPr>
          <p:spPr bwMode="gray">
            <a:xfrm>
              <a:off x="4362409" y="3812156"/>
              <a:ext cx="112652" cy="186362"/>
            </a:xfrm>
            <a:custGeom>
              <a:avLst/>
              <a:gdLst>
                <a:gd name="connsiteX0" fmla="*/ 2782 w 112652"/>
                <a:gd name="connsiteY0" fmla="*/ 186363 h 186362"/>
                <a:gd name="connsiteX1" fmla="*/ 0 w 112652"/>
                <a:gd name="connsiteY1" fmla="*/ 183581 h 186362"/>
                <a:gd name="connsiteX2" fmla="*/ 0 w 112652"/>
                <a:gd name="connsiteY2" fmla="*/ 5563 h 186362"/>
                <a:gd name="connsiteX3" fmla="*/ 2782 w 112652"/>
                <a:gd name="connsiteY3" fmla="*/ 2781 h 186362"/>
                <a:gd name="connsiteX4" fmla="*/ 20862 w 112652"/>
                <a:gd name="connsiteY4" fmla="*/ 2781 h 186362"/>
                <a:gd name="connsiteX5" fmla="*/ 23643 w 112652"/>
                <a:gd name="connsiteY5" fmla="*/ 5563 h 186362"/>
                <a:gd name="connsiteX6" fmla="*/ 23643 w 112652"/>
                <a:gd name="connsiteY6" fmla="*/ 18080 h 186362"/>
                <a:gd name="connsiteX7" fmla="*/ 23643 w 112652"/>
                <a:gd name="connsiteY7" fmla="*/ 18080 h 186362"/>
                <a:gd name="connsiteX8" fmla="*/ 61889 w 112652"/>
                <a:gd name="connsiteY8" fmla="*/ 0 h 186362"/>
                <a:gd name="connsiteX9" fmla="*/ 107784 w 112652"/>
                <a:gd name="connsiteY9" fmla="*/ 31988 h 186362"/>
                <a:gd name="connsiteX10" fmla="*/ 112652 w 112652"/>
                <a:gd name="connsiteY10" fmla="*/ 69538 h 186362"/>
                <a:gd name="connsiteX11" fmla="*/ 107784 w 112652"/>
                <a:gd name="connsiteY11" fmla="*/ 107089 h 186362"/>
                <a:gd name="connsiteX12" fmla="*/ 61889 w 112652"/>
                <a:gd name="connsiteY12" fmla="*/ 139077 h 186362"/>
                <a:gd name="connsiteX13" fmla="*/ 23643 w 112652"/>
                <a:gd name="connsiteY13" fmla="*/ 120301 h 186362"/>
                <a:gd name="connsiteX14" fmla="*/ 23643 w 112652"/>
                <a:gd name="connsiteY14" fmla="*/ 120301 h 186362"/>
                <a:gd name="connsiteX15" fmla="*/ 23643 w 112652"/>
                <a:gd name="connsiteY15" fmla="*/ 183581 h 186362"/>
                <a:gd name="connsiteX16" fmla="*/ 20862 w 112652"/>
                <a:gd name="connsiteY16" fmla="*/ 186363 h 186362"/>
                <a:gd name="connsiteX17" fmla="*/ 85532 w 112652"/>
                <a:gd name="connsiteY17" fmla="*/ 97354 h 186362"/>
                <a:gd name="connsiteX18" fmla="*/ 88314 w 112652"/>
                <a:gd name="connsiteY18" fmla="*/ 69538 h 186362"/>
                <a:gd name="connsiteX19" fmla="*/ 85532 w 112652"/>
                <a:gd name="connsiteY19" fmla="*/ 41723 h 186362"/>
                <a:gd name="connsiteX20" fmla="*/ 56326 w 112652"/>
                <a:gd name="connsiteY20" fmla="*/ 21557 h 186362"/>
                <a:gd name="connsiteX21" fmla="*/ 27120 w 112652"/>
                <a:gd name="connsiteY21" fmla="*/ 41723 h 186362"/>
                <a:gd name="connsiteX22" fmla="*/ 24338 w 112652"/>
                <a:gd name="connsiteY22" fmla="*/ 69538 h 186362"/>
                <a:gd name="connsiteX23" fmla="*/ 27120 w 112652"/>
                <a:gd name="connsiteY23" fmla="*/ 97354 h 186362"/>
                <a:gd name="connsiteX24" fmla="*/ 56326 w 112652"/>
                <a:gd name="connsiteY24" fmla="*/ 117520 h 186362"/>
                <a:gd name="connsiteX25" fmla="*/ 85532 w 112652"/>
                <a:gd name="connsiteY25" fmla="*/ 97354 h 186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2652" h="186362">
                  <a:moveTo>
                    <a:pt x="2782" y="186363"/>
                  </a:moveTo>
                  <a:cubicBezTo>
                    <a:pt x="695" y="186363"/>
                    <a:pt x="0" y="184972"/>
                    <a:pt x="0" y="183581"/>
                  </a:cubicBezTo>
                  <a:lnTo>
                    <a:pt x="0" y="5563"/>
                  </a:lnTo>
                  <a:cubicBezTo>
                    <a:pt x="0" y="4172"/>
                    <a:pt x="1391" y="2781"/>
                    <a:pt x="2782" y="2781"/>
                  </a:cubicBezTo>
                  <a:lnTo>
                    <a:pt x="20862" y="2781"/>
                  </a:lnTo>
                  <a:cubicBezTo>
                    <a:pt x="22252" y="2781"/>
                    <a:pt x="23643" y="4172"/>
                    <a:pt x="23643" y="5563"/>
                  </a:cubicBezTo>
                  <a:lnTo>
                    <a:pt x="23643" y="18080"/>
                  </a:lnTo>
                  <a:lnTo>
                    <a:pt x="23643" y="18080"/>
                  </a:lnTo>
                  <a:cubicBezTo>
                    <a:pt x="29902" y="7649"/>
                    <a:pt x="41723" y="0"/>
                    <a:pt x="61889" y="0"/>
                  </a:cubicBezTo>
                  <a:cubicBezTo>
                    <a:pt x="84837" y="0"/>
                    <a:pt x="100831" y="11126"/>
                    <a:pt x="107784" y="31988"/>
                  </a:cubicBezTo>
                  <a:cubicBezTo>
                    <a:pt x="111261" y="42418"/>
                    <a:pt x="112652" y="52849"/>
                    <a:pt x="112652" y="69538"/>
                  </a:cubicBezTo>
                  <a:cubicBezTo>
                    <a:pt x="112652" y="86228"/>
                    <a:pt x="111957" y="96658"/>
                    <a:pt x="107784" y="107089"/>
                  </a:cubicBezTo>
                  <a:cubicBezTo>
                    <a:pt x="100831" y="127951"/>
                    <a:pt x="84837" y="139077"/>
                    <a:pt x="61889" y="139077"/>
                  </a:cubicBezTo>
                  <a:cubicBezTo>
                    <a:pt x="41723" y="139077"/>
                    <a:pt x="30597" y="130732"/>
                    <a:pt x="23643" y="120301"/>
                  </a:cubicBezTo>
                  <a:lnTo>
                    <a:pt x="23643" y="120301"/>
                  </a:lnTo>
                  <a:lnTo>
                    <a:pt x="23643" y="183581"/>
                  </a:lnTo>
                  <a:cubicBezTo>
                    <a:pt x="23643" y="184972"/>
                    <a:pt x="22252" y="186363"/>
                    <a:pt x="20862" y="186363"/>
                  </a:cubicBezTo>
                  <a:moveTo>
                    <a:pt x="85532" y="97354"/>
                  </a:moveTo>
                  <a:cubicBezTo>
                    <a:pt x="87618" y="90400"/>
                    <a:pt x="88314" y="82055"/>
                    <a:pt x="88314" y="69538"/>
                  </a:cubicBezTo>
                  <a:cubicBezTo>
                    <a:pt x="88314" y="57717"/>
                    <a:pt x="87618" y="48677"/>
                    <a:pt x="85532" y="41723"/>
                  </a:cubicBezTo>
                  <a:cubicBezTo>
                    <a:pt x="81360" y="28511"/>
                    <a:pt x="70929" y="21557"/>
                    <a:pt x="56326" y="21557"/>
                  </a:cubicBezTo>
                  <a:cubicBezTo>
                    <a:pt x="41723" y="21557"/>
                    <a:pt x="31292" y="28511"/>
                    <a:pt x="27120" y="41723"/>
                  </a:cubicBezTo>
                  <a:cubicBezTo>
                    <a:pt x="25034" y="48677"/>
                    <a:pt x="24338" y="56326"/>
                    <a:pt x="24338" y="69538"/>
                  </a:cubicBezTo>
                  <a:cubicBezTo>
                    <a:pt x="24338" y="82751"/>
                    <a:pt x="25034" y="91095"/>
                    <a:pt x="27120" y="97354"/>
                  </a:cubicBezTo>
                  <a:cubicBezTo>
                    <a:pt x="31292" y="110566"/>
                    <a:pt x="41723" y="117520"/>
                    <a:pt x="56326" y="117520"/>
                  </a:cubicBezTo>
                  <a:cubicBezTo>
                    <a:pt x="70929" y="117520"/>
                    <a:pt x="80665" y="110566"/>
                    <a:pt x="85532" y="97354"/>
                  </a:cubicBezTo>
                </a:path>
              </a:pathLst>
            </a:custGeom>
            <a:grpFill/>
            <a:ln w="6954" cap="flat">
              <a:noFill/>
              <a:prstDash val="solid"/>
              <a:miter/>
            </a:ln>
          </p:spPr>
          <p:txBody>
            <a:bodyPr rtlCol="0" anchor="ctr"/>
            <a:lstStyle/>
            <a:p>
              <a:endParaRPr lang="de-DE" dirty="0"/>
            </a:p>
          </p:txBody>
        </p:sp>
        <p:sp>
          <p:nvSpPr>
            <p:cNvPr id="39" name="Freihandform: Form 38">
              <a:extLst>
                <a:ext uri="{FF2B5EF4-FFF2-40B4-BE49-F238E27FC236}">
                  <a16:creationId xmlns:a16="http://schemas.microsoft.com/office/drawing/2014/main" id="{87E6B4A6-47E6-982B-43D5-4BF2CD18CA88}"/>
                </a:ext>
              </a:extLst>
            </p:cNvPr>
            <p:cNvSpPr>
              <a:spLocks noChangeAspect="1"/>
            </p:cNvSpPr>
            <p:nvPr/>
          </p:nvSpPr>
          <p:spPr bwMode="gray">
            <a:xfrm>
              <a:off x="4507744" y="3812156"/>
              <a:ext cx="114042" cy="139772"/>
            </a:xfrm>
            <a:custGeom>
              <a:avLst/>
              <a:gdLst>
                <a:gd name="connsiteX0" fmla="*/ 4172 w 114042"/>
                <a:gd name="connsiteY0" fmla="*/ 103612 h 139772"/>
                <a:gd name="connsiteX1" fmla="*/ 0 w 114042"/>
                <a:gd name="connsiteY1" fmla="*/ 69538 h 139772"/>
                <a:gd name="connsiteX2" fmla="*/ 4172 w 114042"/>
                <a:gd name="connsiteY2" fmla="*/ 36160 h 139772"/>
                <a:gd name="connsiteX3" fmla="*/ 57021 w 114042"/>
                <a:gd name="connsiteY3" fmla="*/ 0 h 139772"/>
                <a:gd name="connsiteX4" fmla="*/ 109871 w 114042"/>
                <a:gd name="connsiteY4" fmla="*/ 36160 h 139772"/>
                <a:gd name="connsiteX5" fmla="*/ 114043 w 114042"/>
                <a:gd name="connsiteY5" fmla="*/ 69538 h 139772"/>
                <a:gd name="connsiteX6" fmla="*/ 109871 w 114042"/>
                <a:gd name="connsiteY6" fmla="*/ 103612 h 139772"/>
                <a:gd name="connsiteX7" fmla="*/ 57021 w 114042"/>
                <a:gd name="connsiteY7" fmla="*/ 139772 h 139772"/>
                <a:gd name="connsiteX8" fmla="*/ 4172 w 114042"/>
                <a:gd name="connsiteY8" fmla="*/ 103612 h 139772"/>
                <a:gd name="connsiteX9" fmla="*/ 86923 w 114042"/>
                <a:gd name="connsiteY9" fmla="*/ 97354 h 139772"/>
                <a:gd name="connsiteX10" fmla="*/ 89704 w 114042"/>
                <a:gd name="connsiteY10" fmla="*/ 70234 h 139772"/>
                <a:gd name="connsiteX11" fmla="*/ 86923 w 114042"/>
                <a:gd name="connsiteY11" fmla="*/ 43114 h 139772"/>
                <a:gd name="connsiteX12" fmla="*/ 57021 w 114042"/>
                <a:gd name="connsiteY12" fmla="*/ 22252 h 139772"/>
                <a:gd name="connsiteX13" fmla="*/ 27120 w 114042"/>
                <a:gd name="connsiteY13" fmla="*/ 43114 h 139772"/>
                <a:gd name="connsiteX14" fmla="*/ 24338 w 114042"/>
                <a:gd name="connsiteY14" fmla="*/ 70234 h 139772"/>
                <a:gd name="connsiteX15" fmla="*/ 27120 w 114042"/>
                <a:gd name="connsiteY15" fmla="*/ 97354 h 139772"/>
                <a:gd name="connsiteX16" fmla="*/ 57021 w 114042"/>
                <a:gd name="connsiteY16" fmla="*/ 118215 h 139772"/>
                <a:gd name="connsiteX17" fmla="*/ 86923 w 114042"/>
                <a:gd name="connsiteY17" fmla="*/ 97354 h 13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042" h="139772">
                  <a:moveTo>
                    <a:pt x="4172" y="103612"/>
                  </a:moveTo>
                  <a:cubicBezTo>
                    <a:pt x="1391" y="94572"/>
                    <a:pt x="0" y="85532"/>
                    <a:pt x="0" y="69538"/>
                  </a:cubicBezTo>
                  <a:cubicBezTo>
                    <a:pt x="0" y="54240"/>
                    <a:pt x="1391" y="45200"/>
                    <a:pt x="4172" y="36160"/>
                  </a:cubicBezTo>
                  <a:cubicBezTo>
                    <a:pt x="11126" y="13212"/>
                    <a:pt x="30597" y="0"/>
                    <a:pt x="57021" y="0"/>
                  </a:cubicBezTo>
                  <a:cubicBezTo>
                    <a:pt x="82751" y="0"/>
                    <a:pt x="102221" y="13212"/>
                    <a:pt x="109871" y="36160"/>
                  </a:cubicBezTo>
                  <a:cubicBezTo>
                    <a:pt x="112652" y="45200"/>
                    <a:pt x="114043" y="54240"/>
                    <a:pt x="114043" y="69538"/>
                  </a:cubicBezTo>
                  <a:cubicBezTo>
                    <a:pt x="114043" y="84837"/>
                    <a:pt x="112652" y="94572"/>
                    <a:pt x="109871" y="103612"/>
                  </a:cubicBezTo>
                  <a:cubicBezTo>
                    <a:pt x="102917" y="125864"/>
                    <a:pt x="83446" y="139772"/>
                    <a:pt x="57021" y="139772"/>
                  </a:cubicBezTo>
                  <a:cubicBezTo>
                    <a:pt x="30597" y="139772"/>
                    <a:pt x="11126" y="126560"/>
                    <a:pt x="4172" y="103612"/>
                  </a:cubicBezTo>
                  <a:moveTo>
                    <a:pt x="86923" y="97354"/>
                  </a:moveTo>
                  <a:cubicBezTo>
                    <a:pt x="89009" y="90400"/>
                    <a:pt x="89704" y="82751"/>
                    <a:pt x="89704" y="70234"/>
                  </a:cubicBezTo>
                  <a:cubicBezTo>
                    <a:pt x="89704" y="57717"/>
                    <a:pt x="89009" y="50763"/>
                    <a:pt x="86923" y="43114"/>
                  </a:cubicBezTo>
                  <a:cubicBezTo>
                    <a:pt x="82751" y="29901"/>
                    <a:pt x="71625" y="22252"/>
                    <a:pt x="57021" y="22252"/>
                  </a:cubicBezTo>
                  <a:cubicBezTo>
                    <a:pt x="42418" y="22252"/>
                    <a:pt x="31292" y="29901"/>
                    <a:pt x="27120" y="43114"/>
                  </a:cubicBezTo>
                  <a:cubicBezTo>
                    <a:pt x="25034" y="50067"/>
                    <a:pt x="24338" y="57717"/>
                    <a:pt x="24338" y="70234"/>
                  </a:cubicBezTo>
                  <a:cubicBezTo>
                    <a:pt x="24338" y="82751"/>
                    <a:pt x="25034" y="90400"/>
                    <a:pt x="27120" y="97354"/>
                  </a:cubicBezTo>
                  <a:cubicBezTo>
                    <a:pt x="31292" y="110566"/>
                    <a:pt x="42418" y="118215"/>
                    <a:pt x="57021" y="118215"/>
                  </a:cubicBezTo>
                  <a:cubicBezTo>
                    <a:pt x="71625" y="118215"/>
                    <a:pt x="82055" y="110566"/>
                    <a:pt x="86923" y="97354"/>
                  </a:cubicBezTo>
                </a:path>
              </a:pathLst>
            </a:custGeom>
            <a:grpFill/>
            <a:ln w="6954" cap="flat">
              <a:noFill/>
              <a:prstDash val="solid"/>
              <a:miter/>
            </a:ln>
          </p:spPr>
          <p:txBody>
            <a:bodyPr rtlCol="0" anchor="ctr"/>
            <a:lstStyle/>
            <a:p>
              <a:endParaRPr lang="de-DE" dirty="0"/>
            </a:p>
          </p:txBody>
        </p:sp>
        <p:sp>
          <p:nvSpPr>
            <p:cNvPr id="40" name="Freihandform: Form 39">
              <a:extLst>
                <a:ext uri="{FF2B5EF4-FFF2-40B4-BE49-F238E27FC236}">
                  <a16:creationId xmlns:a16="http://schemas.microsoft.com/office/drawing/2014/main" id="{4AE76980-C213-E2FC-026D-DC63B07AAC37}"/>
                </a:ext>
              </a:extLst>
            </p:cNvPr>
            <p:cNvSpPr>
              <a:spLocks noChangeAspect="1"/>
            </p:cNvSpPr>
            <p:nvPr/>
          </p:nvSpPr>
          <p:spPr bwMode="gray">
            <a:xfrm>
              <a:off x="4647255" y="3814937"/>
              <a:ext cx="190285" cy="133513"/>
            </a:xfrm>
            <a:custGeom>
              <a:avLst/>
              <a:gdLst>
                <a:gd name="connsiteX0" fmla="*/ 129602 w 190285"/>
                <a:gd name="connsiteY0" fmla="*/ 133514 h 133513"/>
                <a:gd name="connsiteX1" fmla="*/ 126125 w 190285"/>
                <a:gd name="connsiteY1" fmla="*/ 130732 h 133513"/>
                <a:gd name="connsiteX2" fmla="*/ 96224 w 190285"/>
                <a:gd name="connsiteY2" fmla="*/ 35465 h 133513"/>
                <a:gd name="connsiteX3" fmla="*/ 95528 w 190285"/>
                <a:gd name="connsiteY3" fmla="*/ 35465 h 133513"/>
                <a:gd name="connsiteX4" fmla="*/ 64931 w 190285"/>
                <a:gd name="connsiteY4" fmla="*/ 130732 h 133513"/>
                <a:gd name="connsiteX5" fmla="*/ 61455 w 190285"/>
                <a:gd name="connsiteY5" fmla="*/ 133514 h 133513"/>
                <a:gd name="connsiteX6" fmla="*/ 45461 w 190285"/>
                <a:gd name="connsiteY6" fmla="*/ 133514 h 133513"/>
                <a:gd name="connsiteX7" fmla="*/ 41984 w 190285"/>
                <a:gd name="connsiteY7" fmla="*/ 130732 h 133513"/>
                <a:gd name="connsiteX8" fmla="*/ 261 w 190285"/>
                <a:gd name="connsiteY8" fmla="*/ 2781 h 133513"/>
                <a:gd name="connsiteX9" fmla="*/ 2347 w 190285"/>
                <a:gd name="connsiteY9" fmla="*/ 0 h 133513"/>
                <a:gd name="connsiteX10" fmla="*/ 21122 w 190285"/>
                <a:gd name="connsiteY10" fmla="*/ 0 h 133513"/>
                <a:gd name="connsiteX11" fmla="*/ 24599 w 190285"/>
                <a:gd name="connsiteY11" fmla="*/ 2781 h 133513"/>
                <a:gd name="connsiteX12" fmla="*/ 53805 w 190285"/>
                <a:gd name="connsiteY12" fmla="*/ 99440 h 133513"/>
                <a:gd name="connsiteX13" fmla="*/ 54501 w 190285"/>
                <a:gd name="connsiteY13" fmla="*/ 99440 h 133513"/>
                <a:gd name="connsiteX14" fmla="*/ 84402 w 190285"/>
                <a:gd name="connsiteY14" fmla="*/ 2781 h 133513"/>
                <a:gd name="connsiteX15" fmla="*/ 87879 w 190285"/>
                <a:gd name="connsiteY15" fmla="*/ 0 h 133513"/>
                <a:gd name="connsiteX16" fmla="*/ 102482 w 190285"/>
                <a:gd name="connsiteY16" fmla="*/ 0 h 133513"/>
                <a:gd name="connsiteX17" fmla="*/ 105959 w 190285"/>
                <a:gd name="connsiteY17" fmla="*/ 2781 h 133513"/>
                <a:gd name="connsiteX18" fmla="*/ 136556 w 190285"/>
                <a:gd name="connsiteY18" fmla="*/ 99440 h 133513"/>
                <a:gd name="connsiteX19" fmla="*/ 137251 w 190285"/>
                <a:gd name="connsiteY19" fmla="*/ 99440 h 133513"/>
                <a:gd name="connsiteX20" fmla="*/ 165762 w 190285"/>
                <a:gd name="connsiteY20" fmla="*/ 2781 h 133513"/>
                <a:gd name="connsiteX21" fmla="*/ 169239 w 190285"/>
                <a:gd name="connsiteY21" fmla="*/ 0 h 133513"/>
                <a:gd name="connsiteX22" fmla="*/ 188014 w 190285"/>
                <a:gd name="connsiteY22" fmla="*/ 0 h 133513"/>
                <a:gd name="connsiteX23" fmla="*/ 190100 w 190285"/>
                <a:gd name="connsiteY23" fmla="*/ 2781 h 133513"/>
                <a:gd name="connsiteX24" fmla="*/ 148377 w 190285"/>
                <a:gd name="connsiteY24" fmla="*/ 130732 h 133513"/>
                <a:gd name="connsiteX25" fmla="*/ 144901 w 190285"/>
                <a:gd name="connsiteY25" fmla="*/ 133514 h 13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0285" h="133513">
                  <a:moveTo>
                    <a:pt x="129602" y="133514"/>
                  </a:moveTo>
                  <a:cubicBezTo>
                    <a:pt x="128211" y="133514"/>
                    <a:pt x="126821" y="132123"/>
                    <a:pt x="126125" y="130732"/>
                  </a:cubicBezTo>
                  <a:lnTo>
                    <a:pt x="96224" y="35465"/>
                  </a:lnTo>
                  <a:lnTo>
                    <a:pt x="95528" y="35465"/>
                  </a:lnTo>
                  <a:lnTo>
                    <a:pt x="64931" y="130732"/>
                  </a:lnTo>
                  <a:cubicBezTo>
                    <a:pt x="64236" y="132123"/>
                    <a:pt x="63541" y="133514"/>
                    <a:pt x="61455" y="133514"/>
                  </a:cubicBezTo>
                  <a:lnTo>
                    <a:pt x="45461" y="133514"/>
                  </a:lnTo>
                  <a:cubicBezTo>
                    <a:pt x="44070" y="133514"/>
                    <a:pt x="42679" y="132123"/>
                    <a:pt x="41984" y="130732"/>
                  </a:cubicBezTo>
                  <a:lnTo>
                    <a:pt x="261" y="2781"/>
                  </a:lnTo>
                  <a:cubicBezTo>
                    <a:pt x="-435" y="1391"/>
                    <a:pt x="261" y="0"/>
                    <a:pt x="2347" y="0"/>
                  </a:cubicBezTo>
                  <a:lnTo>
                    <a:pt x="21122" y="0"/>
                  </a:lnTo>
                  <a:cubicBezTo>
                    <a:pt x="23208" y="0"/>
                    <a:pt x="23904" y="695"/>
                    <a:pt x="24599" y="2781"/>
                  </a:cubicBezTo>
                  <a:lnTo>
                    <a:pt x="53805" y="99440"/>
                  </a:lnTo>
                  <a:lnTo>
                    <a:pt x="54501" y="99440"/>
                  </a:lnTo>
                  <a:lnTo>
                    <a:pt x="84402" y="2781"/>
                  </a:lnTo>
                  <a:cubicBezTo>
                    <a:pt x="85098" y="695"/>
                    <a:pt x="85793" y="0"/>
                    <a:pt x="87879" y="0"/>
                  </a:cubicBezTo>
                  <a:lnTo>
                    <a:pt x="102482" y="0"/>
                  </a:lnTo>
                  <a:cubicBezTo>
                    <a:pt x="103873" y="0"/>
                    <a:pt x="105264" y="695"/>
                    <a:pt x="105959" y="2781"/>
                  </a:cubicBezTo>
                  <a:lnTo>
                    <a:pt x="136556" y="99440"/>
                  </a:lnTo>
                  <a:lnTo>
                    <a:pt x="137251" y="99440"/>
                  </a:lnTo>
                  <a:lnTo>
                    <a:pt x="165762" y="2781"/>
                  </a:lnTo>
                  <a:cubicBezTo>
                    <a:pt x="166457" y="695"/>
                    <a:pt x="167153" y="0"/>
                    <a:pt x="169239" y="0"/>
                  </a:cubicBezTo>
                  <a:lnTo>
                    <a:pt x="188014" y="0"/>
                  </a:lnTo>
                  <a:cubicBezTo>
                    <a:pt x="189405" y="0"/>
                    <a:pt x="190796" y="1391"/>
                    <a:pt x="190100" y="2781"/>
                  </a:cubicBezTo>
                  <a:lnTo>
                    <a:pt x="148377" y="130732"/>
                  </a:lnTo>
                  <a:cubicBezTo>
                    <a:pt x="147682" y="132123"/>
                    <a:pt x="146987" y="133514"/>
                    <a:pt x="144901" y="133514"/>
                  </a:cubicBezTo>
                </a:path>
              </a:pathLst>
            </a:custGeom>
            <a:grpFill/>
            <a:ln w="6954" cap="flat">
              <a:noFill/>
              <a:prstDash val="solid"/>
              <a:miter/>
            </a:ln>
          </p:spPr>
          <p:txBody>
            <a:bodyPr rtlCol="0" anchor="ctr"/>
            <a:lstStyle/>
            <a:p>
              <a:endParaRPr lang="de-DE" dirty="0"/>
            </a:p>
          </p:txBody>
        </p:sp>
        <p:sp>
          <p:nvSpPr>
            <p:cNvPr id="41" name="Freihandform: Form 40">
              <a:extLst>
                <a:ext uri="{FF2B5EF4-FFF2-40B4-BE49-F238E27FC236}">
                  <a16:creationId xmlns:a16="http://schemas.microsoft.com/office/drawing/2014/main" id="{6A7630D8-C925-55DD-8008-A99BF5C6678D}"/>
                </a:ext>
              </a:extLst>
            </p:cNvPr>
            <p:cNvSpPr>
              <a:spLocks noChangeAspect="1"/>
            </p:cNvSpPr>
            <p:nvPr/>
          </p:nvSpPr>
          <p:spPr bwMode="gray">
            <a:xfrm>
              <a:off x="4864475" y="3812156"/>
              <a:ext cx="112652" cy="139772"/>
            </a:xfrm>
            <a:custGeom>
              <a:avLst/>
              <a:gdLst>
                <a:gd name="connsiteX0" fmla="*/ 4172 w 112652"/>
                <a:gd name="connsiteY0" fmla="*/ 103612 h 139772"/>
                <a:gd name="connsiteX1" fmla="*/ 0 w 112652"/>
                <a:gd name="connsiteY1" fmla="*/ 70234 h 139772"/>
                <a:gd name="connsiteX2" fmla="*/ 4172 w 112652"/>
                <a:gd name="connsiteY2" fmla="*/ 36160 h 139772"/>
                <a:gd name="connsiteX3" fmla="*/ 56326 w 112652"/>
                <a:gd name="connsiteY3" fmla="*/ 0 h 139772"/>
                <a:gd name="connsiteX4" fmla="*/ 108480 w 112652"/>
                <a:gd name="connsiteY4" fmla="*/ 36160 h 139772"/>
                <a:gd name="connsiteX5" fmla="*/ 112652 w 112652"/>
                <a:gd name="connsiteY5" fmla="*/ 74406 h 139772"/>
                <a:gd name="connsiteX6" fmla="*/ 109871 w 112652"/>
                <a:gd name="connsiteY6" fmla="*/ 77188 h 139772"/>
                <a:gd name="connsiteX7" fmla="*/ 25729 w 112652"/>
                <a:gd name="connsiteY7" fmla="*/ 77188 h 139772"/>
                <a:gd name="connsiteX8" fmla="*/ 24338 w 112652"/>
                <a:gd name="connsiteY8" fmla="*/ 78578 h 139772"/>
                <a:gd name="connsiteX9" fmla="*/ 26425 w 112652"/>
                <a:gd name="connsiteY9" fmla="*/ 94572 h 139772"/>
                <a:gd name="connsiteX10" fmla="*/ 59803 w 112652"/>
                <a:gd name="connsiteY10" fmla="*/ 117520 h 139772"/>
                <a:gd name="connsiteX11" fmla="*/ 93877 w 112652"/>
                <a:gd name="connsiteY11" fmla="*/ 102917 h 139772"/>
                <a:gd name="connsiteX12" fmla="*/ 98049 w 112652"/>
                <a:gd name="connsiteY12" fmla="*/ 102221 h 139772"/>
                <a:gd name="connsiteX13" fmla="*/ 109175 w 112652"/>
                <a:gd name="connsiteY13" fmla="*/ 112652 h 139772"/>
                <a:gd name="connsiteX14" fmla="*/ 109175 w 112652"/>
                <a:gd name="connsiteY14" fmla="*/ 116824 h 139772"/>
                <a:gd name="connsiteX15" fmla="*/ 57022 w 112652"/>
                <a:gd name="connsiteY15" fmla="*/ 139772 h 139772"/>
                <a:gd name="connsiteX16" fmla="*/ 4172 w 112652"/>
                <a:gd name="connsiteY16" fmla="*/ 103612 h 139772"/>
                <a:gd name="connsiteX17" fmla="*/ 86923 w 112652"/>
                <a:gd name="connsiteY17" fmla="*/ 58412 h 139772"/>
                <a:gd name="connsiteX18" fmla="*/ 88314 w 112652"/>
                <a:gd name="connsiteY18" fmla="*/ 57021 h 139772"/>
                <a:gd name="connsiteX19" fmla="*/ 86228 w 112652"/>
                <a:gd name="connsiteY19" fmla="*/ 41723 h 139772"/>
                <a:gd name="connsiteX20" fmla="*/ 55631 w 112652"/>
                <a:gd name="connsiteY20" fmla="*/ 20862 h 139772"/>
                <a:gd name="connsiteX21" fmla="*/ 25034 w 112652"/>
                <a:gd name="connsiteY21" fmla="*/ 41723 h 139772"/>
                <a:gd name="connsiteX22" fmla="*/ 22948 w 112652"/>
                <a:gd name="connsiteY22" fmla="*/ 57021 h 139772"/>
                <a:gd name="connsiteX23" fmla="*/ 24338 w 112652"/>
                <a:gd name="connsiteY23" fmla="*/ 58412 h 139772"/>
                <a:gd name="connsiteX24" fmla="*/ 86923 w 112652"/>
                <a:gd name="connsiteY24" fmla="*/ 58412 h 13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2652" h="139772">
                  <a:moveTo>
                    <a:pt x="4172" y="103612"/>
                  </a:moveTo>
                  <a:cubicBezTo>
                    <a:pt x="1391" y="95267"/>
                    <a:pt x="0" y="85532"/>
                    <a:pt x="0" y="70234"/>
                  </a:cubicBezTo>
                  <a:cubicBezTo>
                    <a:pt x="0" y="54935"/>
                    <a:pt x="1391" y="44504"/>
                    <a:pt x="4172" y="36160"/>
                  </a:cubicBezTo>
                  <a:cubicBezTo>
                    <a:pt x="11822" y="13212"/>
                    <a:pt x="31292" y="0"/>
                    <a:pt x="56326" y="0"/>
                  </a:cubicBezTo>
                  <a:cubicBezTo>
                    <a:pt x="82055" y="0"/>
                    <a:pt x="101526" y="13212"/>
                    <a:pt x="108480" y="36160"/>
                  </a:cubicBezTo>
                  <a:cubicBezTo>
                    <a:pt x="111261" y="44504"/>
                    <a:pt x="112652" y="54240"/>
                    <a:pt x="112652" y="74406"/>
                  </a:cubicBezTo>
                  <a:cubicBezTo>
                    <a:pt x="112652" y="75797"/>
                    <a:pt x="111261" y="77188"/>
                    <a:pt x="109871" y="77188"/>
                  </a:cubicBezTo>
                  <a:lnTo>
                    <a:pt x="25729" y="77188"/>
                  </a:lnTo>
                  <a:cubicBezTo>
                    <a:pt x="24338" y="77188"/>
                    <a:pt x="24338" y="77883"/>
                    <a:pt x="24338" y="78578"/>
                  </a:cubicBezTo>
                  <a:cubicBezTo>
                    <a:pt x="24338" y="85532"/>
                    <a:pt x="25034" y="90400"/>
                    <a:pt x="26425" y="94572"/>
                  </a:cubicBezTo>
                  <a:cubicBezTo>
                    <a:pt x="31988" y="109871"/>
                    <a:pt x="43809" y="117520"/>
                    <a:pt x="59803" y="117520"/>
                  </a:cubicBezTo>
                  <a:cubicBezTo>
                    <a:pt x="75797" y="117520"/>
                    <a:pt x="86923" y="111261"/>
                    <a:pt x="93877" y="102917"/>
                  </a:cubicBezTo>
                  <a:cubicBezTo>
                    <a:pt x="95268" y="101526"/>
                    <a:pt x="96658" y="101526"/>
                    <a:pt x="98049" y="102221"/>
                  </a:cubicBezTo>
                  <a:lnTo>
                    <a:pt x="109175" y="112652"/>
                  </a:lnTo>
                  <a:cubicBezTo>
                    <a:pt x="110566" y="114043"/>
                    <a:pt x="110566" y="115434"/>
                    <a:pt x="109175" y="116824"/>
                  </a:cubicBezTo>
                  <a:cubicBezTo>
                    <a:pt x="98745" y="130037"/>
                    <a:pt x="80665" y="139772"/>
                    <a:pt x="57022" y="139772"/>
                  </a:cubicBezTo>
                  <a:cubicBezTo>
                    <a:pt x="30597" y="139772"/>
                    <a:pt x="11126" y="126560"/>
                    <a:pt x="4172" y="103612"/>
                  </a:cubicBezTo>
                  <a:moveTo>
                    <a:pt x="86923" y="58412"/>
                  </a:moveTo>
                  <a:cubicBezTo>
                    <a:pt x="88314" y="58412"/>
                    <a:pt x="88314" y="57717"/>
                    <a:pt x="88314" y="57021"/>
                  </a:cubicBezTo>
                  <a:cubicBezTo>
                    <a:pt x="88314" y="50763"/>
                    <a:pt x="87618" y="45895"/>
                    <a:pt x="86228" y="41723"/>
                  </a:cubicBezTo>
                  <a:cubicBezTo>
                    <a:pt x="82055" y="28511"/>
                    <a:pt x="70929" y="20862"/>
                    <a:pt x="55631" y="20862"/>
                  </a:cubicBezTo>
                  <a:cubicBezTo>
                    <a:pt x="40332" y="20862"/>
                    <a:pt x="29206" y="28511"/>
                    <a:pt x="25034" y="41723"/>
                  </a:cubicBezTo>
                  <a:cubicBezTo>
                    <a:pt x="23643" y="45895"/>
                    <a:pt x="22948" y="50763"/>
                    <a:pt x="22948" y="57021"/>
                  </a:cubicBezTo>
                  <a:cubicBezTo>
                    <a:pt x="22948" y="58412"/>
                    <a:pt x="23643" y="58412"/>
                    <a:pt x="24338" y="58412"/>
                  </a:cubicBezTo>
                  <a:lnTo>
                    <a:pt x="86923" y="58412"/>
                  </a:lnTo>
                  <a:close/>
                </a:path>
              </a:pathLst>
            </a:custGeom>
            <a:grpFill/>
            <a:ln w="6954" cap="flat">
              <a:noFill/>
              <a:prstDash val="solid"/>
              <a:miter/>
            </a:ln>
          </p:spPr>
          <p:txBody>
            <a:bodyPr rtlCol="0" anchor="ctr"/>
            <a:lstStyle/>
            <a:p>
              <a:endParaRPr lang="de-DE" dirty="0"/>
            </a:p>
          </p:txBody>
        </p:sp>
        <p:sp>
          <p:nvSpPr>
            <p:cNvPr id="42" name="Freihandform: Form 41">
              <a:extLst>
                <a:ext uri="{FF2B5EF4-FFF2-40B4-BE49-F238E27FC236}">
                  <a16:creationId xmlns:a16="http://schemas.microsoft.com/office/drawing/2014/main" id="{043FB0CC-9F3D-0CDC-516C-D414341A0755}"/>
                </a:ext>
              </a:extLst>
            </p:cNvPr>
            <p:cNvSpPr>
              <a:spLocks noChangeAspect="1"/>
            </p:cNvSpPr>
            <p:nvPr/>
          </p:nvSpPr>
          <p:spPr bwMode="gray">
            <a:xfrm>
              <a:off x="5017460" y="3812851"/>
              <a:ext cx="87379" cy="136990"/>
            </a:xfrm>
            <a:custGeom>
              <a:avLst/>
              <a:gdLst>
                <a:gd name="connsiteX0" fmla="*/ 2782 w 87379"/>
                <a:gd name="connsiteY0" fmla="*/ 135600 h 136990"/>
                <a:gd name="connsiteX1" fmla="*/ 0 w 87379"/>
                <a:gd name="connsiteY1" fmla="*/ 132818 h 136990"/>
                <a:gd name="connsiteX2" fmla="*/ 0 w 87379"/>
                <a:gd name="connsiteY2" fmla="*/ 5563 h 136990"/>
                <a:gd name="connsiteX3" fmla="*/ 2782 w 87379"/>
                <a:gd name="connsiteY3" fmla="*/ 2781 h 136990"/>
                <a:gd name="connsiteX4" fmla="*/ 20862 w 87379"/>
                <a:gd name="connsiteY4" fmla="*/ 2781 h 136990"/>
                <a:gd name="connsiteX5" fmla="*/ 23643 w 87379"/>
                <a:gd name="connsiteY5" fmla="*/ 5563 h 136990"/>
                <a:gd name="connsiteX6" fmla="*/ 23643 w 87379"/>
                <a:gd name="connsiteY6" fmla="*/ 19471 h 136990"/>
                <a:gd name="connsiteX7" fmla="*/ 23643 w 87379"/>
                <a:gd name="connsiteY7" fmla="*/ 19471 h 136990"/>
                <a:gd name="connsiteX8" fmla="*/ 59108 w 87379"/>
                <a:gd name="connsiteY8" fmla="*/ 0 h 136990"/>
                <a:gd name="connsiteX9" fmla="*/ 86228 w 87379"/>
                <a:gd name="connsiteY9" fmla="*/ 9735 h 136990"/>
                <a:gd name="connsiteX10" fmla="*/ 86923 w 87379"/>
                <a:gd name="connsiteY10" fmla="*/ 13908 h 136990"/>
                <a:gd name="connsiteX11" fmla="*/ 76492 w 87379"/>
                <a:gd name="connsiteY11" fmla="*/ 27815 h 136990"/>
                <a:gd name="connsiteX12" fmla="*/ 72320 w 87379"/>
                <a:gd name="connsiteY12" fmla="*/ 28511 h 136990"/>
                <a:gd name="connsiteX13" fmla="*/ 51458 w 87379"/>
                <a:gd name="connsiteY13" fmla="*/ 22252 h 136990"/>
                <a:gd name="connsiteX14" fmla="*/ 22948 w 87379"/>
                <a:gd name="connsiteY14" fmla="*/ 61194 h 136990"/>
                <a:gd name="connsiteX15" fmla="*/ 22948 w 87379"/>
                <a:gd name="connsiteY15" fmla="*/ 134209 h 136990"/>
                <a:gd name="connsiteX16" fmla="*/ 20166 w 87379"/>
                <a:gd name="connsiteY16" fmla="*/ 136990 h 13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7379" h="136990">
                  <a:moveTo>
                    <a:pt x="2782" y="135600"/>
                  </a:moveTo>
                  <a:cubicBezTo>
                    <a:pt x="1391" y="135600"/>
                    <a:pt x="0" y="134209"/>
                    <a:pt x="0" y="132818"/>
                  </a:cubicBezTo>
                  <a:lnTo>
                    <a:pt x="0" y="5563"/>
                  </a:lnTo>
                  <a:cubicBezTo>
                    <a:pt x="0" y="4172"/>
                    <a:pt x="1391" y="2781"/>
                    <a:pt x="2782" y="2781"/>
                  </a:cubicBezTo>
                  <a:lnTo>
                    <a:pt x="20862" y="2781"/>
                  </a:lnTo>
                  <a:cubicBezTo>
                    <a:pt x="22252" y="2781"/>
                    <a:pt x="23643" y="4172"/>
                    <a:pt x="23643" y="5563"/>
                  </a:cubicBezTo>
                  <a:lnTo>
                    <a:pt x="23643" y="19471"/>
                  </a:lnTo>
                  <a:lnTo>
                    <a:pt x="23643" y="19471"/>
                  </a:lnTo>
                  <a:cubicBezTo>
                    <a:pt x="29206" y="8344"/>
                    <a:pt x="41028" y="0"/>
                    <a:pt x="59108" y="0"/>
                  </a:cubicBezTo>
                  <a:cubicBezTo>
                    <a:pt x="69538" y="0"/>
                    <a:pt x="79969" y="4172"/>
                    <a:pt x="86228" y="9735"/>
                  </a:cubicBezTo>
                  <a:cubicBezTo>
                    <a:pt x="87618" y="11126"/>
                    <a:pt x="87618" y="12517"/>
                    <a:pt x="86923" y="13908"/>
                  </a:cubicBezTo>
                  <a:lnTo>
                    <a:pt x="76492" y="27815"/>
                  </a:lnTo>
                  <a:cubicBezTo>
                    <a:pt x="75101" y="29206"/>
                    <a:pt x="73711" y="29206"/>
                    <a:pt x="72320" y="28511"/>
                  </a:cubicBezTo>
                  <a:cubicBezTo>
                    <a:pt x="66061" y="24338"/>
                    <a:pt x="59803" y="22252"/>
                    <a:pt x="51458" y="22252"/>
                  </a:cubicBezTo>
                  <a:cubicBezTo>
                    <a:pt x="31292" y="22252"/>
                    <a:pt x="22948" y="38246"/>
                    <a:pt x="22948" y="61194"/>
                  </a:cubicBezTo>
                  <a:lnTo>
                    <a:pt x="22948" y="134209"/>
                  </a:lnTo>
                  <a:cubicBezTo>
                    <a:pt x="22948" y="135600"/>
                    <a:pt x="21557" y="136990"/>
                    <a:pt x="20166" y="136990"/>
                  </a:cubicBezTo>
                </a:path>
              </a:pathLst>
            </a:custGeom>
            <a:grpFill/>
            <a:ln w="6954" cap="flat">
              <a:noFill/>
              <a:prstDash val="solid"/>
              <a:miter/>
            </a:ln>
          </p:spPr>
          <p:txBody>
            <a:bodyPr rtlCol="0" anchor="ctr"/>
            <a:lstStyle/>
            <a:p>
              <a:endParaRPr lang="de-DE" dirty="0"/>
            </a:p>
          </p:txBody>
        </p:sp>
        <p:sp>
          <p:nvSpPr>
            <p:cNvPr id="43" name="Freihandform: Form 42">
              <a:extLst>
                <a:ext uri="{FF2B5EF4-FFF2-40B4-BE49-F238E27FC236}">
                  <a16:creationId xmlns:a16="http://schemas.microsoft.com/office/drawing/2014/main" id="{0EAFA891-26EE-8C18-4CC6-EFC5AA8780AD}"/>
                </a:ext>
              </a:extLst>
            </p:cNvPr>
            <p:cNvSpPr>
              <a:spLocks noChangeAspect="1"/>
            </p:cNvSpPr>
            <p:nvPr/>
          </p:nvSpPr>
          <p:spPr bwMode="gray">
            <a:xfrm>
              <a:off x="5120377" y="3812156"/>
              <a:ext cx="112652" cy="139772"/>
            </a:xfrm>
            <a:custGeom>
              <a:avLst/>
              <a:gdLst>
                <a:gd name="connsiteX0" fmla="*/ 4172 w 112652"/>
                <a:gd name="connsiteY0" fmla="*/ 103612 h 139772"/>
                <a:gd name="connsiteX1" fmla="*/ 0 w 112652"/>
                <a:gd name="connsiteY1" fmla="*/ 70234 h 139772"/>
                <a:gd name="connsiteX2" fmla="*/ 4172 w 112652"/>
                <a:gd name="connsiteY2" fmla="*/ 36160 h 139772"/>
                <a:gd name="connsiteX3" fmla="*/ 56326 w 112652"/>
                <a:gd name="connsiteY3" fmla="*/ 0 h 139772"/>
                <a:gd name="connsiteX4" fmla="*/ 108480 w 112652"/>
                <a:gd name="connsiteY4" fmla="*/ 36160 h 139772"/>
                <a:gd name="connsiteX5" fmla="*/ 112652 w 112652"/>
                <a:gd name="connsiteY5" fmla="*/ 74406 h 139772"/>
                <a:gd name="connsiteX6" fmla="*/ 109871 w 112652"/>
                <a:gd name="connsiteY6" fmla="*/ 77188 h 139772"/>
                <a:gd name="connsiteX7" fmla="*/ 25729 w 112652"/>
                <a:gd name="connsiteY7" fmla="*/ 77188 h 139772"/>
                <a:gd name="connsiteX8" fmla="*/ 24338 w 112652"/>
                <a:gd name="connsiteY8" fmla="*/ 78578 h 139772"/>
                <a:gd name="connsiteX9" fmla="*/ 26425 w 112652"/>
                <a:gd name="connsiteY9" fmla="*/ 94572 h 139772"/>
                <a:gd name="connsiteX10" fmla="*/ 59803 w 112652"/>
                <a:gd name="connsiteY10" fmla="*/ 117520 h 139772"/>
                <a:gd name="connsiteX11" fmla="*/ 93877 w 112652"/>
                <a:gd name="connsiteY11" fmla="*/ 102917 h 139772"/>
                <a:gd name="connsiteX12" fmla="*/ 98049 w 112652"/>
                <a:gd name="connsiteY12" fmla="*/ 102221 h 139772"/>
                <a:gd name="connsiteX13" fmla="*/ 109175 w 112652"/>
                <a:gd name="connsiteY13" fmla="*/ 112652 h 139772"/>
                <a:gd name="connsiteX14" fmla="*/ 109175 w 112652"/>
                <a:gd name="connsiteY14" fmla="*/ 116824 h 139772"/>
                <a:gd name="connsiteX15" fmla="*/ 57021 w 112652"/>
                <a:gd name="connsiteY15" fmla="*/ 139772 h 139772"/>
                <a:gd name="connsiteX16" fmla="*/ 4172 w 112652"/>
                <a:gd name="connsiteY16" fmla="*/ 103612 h 139772"/>
                <a:gd name="connsiteX17" fmla="*/ 87618 w 112652"/>
                <a:gd name="connsiteY17" fmla="*/ 58412 h 139772"/>
                <a:gd name="connsiteX18" fmla="*/ 89009 w 112652"/>
                <a:gd name="connsiteY18" fmla="*/ 57021 h 139772"/>
                <a:gd name="connsiteX19" fmla="*/ 86923 w 112652"/>
                <a:gd name="connsiteY19" fmla="*/ 41723 h 139772"/>
                <a:gd name="connsiteX20" fmla="*/ 56326 w 112652"/>
                <a:gd name="connsiteY20" fmla="*/ 20862 h 139772"/>
                <a:gd name="connsiteX21" fmla="*/ 25729 w 112652"/>
                <a:gd name="connsiteY21" fmla="*/ 41723 h 139772"/>
                <a:gd name="connsiteX22" fmla="*/ 23643 w 112652"/>
                <a:gd name="connsiteY22" fmla="*/ 57021 h 139772"/>
                <a:gd name="connsiteX23" fmla="*/ 25034 w 112652"/>
                <a:gd name="connsiteY23" fmla="*/ 58412 h 139772"/>
                <a:gd name="connsiteX24" fmla="*/ 87618 w 112652"/>
                <a:gd name="connsiteY24" fmla="*/ 58412 h 13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2652" h="139772">
                  <a:moveTo>
                    <a:pt x="4172" y="103612"/>
                  </a:moveTo>
                  <a:cubicBezTo>
                    <a:pt x="1391" y="95267"/>
                    <a:pt x="0" y="85532"/>
                    <a:pt x="0" y="70234"/>
                  </a:cubicBezTo>
                  <a:cubicBezTo>
                    <a:pt x="0" y="54935"/>
                    <a:pt x="1391" y="44504"/>
                    <a:pt x="4172" y="36160"/>
                  </a:cubicBezTo>
                  <a:cubicBezTo>
                    <a:pt x="11821" y="13212"/>
                    <a:pt x="31292" y="0"/>
                    <a:pt x="56326" y="0"/>
                  </a:cubicBezTo>
                  <a:cubicBezTo>
                    <a:pt x="82055" y="0"/>
                    <a:pt x="101526" y="13212"/>
                    <a:pt x="108480" y="36160"/>
                  </a:cubicBezTo>
                  <a:cubicBezTo>
                    <a:pt x="111261" y="44504"/>
                    <a:pt x="112652" y="54240"/>
                    <a:pt x="112652" y="74406"/>
                  </a:cubicBezTo>
                  <a:cubicBezTo>
                    <a:pt x="112652" y="75797"/>
                    <a:pt x="111261" y="77188"/>
                    <a:pt x="109871" y="77188"/>
                  </a:cubicBezTo>
                  <a:lnTo>
                    <a:pt x="25729" y="77188"/>
                  </a:lnTo>
                  <a:cubicBezTo>
                    <a:pt x="24338" y="77188"/>
                    <a:pt x="24338" y="77883"/>
                    <a:pt x="24338" y="78578"/>
                  </a:cubicBezTo>
                  <a:cubicBezTo>
                    <a:pt x="24338" y="85532"/>
                    <a:pt x="25034" y="90400"/>
                    <a:pt x="26425" y="94572"/>
                  </a:cubicBezTo>
                  <a:cubicBezTo>
                    <a:pt x="31988" y="109871"/>
                    <a:pt x="43809" y="117520"/>
                    <a:pt x="59803" y="117520"/>
                  </a:cubicBezTo>
                  <a:cubicBezTo>
                    <a:pt x="75797" y="117520"/>
                    <a:pt x="86923" y="111261"/>
                    <a:pt x="93877" y="102917"/>
                  </a:cubicBezTo>
                  <a:cubicBezTo>
                    <a:pt x="95268" y="101526"/>
                    <a:pt x="96658" y="101526"/>
                    <a:pt x="98049" y="102221"/>
                  </a:cubicBezTo>
                  <a:lnTo>
                    <a:pt x="109175" y="112652"/>
                  </a:lnTo>
                  <a:cubicBezTo>
                    <a:pt x="110566" y="114043"/>
                    <a:pt x="110566" y="115434"/>
                    <a:pt x="109175" y="116824"/>
                  </a:cubicBezTo>
                  <a:cubicBezTo>
                    <a:pt x="98744" y="130037"/>
                    <a:pt x="80665" y="139772"/>
                    <a:pt x="57021" y="139772"/>
                  </a:cubicBezTo>
                  <a:cubicBezTo>
                    <a:pt x="31292" y="139772"/>
                    <a:pt x="11821" y="126560"/>
                    <a:pt x="4172" y="103612"/>
                  </a:cubicBezTo>
                  <a:moveTo>
                    <a:pt x="87618" y="58412"/>
                  </a:moveTo>
                  <a:cubicBezTo>
                    <a:pt x="89009" y="58412"/>
                    <a:pt x="89009" y="57717"/>
                    <a:pt x="89009" y="57021"/>
                  </a:cubicBezTo>
                  <a:cubicBezTo>
                    <a:pt x="89009" y="50763"/>
                    <a:pt x="88314" y="45895"/>
                    <a:pt x="86923" y="41723"/>
                  </a:cubicBezTo>
                  <a:cubicBezTo>
                    <a:pt x="82751" y="28511"/>
                    <a:pt x="71625" y="20862"/>
                    <a:pt x="56326" y="20862"/>
                  </a:cubicBezTo>
                  <a:cubicBezTo>
                    <a:pt x="41028" y="20862"/>
                    <a:pt x="29902" y="28511"/>
                    <a:pt x="25729" y="41723"/>
                  </a:cubicBezTo>
                  <a:cubicBezTo>
                    <a:pt x="24338" y="45895"/>
                    <a:pt x="23643" y="50763"/>
                    <a:pt x="23643" y="57021"/>
                  </a:cubicBezTo>
                  <a:cubicBezTo>
                    <a:pt x="23643" y="58412"/>
                    <a:pt x="24338" y="58412"/>
                    <a:pt x="25034" y="58412"/>
                  </a:cubicBezTo>
                  <a:lnTo>
                    <a:pt x="87618" y="58412"/>
                  </a:lnTo>
                  <a:close/>
                </a:path>
              </a:pathLst>
            </a:custGeom>
            <a:grpFill/>
            <a:ln w="6954" cap="flat">
              <a:noFill/>
              <a:prstDash val="solid"/>
              <a:miter/>
            </a:ln>
          </p:spPr>
          <p:txBody>
            <a:bodyPr rtlCol="0" anchor="ctr"/>
            <a:lstStyle/>
            <a:p>
              <a:endParaRPr lang="de-DE" dirty="0"/>
            </a:p>
          </p:txBody>
        </p:sp>
        <p:sp>
          <p:nvSpPr>
            <p:cNvPr id="44" name="Freihandform: Form 43">
              <a:extLst>
                <a:ext uri="{FF2B5EF4-FFF2-40B4-BE49-F238E27FC236}">
                  <a16:creationId xmlns:a16="http://schemas.microsoft.com/office/drawing/2014/main" id="{17BE616A-431F-DF4A-9F33-2105153F59DE}"/>
                </a:ext>
              </a:extLst>
            </p:cNvPr>
            <p:cNvSpPr>
              <a:spLocks noChangeAspect="1"/>
            </p:cNvSpPr>
            <p:nvPr/>
          </p:nvSpPr>
          <p:spPr bwMode="gray">
            <a:xfrm>
              <a:off x="5265712" y="3760002"/>
              <a:ext cx="112652" cy="191925"/>
            </a:xfrm>
            <a:custGeom>
              <a:avLst/>
              <a:gdLst>
                <a:gd name="connsiteX0" fmla="*/ 91791 w 112652"/>
                <a:gd name="connsiteY0" fmla="*/ 188449 h 191925"/>
                <a:gd name="connsiteX1" fmla="*/ 89009 w 112652"/>
                <a:gd name="connsiteY1" fmla="*/ 185667 h 191925"/>
                <a:gd name="connsiteX2" fmla="*/ 89009 w 112652"/>
                <a:gd name="connsiteY2" fmla="*/ 173150 h 191925"/>
                <a:gd name="connsiteX3" fmla="*/ 89009 w 112652"/>
                <a:gd name="connsiteY3" fmla="*/ 173150 h 191925"/>
                <a:gd name="connsiteX4" fmla="*/ 50763 w 112652"/>
                <a:gd name="connsiteY4" fmla="*/ 191926 h 191925"/>
                <a:gd name="connsiteX5" fmla="*/ 4868 w 112652"/>
                <a:gd name="connsiteY5" fmla="*/ 159938 h 191925"/>
                <a:gd name="connsiteX6" fmla="*/ 0 w 112652"/>
                <a:gd name="connsiteY6" fmla="*/ 122388 h 191925"/>
                <a:gd name="connsiteX7" fmla="*/ 4868 w 112652"/>
                <a:gd name="connsiteY7" fmla="*/ 84837 h 191925"/>
                <a:gd name="connsiteX8" fmla="*/ 50763 w 112652"/>
                <a:gd name="connsiteY8" fmla="*/ 52849 h 191925"/>
                <a:gd name="connsiteX9" fmla="*/ 89009 w 112652"/>
                <a:gd name="connsiteY9" fmla="*/ 70929 h 191925"/>
                <a:gd name="connsiteX10" fmla="*/ 89009 w 112652"/>
                <a:gd name="connsiteY10" fmla="*/ 70929 h 191925"/>
                <a:gd name="connsiteX11" fmla="*/ 89009 w 112652"/>
                <a:gd name="connsiteY11" fmla="*/ 2781 h 191925"/>
                <a:gd name="connsiteX12" fmla="*/ 91791 w 112652"/>
                <a:gd name="connsiteY12" fmla="*/ 0 h 191925"/>
                <a:gd name="connsiteX13" fmla="*/ 109871 w 112652"/>
                <a:gd name="connsiteY13" fmla="*/ 0 h 191925"/>
                <a:gd name="connsiteX14" fmla="*/ 112652 w 112652"/>
                <a:gd name="connsiteY14" fmla="*/ 2781 h 191925"/>
                <a:gd name="connsiteX15" fmla="*/ 112652 w 112652"/>
                <a:gd name="connsiteY15" fmla="*/ 186363 h 191925"/>
                <a:gd name="connsiteX16" fmla="*/ 109871 w 112652"/>
                <a:gd name="connsiteY16" fmla="*/ 189144 h 191925"/>
                <a:gd name="connsiteX17" fmla="*/ 86228 w 112652"/>
                <a:gd name="connsiteY17" fmla="*/ 149507 h 191925"/>
                <a:gd name="connsiteX18" fmla="*/ 89009 w 112652"/>
                <a:gd name="connsiteY18" fmla="*/ 121692 h 191925"/>
                <a:gd name="connsiteX19" fmla="*/ 86228 w 112652"/>
                <a:gd name="connsiteY19" fmla="*/ 93877 h 191925"/>
                <a:gd name="connsiteX20" fmla="*/ 57021 w 112652"/>
                <a:gd name="connsiteY20" fmla="*/ 73711 h 191925"/>
                <a:gd name="connsiteX21" fmla="*/ 27815 w 112652"/>
                <a:gd name="connsiteY21" fmla="*/ 93877 h 191925"/>
                <a:gd name="connsiteX22" fmla="*/ 25034 w 112652"/>
                <a:gd name="connsiteY22" fmla="*/ 121692 h 191925"/>
                <a:gd name="connsiteX23" fmla="*/ 27815 w 112652"/>
                <a:gd name="connsiteY23" fmla="*/ 149507 h 191925"/>
                <a:gd name="connsiteX24" fmla="*/ 57021 w 112652"/>
                <a:gd name="connsiteY24" fmla="*/ 169674 h 191925"/>
                <a:gd name="connsiteX25" fmla="*/ 86228 w 112652"/>
                <a:gd name="connsiteY25" fmla="*/ 149507 h 19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2652" h="191925">
                  <a:moveTo>
                    <a:pt x="91791" y="188449"/>
                  </a:moveTo>
                  <a:cubicBezTo>
                    <a:pt x="90400" y="188449"/>
                    <a:pt x="89009" y="187058"/>
                    <a:pt x="89009" y="185667"/>
                  </a:cubicBezTo>
                  <a:lnTo>
                    <a:pt x="89009" y="173150"/>
                  </a:lnTo>
                  <a:lnTo>
                    <a:pt x="89009" y="173150"/>
                  </a:lnTo>
                  <a:cubicBezTo>
                    <a:pt x="82751" y="183581"/>
                    <a:pt x="70929" y="191926"/>
                    <a:pt x="50763" y="191926"/>
                  </a:cubicBezTo>
                  <a:cubicBezTo>
                    <a:pt x="27815" y="191926"/>
                    <a:pt x="11821" y="180800"/>
                    <a:pt x="4868" y="159938"/>
                  </a:cubicBezTo>
                  <a:cubicBezTo>
                    <a:pt x="1391" y="149507"/>
                    <a:pt x="0" y="139077"/>
                    <a:pt x="0" y="122388"/>
                  </a:cubicBezTo>
                  <a:cubicBezTo>
                    <a:pt x="0" y="105698"/>
                    <a:pt x="695" y="95267"/>
                    <a:pt x="4868" y="84837"/>
                  </a:cubicBezTo>
                  <a:cubicBezTo>
                    <a:pt x="11821" y="63975"/>
                    <a:pt x="27815" y="52849"/>
                    <a:pt x="50763" y="52849"/>
                  </a:cubicBezTo>
                  <a:cubicBezTo>
                    <a:pt x="70929" y="52849"/>
                    <a:pt x="82055" y="60498"/>
                    <a:pt x="89009" y="70929"/>
                  </a:cubicBezTo>
                  <a:lnTo>
                    <a:pt x="89009" y="70929"/>
                  </a:lnTo>
                  <a:lnTo>
                    <a:pt x="89009" y="2781"/>
                  </a:lnTo>
                  <a:cubicBezTo>
                    <a:pt x="89009" y="1391"/>
                    <a:pt x="90400" y="0"/>
                    <a:pt x="91791" y="0"/>
                  </a:cubicBezTo>
                  <a:lnTo>
                    <a:pt x="109871" y="0"/>
                  </a:lnTo>
                  <a:cubicBezTo>
                    <a:pt x="111261" y="0"/>
                    <a:pt x="112652" y="1391"/>
                    <a:pt x="112652" y="2781"/>
                  </a:cubicBezTo>
                  <a:lnTo>
                    <a:pt x="112652" y="186363"/>
                  </a:lnTo>
                  <a:cubicBezTo>
                    <a:pt x="112652" y="187754"/>
                    <a:pt x="111261" y="189144"/>
                    <a:pt x="109871" y="189144"/>
                  </a:cubicBezTo>
                  <a:moveTo>
                    <a:pt x="86228" y="149507"/>
                  </a:moveTo>
                  <a:cubicBezTo>
                    <a:pt x="88314" y="143249"/>
                    <a:pt x="89009" y="134904"/>
                    <a:pt x="89009" y="121692"/>
                  </a:cubicBezTo>
                  <a:cubicBezTo>
                    <a:pt x="89009" y="108480"/>
                    <a:pt x="88314" y="100135"/>
                    <a:pt x="86228" y="93877"/>
                  </a:cubicBezTo>
                  <a:cubicBezTo>
                    <a:pt x="82055" y="80665"/>
                    <a:pt x="71624" y="73711"/>
                    <a:pt x="57021" y="73711"/>
                  </a:cubicBezTo>
                  <a:cubicBezTo>
                    <a:pt x="42418" y="73711"/>
                    <a:pt x="31988" y="80665"/>
                    <a:pt x="27815" y="93877"/>
                  </a:cubicBezTo>
                  <a:cubicBezTo>
                    <a:pt x="25729" y="100831"/>
                    <a:pt x="25034" y="109871"/>
                    <a:pt x="25034" y="121692"/>
                  </a:cubicBezTo>
                  <a:cubicBezTo>
                    <a:pt x="25034" y="134209"/>
                    <a:pt x="25729" y="142554"/>
                    <a:pt x="27815" y="149507"/>
                  </a:cubicBezTo>
                  <a:cubicBezTo>
                    <a:pt x="31988" y="162720"/>
                    <a:pt x="42418" y="169674"/>
                    <a:pt x="57021" y="169674"/>
                  </a:cubicBezTo>
                  <a:cubicBezTo>
                    <a:pt x="70929" y="169674"/>
                    <a:pt x="81360" y="162720"/>
                    <a:pt x="86228" y="149507"/>
                  </a:cubicBezTo>
                </a:path>
              </a:pathLst>
            </a:custGeom>
            <a:grpFill/>
            <a:ln w="6954" cap="flat">
              <a:noFill/>
              <a:prstDash val="solid"/>
              <a:miter/>
            </a:ln>
          </p:spPr>
          <p:txBody>
            <a:bodyPr rtlCol="0" anchor="ctr"/>
            <a:lstStyle/>
            <a:p>
              <a:endParaRPr lang="de-DE" dirty="0"/>
            </a:p>
          </p:txBody>
        </p:sp>
        <p:sp>
          <p:nvSpPr>
            <p:cNvPr id="45" name="Freihandform: Form 44">
              <a:extLst>
                <a:ext uri="{FF2B5EF4-FFF2-40B4-BE49-F238E27FC236}">
                  <a16:creationId xmlns:a16="http://schemas.microsoft.com/office/drawing/2014/main" id="{EAC30D25-6A88-6D99-7BDB-4C9AF8BF2182}"/>
                </a:ext>
              </a:extLst>
            </p:cNvPr>
            <p:cNvSpPr>
              <a:spLocks noChangeAspect="1"/>
            </p:cNvSpPr>
            <p:nvPr/>
          </p:nvSpPr>
          <p:spPr bwMode="gray">
            <a:xfrm>
              <a:off x="5493102" y="3759307"/>
              <a:ext cx="112652" cy="191925"/>
            </a:xfrm>
            <a:custGeom>
              <a:avLst/>
              <a:gdLst>
                <a:gd name="connsiteX0" fmla="*/ 2781 w 112652"/>
                <a:gd name="connsiteY0" fmla="*/ 189144 h 191925"/>
                <a:gd name="connsiteX1" fmla="*/ 0 w 112652"/>
                <a:gd name="connsiteY1" fmla="*/ 186363 h 191925"/>
                <a:gd name="connsiteX2" fmla="*/ 0 w 112652"/>
                <a:gd name="connsiteY2" fmla="*/ 2781 h 191925"/>
                <a:gd name="connsiteX3" fmla="*/ 2781 w 112652"/>
                <a:gd name="connsiteY3" fmla="*/ 0 h 191925"/>
                <a:gd name="connsiteX4" fmla="*/ 20862 w 112652"/>
                <a:gd name="connsiteY4" fmla="*/ 0 h 191925"/>
                <a:gd name="connsiteX5" fmla="*/ 23643 w 112652"/>
                <a:gd name="connsiteY5" fmla="*/ 2781 h 191925"/>
                <a:gd name="connsiteX6" fmla="*/ 23643 w 112652"/>
                <a:gd name="connsiteY6" fmla="*/ 70929 h 191925"/>
                <a:gd name="connsiteX7" fmla="*/ 23643 w 112652"/>
                <a:gd name="connsiteY7" fmla="*/ 70929 h 191925"/>
                <a:gd name="connsiteX8" fmla="*/ 61889 w 112652"/>
                <a:gd name="connsiteY8" fmla="*/ 52849 h 191925"/>
                <a:gd name="connsiteX9" fmla="*/ 107784 w 112652"/>
                <a:gd name="connsiteY9" fmla="*/ 84837 h 191925"/>
                <a:gd name="connsiteX10" fmla="*/ 112652 w 112652"/>
                <a:gd name="connsiteY10" fmla="*/ 122388 h 191925"/>
                <a:gd name="connsiteX11" fmla="*/ 107784 w 112652"/>
                <a:gd name="connsiteY11" fmla="*/ 159938 h 191925"/>
                <a:gd name="connsiteX12" fmla="*/ 61889 w 112652"/>
                <a:gd name="connsiteY12" fmla="*/ 191926 h 191925"/>
                <a:gd name="connsiteX13" fmla="*/ 23643 w 112652"/>
                <a:gd name="connsiteY13" fmla="*/ 173150 h 191925"/>
                <a:gd name="connsiteX14" fmla="*/ 23643 w 112652"/>
                <a:gd name="connsiteY14" fmla="*/ 173150 h 191925"/>
                <a:gd name="connsiteX15" fmla="*/ 23643 w 112652"/>
                <a:gd name="connsiteY15" fmla="*/ 185667 h 191925"/>
                <a:gd name="connsiteX16" fmla="*/ 20862 w 112652"/>
                <a:gd name="connsiteY16" fmla="*/ 188449 h 191925"/>
                <a:gd name="connsiteX17" fmla="*/ 85532 w 112652"/>
                <a:gd name="connsiteY17" fmla="*/ 150203 h 191925"/>
                <a:gd name="connsiteX18" fmla="*/ 88314 w 112652"/>
                <a:gd name="connsiteY18" fmla="*/ 122388 h 191925"/>
                <a:gd name="connsiteX19" fmla="*/ 85532 w 112652"/>
                <a:gd name="connsiteY19" fmla="*/ 94572 h 191925"/>
                <a:gd name="connsiteX20" fmla="*/ 56326 w 112652"/>
                <a:gd name="connsiteY20" fmla="*/ 74406 h 191925"/>
                <a:gd name="connsiteX21" fmla="*/ 27120 w 112652"/>
                <a:gd name="connsiteY21" fmla="*/ 94572 h 191925"/>
                <a:gd name="connsiteX22" fmla="*/ 24338 w 112652"/>
                <a:gd name="connsiteY22" fmla="*/ 122388 h 191925"/>
                <a:gd name="connsiteX23" fmla="*/ 27120 w 112652"/>
                <a:gd name="connsiteY23" fmla="*/ 150203 h 191925"/>
                <a:gd name="connsiteX24" fmla="*/ 56326 w 112652"/>
                <a:gd name="connsiteY24" fmla="*/ 170369 h 191925"/>
                <a:gd name="connsiteX25" fmla="*/ 85532 w 112652"/>
                <a:gd name="connsiteY25" fmla="*/ 150203 h 19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2652" h="191925">
                  <a:moveTo>
                    <a:pt x="2781" y="189144"/>
                  </a:moveTo>
                  <a:cubicBezTo>
                    <a:pt x="1391" y="189144"/>
                    <a:pt x="0" y="187754"/>
                    <a:pt x="0" y="186363"/>
                  </a:cubicBezTo>
                  <a:lnTo>
                    <a:pt x="0" y="2781"/>
                  </a:lnTo>
                  <a:cubicBezTo>
                    <a:pt x="0" y="1391"/>
                    <a:pt x="1391" y="0"/>
                    <a:pt x="2781" y="0"/>
                  </a:cubicBezTo>
                  <a:lnTo>
                    <a:pt x="20862" y="0"/>
                  </a:lnTo>
                  <a:cubicBezTo>
                    <a:pt x="22252" y="0"/>
                    <a:pt x="23643" y="1391"/>
                    <a:pt x="23643" y="2781"/>
                  </a:cubicBezTo>
                  <a:lnTo>
                    <a:pt x="23643" y="70929"/>
                  </a:lnTo>
                  <a:lnTo>
                    <a:pt x="23643" y="70929"/>
                  </a:lnTo>
                  <a:cubicBezTo>
                    <a:pt x="29902" y="60498"/>
                    <a:pt x="41723" y="52849"/>
                    <a:pt x="61889" y="52849"/>
                  </a:cubicBezTo>
                  <a:cubicBezTo>
                    <a:pt x="84837" y="52849"/>
                    <a:pt x="100831" y="63975"/>
                    <a:pt x="107784" y="84837"/>
                  </a:cubicBezTo>
                  <a:cubicBezTo>
                    <a:pt x="111261" y="95268"/>
                    <a:pt x="112652" y="105698"/>
                    <a:pt x="112652" y="122388"/>
                  </a:cubicBezTo>
                  <a:cubicBezTo>
                    <a:pt x="112652" y="139077"/>
                    <a:pt x="111957" y="149507"/>
                    <a:pt x="107784" y="159938"/>
                  </a:cubicBezTo>
                  <a:cubicBezTo>
                    <a:pt x="100831" y="180800"/>
                    <a:pt x="84837" y="191926"/>
                    <a:pt x="61889" y="191926"/>
                  </a:cubicBezTo>
                  <a:cubicBezTo>
                    <a:pt x="41723" y="191926"/>
                    <a:pt x="30597" y="183581"/>
                    <a:pt x="23643" y="173150"/>
                  </a:cubicBezTo>
                  <a:lnTo>
                    <a:pt x="23643" y="173150"/>
                  </a:lnTo>
                  <a:lnTo>
                    <a:pt x="23643" y="185667"/>
                  </a:lnTo>
                  <a:cubicBezTo>
                    <a:pt x="23643" y="187058"/>
                    <a:pt x="22252" y="188449"/>
                    <a:pt x="20862" y="188449"/>
                  </a:cubicBezTo>
                  <a:moveTo>
                    <a:pt x="85532" y="150203"/>
                  </a:moveTo>
                  <a:cubicBezTo>
                    <a:pt x="87618" y="143249"/>
                    <a:pt x="88314" y="134904"/>
                    <a:pt x="88314" y="122388"/>
                  </a:cubicBezTo>
                  <a:cubicBezTo>
                    <a:pt x="88314" y="110566"/>
                    <a:pt x="87618" y="101526"/>
                    <a:pt x="85532" y="94572"/>
                  </a:cubicBezTo>
                  <a:cubicBezTo>
                    <a:pt x="81360" y="81360"/>
                    <a:pt x="70929" y="74406"/>
                    <a:pt x="56326" y="74406"/>
                  </a:cubicBezTo>
                  <a:cubicBezTo>
                    <a:pt x="41723" y="74406"/>
                    <a:pt x="31292" y="81360"/>
                    <a:pt x="27120" y="94572"/>
                  </a:cubicBezTo>
                  <a:cubicBezTo>
                    <a:pt x="25034" y="101526"/>
                    <a:pt x="24338" y="109175"/>
                    <a:pt x="24338" y="122388"/>
                  </a:cubicBezTo>
                  <a:cubicBezTo>
                    <a:pt x="24338" y="135600"/>
                    <a:pt x="25034" y="143944"/>
                    <a:pt x="27120" y="150203"/>
                  </a:cubicBezTo>
                  <a:cubicBezTo>
                    <a:pt x="31292" y="163415"/>
                    <a:pt x="41723" y="170369"/>
                    <a:pt x="56326" y="170369"/>
                  </a:cubicBezTo>
                  <a:cubicBezTo>
                    <a:pt x="70929" y="170369"/>
                    <a:pt x="81360" y="163415"/>
                    <a:pt x="85532" y="150203"/>
                  </a:cubicBezTo>
                </a:path>
              </a:pathLst>
            </a:custGeom>
            <a:grpFill/>
            <a:ln w="6954" cap="flat">
              <a:noFill/>
              <a:prstDash val="solid"/>
              <a:miter/>
            </a:ln>
          </p:spPr>
          <p:txBody>
            <a:bodyPr rtlCol="0" anchor="ctr"/>
            <a:lstStyle/>
            <a:p>
              <a:endParaRPr lang="de-DE" dirty="0"/>
            </a:p>
          </p:txBody>
        </p:sp>
        <p:sp>
          <p:nvSpPr>
            <p:cNvPr id="46" name="Freihandform: Form 45">
              <a:extLst>
                <a:ext uri="{FF2B5EF4-FFF2-40B4-BE49-F238E27FC236}">
                  <a16:creationId xmlns:a16="http://schemas.microsoft.com/office/drawing/2014/main" id="{AAE9B73D-CFB7-61D4-56D4-41EC06E33D4F}"/>
                </a:ext>
              </a:extLst>
            </p:cNvPr>
            <p:cNvSpPr>
              <a:spLocks noChangeAspect="1"/>
            </p:cNvSpPr>
            <p:nvPr/>
          </p:nvSpPr>
          <p:spPr bwMode="gray">
            <a:xfrm>
              <a:off x="5629832" y="3814937"/>
              <a:ext cx="118660" cy="183581"/>
            </a:xfrm>
            <a:custGeom>
              <a:avLst/>
              <a:gdLst>
                <a:gd name="connsiteX0" fmla="*/ 16950 w 118660"/>
                <a:gd name="connsiteY0" fmla="*/ 183581 h 183581"/>
                <a:gd name="connsiteX1" fmla="*/ 14168 w 118660"/>
                <a:gd name="connsiteY1" fmla="*/ 180800 h 183581"/>
                <a:gd name="connsiteX2" fmla="*/ 14168 w 118660"/>
                <a:gd name="connsiteY2" fmla="*/ 164806 h 183581"/>
                <a:gd name="connsiteX3" fmla="*/ 16950 w 118660"/>
                <a:gd name="connsiteY3" fmla="*/ 162024 h 183581"/>
                <a:gd name="connsiteX4" fmla="*/ 21818 w 118660"/>
                <a:gd name="connsiteY4" fmla="*/ 162024 h 183581"/>
                <a:gd name="connsiteX5" fmla="*/ 44765 w 118660"/>
                <a:gd name="connsiteY5" fmla="*/ 141858 h 183581"/>
                <a:gd name="connsiteX6" fmla="*/ 48938 w 118660"/>
                <a:gd name="connsiteY6" fmla="*/ 129341 h 183581"/>
                <a:gd name="connsiteX7" fmla="*/ 261 w 118660"/>
                <a:gd name="connsiteY7" fmla="*/ 2781 h 183581"/>
                <a:gd name="connsiteX8" fmla="*/ 2347 w 118660"/>
                <a:gd name="connsiteY8" fmla="*/ 0 h 183581"/>
                <a:gd name="connsiteX9" fmla="*/ 21818 w 118660"/>
                <a:gd name="connsiteY9" fmla="*/ 0 h 183581"/>
                <a:gd name="connsiteX10" fmla="*/ 25295 w 118660"/>
                <a:gd name="connsiteY10" fmla="*/ 2781 h 183581"/>
                <a:gd name="connsiteX11" fmla="*/ 60064 w 118660"/>
                <a:gd name="connsiteY11" fmla="*/ 99440 h 183581"/>
                <a:gd name="connsiteX12" fmla="*/ 60759 w 118660"/>
                <a:gd name="connsiteY12" fmla="*/ 99440 h 183581"/>
                <a:gd name="connsiteX13" fmla="*/ 94138 w 118660"/>
                <a:gd name="connsiteY13" fmla="*/ 2781 h 183581"/>
                <a:gd name="connsiteX14" fmla="*/ 97614 w 118660"/>
                <a:gd name="connsiteY14" fmla="*/ 0 h 183581"/>
                <a:gd name="connsiteX15" fmla="*/ 116390 w 118660"/>
                <a:gd name="connsiteY15" fmla="*/ 0 h 183581"/>
                <a:gd name="connsiteX16" fmla="*/ 118476 w 118660"/>
                <a:gd name="connsiteY16" fmla="*/ 2781 h 183581"/>
                <a:gd name="connsiteX17" fmla="*/ 65627 w 118660"/>
                <a:gd name="connsiteY17" fmla="*/ 143944 h 183581"/>
                <a:gd name="connsiteX18" fmla="*/ 23208 w 118660"/>
                <a:gd name="connsiteY18" fmla="*/ 183581 h 183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660" h="183581">
                  <a:moveTo>
                    <a:pt x="16950" y="183581"/>
                  </a:moveTo>
                  <a:cubicBezTo>
                    <a:pt x="15559" y="183581"/>
                    <a:pt x="14168" y="182191"/>
                    <a:pt x="14168" y="180800"/>
                  </a:cubicBezTo>
                  <a:lnTo>
                    <a:pt x="14168" y="164806"/>
                  </a:lnTo>
                  <a:cubicBezTo>
                    <a:pt x="14168" y="163415"/>
                    <a:pt x="15559" y="162024"/>
                    <a:pt x="16950" y="162024"/>
                  </a:cubicBezTo>
                  <a:lnTo>
                    <a:pt x="21818" y="162024"/>
                  </a:lnTo>
                  <a:cubicBezTo>
                    <a:pt x="32944" y="162024"/>
                    <a:pt x="38507" y="157157"/>
                    <a:pt x="44765" y="141858"/>
                  </a:cubicBezTo>
                  <a:lnTo>
                    <a:pt x="48938" y="129341"/>
                  </a:lnTo>
                  <a:lnTo>
                    <a:pt x="261" y="2781"/>
                  </a:lnTo>
                  <a:cubicBezTo>
                    <a:pt x="-435" y="1391"/>
                    <a:pt x="261" y="0"/>
                    <a:pt x="2347" y="0"/>
                  </a:cubicBezTo>
                  <a:lnTo>
                    <a:pt x="21818" y="0"/>
                  </a:lnTo>
                  <a:cubicBezTo>
                    <a:pt x="23208" y="0"/>
                    <a:pt x="24599" y="695"/>
                    <a:pt x="25295" y="2781"/>
                  </a:cubicBezTo>
                  <a:lnTo>
                    <a:pt x="60064" y="99440"/>
                  </a:lnTo>
                  <a:lnTo>
                    <a:pt x="60759" y="99440"/>
                  </a:lnTo>
                  <a:lnTo>
                    <a:pt x="94138" y="2781"/>
                  </a:lnTo>
                  <a:cubicBezTo>
                    <a:pt x="94833" y="695"/>
                    <a:pt x="95528" y="0"/>
                    <a:pt x="97614" y="0"/>
                  </a:cubicBezTo>
                  <a:lnTo>
                    <a:pt x="116390" y="0"/>
                  </a:lnTo>
                  <a:cubicBezTo>
                    <a:pt x="117781" y="0"/>
                    <a:pt x="119171" y="1391"/>
                    <a:pt x="118476" y="2781"/>
                  </a:cubicBezTo>
                  <a:lnTo>
                    <a:pt x="65627" y="143944"/>
                  </a:lnTo>
                  <a:cubicBezTo>
                    <a:pt x="53805" y="175237"/>
                    <a:pt x="43375" y="183581"/>
                    <a:pt x="23208" y="183581"/>
                  </a:cubicBezTo>
                </a:path>
              </a:pathLst>
            </a:custGeom>
            <a:grpFill/>
            <a:ln w="6954" cap="flat">
              <a:noFill/>
              <a:prstDash val="solid"/>
              <a:miter/>
            </a:ln>
          </p:spPr>
          <p:txBody>
            <a:bodyPr rtlCol="0" anchor="ctr"/>
            <a:lstStyle/>
            <a:p>
              <a:endParaRPr lang="de-DE" dirty="0"/>
            </a:p>
          </p:txBody>
        </p:sp>
        <p:sp>
          <p:nvSpPr>
            <p:cNvPr id="47" name="Freihandform: Form 46">
              <a:extLst>
                <a:ext uri="{FF2B5EF4-FFF2-40B4-BE49-F238E27FC236}">
                  <a16:creationId xmlns:a16="http://schemas.microsoft.com/office/drawing/2014/main" id="{C18AC955-33A1-6EC7-1C8D-64D72AA783A9}"/>
                </a:ext>
              </a:extLst>
            </p:cNvPr>
            <p:cNvSpPr>
              <a:spLocks noChangeAspect="1"/>
            </p:cNvSpPr>
            <p:nvPr/>
          </p:nvSpPr>
          <p:spPr bwMode="gray">
            <a:xfrm>
              <a:off x="5831754" y="3773910"/>
              <a:ext cx="64670" cy="175931"/>
            </a:xfrm>
            <a:custGeom>
              <a:avLst/>
              <a:gdLst>
                <a:gd name="connsiteX0" fmla="*/ 51458 w 64670"/>
                <a:gd name="connsiteY0" fmla="*/ 175932 h 175931"/>
                <a:gd name="connsiteX1" fmla="*/ 15299 w 64670"/>
                <a:gd name="connsiteY1" fmla="*/ 138381 h 175931"/>
                <a:gd name="connsiteX2" fmla="*/ 15299 w 64670"/>
                <a:gd name="connsiteY2" fmla="*/ 61889 h 175931"/>
                <a:gd name="connsiteX3" fmla="*/ 13908 w 64670"/>
                <a:gd name="connsiteY3" fmla="*/ 60498 h 175931"/>
                <a:gd name="connsiteX4" fmla="*/ 2781 w 64670"/>
                <a:gd name="connsiteY4" fmla="*/ 60498 h 175931"/>
                <a:gd name="connsiteX5" fmla="*/ 0 w 64670"/>
                <a:gd name="connsiteY5" fmla="*/ 57717 h 175931"/>
                <a:gd name="connsiteX6" fmla="*/ 0 w 64670"/>
                <a:gd name="connsiteY6" fmla="*/ 44504 h 175931"/>
                <a:gd name="connsiteX7" fmla="*/ 2781 w 64670"/>
                <a:gd name="connsiteY7" fmla="*/ 41723 h 175931"/>
                <a:gd name="connsiteX8" fmla="*/ 13908 w 64670"/>
                <a:gd name="connsiteY8" fmla="*/ 41723 h 175931"/>
                <a:gd name="connsiteX9" fmla="*/ 15299 w 64670"/>
                <a:gd name="connsiteY9" fmla="*/ 40332 h 175931"/>
                <a:gd name="connsiteX10" fmla="*/ 15299 w 64670"/>
                <a:gd name="connsiteY10" fmla="*/ 2781 h 175931"/>
                <a:gd name="connsiteX11" fmla="*/ 18080 w 64670"/>
                <a:gd name="connsiteY11" fmla="*/ 0 h 175931"/>
                <a:gd name="connsiteX12" fmla="*/ 36160 w 64670"/>
                <a:gd name="connsiteY12" fmla="*/ 0 h 175931"/>
                <a:gd name="connsiteX13" fmla="*/ 38942 w 64670"/>
                <a:gd name="connsiteY13" fmla="*/ 2781 h 175931"/>
                <a:gd name="connsiteX14" fmla="*/ 38942 w 64670"/>
                <a:gd name="connsiteY14" fmla="*/ 40332 h 175931"/>
                <a:gd name="connsiteX15" fmla="*/ 40332 w 64670"/>
                <a:gd name="connsiteY15" fmla="*/ 41723 h 175931"/>
                <a:gd name="connsiteX16" fmla="*/ 61194 w 64670"/>
                <a:gd name="connsiteY16" fmla="*/ 41723 h 175931"/>
                <a:gd name="connsiteX17" fmla="*/ 63975 w 64670"/>
                <a:gd name="connsiteY17" fmla="*/ 44504 h 175931"/>
                <a:gd name="connsiteX18" fmla="*/ 63975 w 64670"/>
                <a:gd name="connsiteY18" fmla="*/ 57717 h 175931"/>
                <a:gd name="connsiteX19" fmla="*/ 61194 w 64670"/>
                <a:gd name="connsiteY19" fmla="*/ 60498 h 175931"/>
                <a:gd name="connsiteX20" fmla="*/ 40332 w 64670"/>
                <a:gd name="connsiteY20" fmla="*/ 60498 h 175931"/>
                <a:gd name="connsiteX21" fmla="*/ 38942 w 64670"/>
                <a:gd name="connsiteY21" fmla="*/ 61889 h 175931"/>
                <a:gd name="connsiteX22" fmla="*/ 38942 w 64670"/>
                <a:gd name="connsiteY22" fmla="*/ 137686 h 175931"/>
                <a:gd name="connsiteX23" fmla="*/ 56326 w 64670"/>
                <a:gd name="connsiteY23" fmla="*/ 154375 h 175931"/>
                <a:gd name="connsiteX24" fmla="*/ 61889 w 64670"/>
                <a:gd name="connsiteY24" fmla="*/ 154375 h 175931"/>
                <a:gd name="connsiteX25" fmla="*/ 64671 w 64670"/>
                <a:gd name="connsiteY25" fmla="*/ 157157 h 175931"/>
                <a:gd name="connsiteX26" fmla="*/ 64671 w 64670"/>
                <a:gd name="connsiteY26" fmla="*/ 173150 h 175931"/>
                <a:gd name="connsiteX27" fmla="*/ 61889 w 64670"/>
                <a:gd name="connsiteY27" fmla="*/ 175932 h 17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670" h="175931">
                  <a:moveTo>
                    <a:pt x="51458" y="175932"/>
                  </a:moveTo>
                  <a:cubicBezTo>
                    <a:pt x="25729" y="175932"/>
                    <a:pt x="15299" y="164111"/>
                    <a:pt x="15299" y="138381"/>
                  </a:cubicBezTo>
                  <a:lnTo>
                    <a:pt x="15299" y="61889"/>
                  </a:lnTo>
                  <a:cubicBezTo>
                    <a:pt x="15299" y="60498"/>
                    <a:pt x="14603" y="60498"/>
                    <a:pt x="13908" y="60498"/>
                  </a:cubicBezTo>
                  <a:lnTo>
                    <a:pt x="2781" y="60498"/>
                  </a:lnTo>
                  <a:cubicBezTo>
                    <a:pt x="1391" y="60498"/>
                    <a:pt x="0" y="59108"/>
                    <a:pt x="0" y="57717"/>
                  </a:cubicBezTo>
                  <a:lnTo>
                    <a:pt x="0" y="44504"/>
                  </a:lnTo>
                  <a:cubicBezTo>
                    <a:pt x="0" y="43114"/>
                    <a:pt x="1391" y="41723"/>
                    <a:pt x="2781" y="41723"/>
                  </a:cubicBezTo>
                  <a:lnTo>
                    <a:pt x="13908" y="41723"/>
                  </a:lnTo>
                  <a:cubicBezTo>
                    <a:pt x="14603" y="41723"/>
                    <a:pt x="15299" y="41028"/>
                    <a:pt x="15299" y="40332"/>
                  </a:cubicBezTo>
                  <a:lnTo>
                    <a:pt x="15299" y="2781"/>
                  </a:lnTo>
                  <a:cubicBezTo>
                    <a:pt x="15299" y="1391"/>
                    <a:pt x="16689" y="0"/>
                    <a:pt x="18080" y="0"/>
                  </a:cubicBezTo>
                  <a:lnTo>
                    <a:pt x="36160" y="0"/>
                  </a:lnTo>
                  <a:cubicBezTo>
                    <a:pt x="37551" y="0"/>
                    <a:pt x="38942" y="1391"/>
                    <a:pt x="38942" y="2781"/>
                  </a:cubicBezTo>
                  <a:lnTo>
                    <a:pt x="38942" y="40332"/>
                  </a:lnTo>
                  <a:cubicBezTo>
                    <a:pt x="38942" y="41723"/>
                    <a:pt x="39637" y="41723"/>
                    <a:pt x="40332" y="41723"/>
                  </a:cubicBezTo>
                  <a:lnTo>
                    <a:pt x="61194" y="41723"/>
                  </a:lnTo>
                  <a:cubicBezTo>
                    <a:pt x="62585" y="41723"/>
                    <a:pt x="63975" y="43114"/>
                    <a:pt x="63975" y="44504"/>
                  </a:cubicBezTo>
                  <a:lnTo>
                    <a:pt x="63975" y="57717"/>
                  </a:lnTo>
                  <a:cubicBezTo>
                    <a:pt x="63975" y="59108"/>
                    <a:pt x="63280" y="60498"/>
                    <a:pt x="61194" y="60498"/>
                  </a:cubicBezTo>
                  <a:lnTo>
                    <a:pt x="40332" y="60498"/>
                  </a:lnTo>
                  <a:cubicBezTo>
                    <a:pt x="38942" y="60498"/>
                    <a:pt x="38942" y="61194"/>
                    <a:pt x="38942" y="61889"/>
                  </a:cubicBezTo>
                  <a:lnTo>
                    <a:pt x="38942" y="137686"/>
                  </a:lnTo>
                  <a:cubicBezTo>
                    <a:pt x="38942" y="150898"/>
                    <a:pt x="43809" y="154375"/>
                    <a:pt x="56326" y="154375"/>
                  </a:cubicBezTo>
                  <a:lnTo>
                    <a:pt x="61889" y="154375"/>
                  </a:lnTo>
                  <a:cubicBezTo>
                    <a:pt x="63280" y="154375"/>
                    <a:pt x="64671" y="155766"/>
                    <a:pt x="64671" y="157157"/>
                  </a:cubicBezTo>
                  <a:lnTo>
                    <a:pt x="64671" y="173150"/>
                  </a:lnTo>
                  <a:cubicBezTo>
                    <a:pt x="64671" y="174541"/>
                    <a:pt x="63975" y="175932"/>
                    <a:pt x="61889" y="175932"/>
                  </a:cubicBezTo>
                </a:path>
              </a:pathLst>
            </a:custGeom>
            <a:grpFill/>
            <a:ln w="6954" cap="flat">
              <a:noFill/>
              <a:prstDash val="solid"/>
              <a:miter/>
            </a:ln>
          </p:spPr>
          <p:txBody>
            <a:bodyPr rtlCol="0" anchor="ctr"/>
            <a:lstStyle/>
            <a:p>
              <a:endParaRPr lang="de-DE" dirty="0"/>
            </a:p>
          </p:txBody>
        </p:sp>
        <p:sp>
          <p:nvSpPr>
            <p:cNvPr id="48" name="Freihandform: Form 47">
              <a:extLst>
                <a:ext uri="{FF2B5EF4-FFF2-40B4-BE49-F238E27FC236}">
                  <a16:creationId xmlns:a16="http://schemas.microsoft.com/office/drawing/2014/main" id="{8C9A102E-71F3-3E86-F773-4560CC3D1B8B}"/>
                </a:ext>
              </a:extLst>
            </p:cNvPr>
            <p:cNvSpPr>
              <a:spLocks noChangeAspect="1"/>
            </p:cNvSpPr>
            <p:nvPr/>
          </p:nvSpPr>
          <p:spPr bwMode="gray">
            <a:xfrm>
              <a:off x="5926326" y="3812156"/>
              <a:ext cx="112651" cy="139772"/>
            </a:xfrm>
            <a:custGeom>
              <a:avLst/>
              <a:gdLst>
                <a:gd name="connsiteX0" fmla="*/ 4172 w 112651"/>
                <a:gd name="connsiteY0" fmla="*/ 103612 h 139772"/>
                <a:gd name="connsiteX1" fmla="*/ 0 w 112651"/>
                <a:gd name="connsiteY1" fmla="*/ 70234 h 139772"/>
                <a:gd name="connsiteX2" fmla="*/ 4172 w 112651"/>
                <a:gd name="connsiteY2" fmla="*/ 36160 h 139772"/>
                <a:gd name="connsiteX3" fmla="*/ 56326 w 112651"/>
                <a:gd name="connsiteY3" fmla="*/ 0 h 139772"/>
                <a:gd name="connsiteX4" fmla="*/ 108480 w 112651"/>
                <a:gd name="connsiteY4" fmla="*/ 36160 h 139772"/>
                <a:gd name="connsiteX5" fmla="*/ 112652 w 112651"/>
                <a:gd name="connsiteY5" fmla="*/ 74406 h 139772"/>
                <a:gd name="connsiteX6" fmla="*/ 109871 w 112651"/>
                <a:gd name="connsiteY6" fmla="*/ 77188 h 139772"/>
                <a:gd name="connsiteX7" fmla="*/ 25729 w 112651"/>
                <a:gd name="connsiteY7" fmla="*/ 77188 h 139772"/>
                <a:gd name="connsiteX8" fmla="*/ 24338 w 112651"/>
                <a:gd name="connsiteY8" fmla="*/ 78578 h 139772"/>
                <a:gd name="connsiteX9" fmla="*/ 26424 w 112651"/>
                <a:gd name="connsiteY9" fmla="*/ 94572 h 139772"/>
                <a:gd name="connsiteX10" fmla="*/ 59803 w 112651"/>
                <a:gd name="connsiteY10" fmla="*/ 117520 h 139772"/>
                <a:gd name="connsiteX11" fmla="*/ 93877 w 112651"/>
                <a:gd name="connsiteY11" fmla="*/ 102917 h 139772"/>
                <a:gd name="connsiteX12" fmla="*/ 98049 w 112651"/>
                <a:gd name="connsiteY12" fmla="*/ 102221 h 139772"/>
                <a:gd name="connsiteX13" fmla="*/ 109175 w 112651"/>
                <a:gd name="connsiteY13" fmla="*/ 112652 h 139772"/>
                <a:gd name="connsiteX14" fmla="*/ 109175 w 112651"/>
                <a:gd name="connsiteY14" fmla="*/ 116824 h 139772"/>
                <a:gd name="connsiteX15" fmla="*/ 57021 w 112651"/>
                <a:gd name="connsiteY15" fmla="*/ 139772 h 139772"/>
                <a:gd name="connsiteX16" fmla="*/ 4172 w 112651"/>
                <a:gd name="connsiteY16" fmla="*/ 103612 h 139772"/>
                <a:gd name="connsiteX17" fmla="*/ 86923 w 112651"/>
                <a:gd name="connsiteY17" fmla="*/ 58412 h 139772"/>
                <a:gd name="connsiteX18" fmla="*/ 88314 w 112651"/>
                <a:gd name="connsiteY18" fmla="*/ 57021 h 139772"/>
                <a:gd name="connsiteX19" fmla="*/ 86228 w 112651"/>
                <a:gd name="connsiteY19" fmla="*/ 41723 h 139772"/>
                <a:gd name="connsiteX20" fmla="*/ 55631 w 112651"/>
                <a:gd name="connsiteY20" fmla="*/ 20862 h 139772"/>
                <a:gd name="connsiteX21" fmla="*/ 25034 w 112651"/>
                <a:gd name="connsiteY21" fmla="*/ 41723 h 139772"/>
                <a:gd name="connsiteX22" fmla="*/ 22948 w 112651"/>
                <a:gd name="connsiteY22" fmla="*/ 57021 h 139772"/>
                <a:gd name="connsiteX23" fmla="*/ 24338 w 112651"/>
                <a:gd name="connsiteY23" fmla="*/ 58412 h 139772"/>
                <a:gd name="connsiteX24" fmla="*/ 86923 w 112651"/>
                <a:gd name="connsiteY24" fmla="*/ 58412 h 13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2651" h="139772">
                  <a:moveTo>
                    <a:pt x="4172" y="103612"/>
                  </a:moveTo>
                  <a:cubicBezTo>
                    <a:pt x="1391" y="95267"/>
                    <a:pt x="0" y="85532"/>
                    <a:pt x="0" y="70234"/>
                  </a:cubicBezTo>
                  <a:cubicBezTo>
                    <a:pt x="0" y="54935"/>
                    <a:pt x="1391" y="44504"/>
                    <a:pt x="4172" y="36160"/>
                  </a:cubicBezTo>
                  <a:cubicBezTo>
                    <a:pt x="11821" y="13212"/>
                    <a:pt x="31292" y="0"/>
                    <a:pt x="56326" y="0"/>
                  </a:cubicBezTo>
                  <a:cubicBezTo>
                    <a:pt x="82055" y="0"/>
                    <a:pt x="100831" y="13212"/>
                    <a:pt x="108480" y="36160"/>
                  </a:cubicBezTo>
                  <a:cubicBezTo>
                    <a:pt x="111261" y="44504"/>
                    <a:pt x="112652" y="54240"/>
                    <a:pt x="112652" y="74406"/>
                  </a:cubicBezTo>
                  <a:cubicBezTo>
                    <a:pt x="112652" y="75797"/>
                    <a:pt x="111261" y="77188"/>
                    <a:pt x="109871" y="77188"/>
                  </a:cubicBezTo>
                  <a:lnTo>
                    <a:pt x="25729" y="77188"/>
                  </a:lnTo>
                  <a:cubicBezTo>
                    <a:pt x="24338" y="77188"/>
                    <a:pt x="24338" y="77883"/>
                    <a:pt x="24338" y="78578"/>
                  </a:cubicBezTo>
                  <a:cubicBezTo>
                    <a:pt x="24338" y="85532"/>
                    <a:pt x="25034" y="90400"/>
                    <a:pt x="26424" y="94572"/>
                  </a:cubicBezTo>
                  <a:cubicBezTo>
                    <a:pt x="31988" y="109871"/>
                    <a:pt x="43809" y="117520"/>
                    <a:pt x="59803" y="117520"/>
                  </a:cubicBezTo>
                  <a:cubicBezTo>
                    <a:pt x="75797" y="117520"/>
                    <a:pt x="86923" y="111261"/>
                    <a:pt x="93877" y="102917"/>
                  </a:cubicBezTo>
                  <a:cubicBezTo>
                    <a:pt x="95267" y="101526"/>
                    <a:pt x="96658" y="101526"/>
                    <a:pt x="98049" y="102221"/>
                  </a:cubicBezTo>
                  <a:lnTo>
                    <a:pt x="109175" y="112652"/>
                  </a:lnTo>
                  <a:cubicBezTo>
                    <a:pt x="110566" y="114043"/>
                    <a:pt x="110566" y="115434"/>
                    <a:pt x="109175" y="116824"/>
                  </a:cubicBezTo>
                  <a:cubicBezTo>
                    <a:pt x="98744" y="130037"/>
                    <a:pt x="80665" y="139772"/>
                    <a:pt x="57021" y="139772"/>
                  </a:cubicBezTo>
                  <a:cubicBezTo>
                    <a:pt x="30597" y="139772"/>
                    <a:pt x="11126" y="126560"/>
                    <a:pt x="4172" y="103612"/>
                  </a:cubicBezTo>
                  <a:moveTo>
                    <a:pt x="86923" y="58412"/>
                  </a:moveTo>
                  <a:cubicBezTo>
                    <a:pt x="88314" y="58412"/>
                    <a:pt x="88314" y="57717"/>
                    <a:pt x="88314" y="57021"/>
                  </a:cubicBezTo>
                  <a:cubicBezTo>
                    <a:pt x="88314" y="50763"/>
                    <a:pt x="87618" y="45895"/>
                    <a:pt x="86228" y="41723"/>
                  </a:cubicBezTo>
                  <a:cubicBezTo>
                    <a:pt x="82055" y="28511"/>
                    <a:pt x="70929" y="20862"/>
                    <a:pt x="55631" y="20862"/>
                  </a:cubicBezTo>
                  <a:cubicBezTo>
                    <a:pt x="40332" y="20862"/>
                    <a:pt x="29206" y="28511"/>
                    <a:pt x="25034" y="41723"/>
                  </a:cubicBezTo>
                  <a:cubicBezTo>
                    <a:pt x="23643" y="45895"/>
                    <a:pt x="22948" y="50763"/>
                    <a:pt x="22948" y="57021"/>
                  </a:cubicBezTo>
                  <a:cubicBezTo>
                    <a:pt x="22948" y="58412"/>
                    <a:pt x="23643" y="58412"/>
                    <a:pt x="24338" y="58412"/>
                  </a:cubicBezTo>
                  <a:lnTo>
                    <a:pt x="86923" y="58412"/>
                  </a:lnTo>
                  <a:close/>
                </a:path>
              </a:pathLst>
            </a:custGeom>
            <a:grpFill/>
            <a:ln w="6954" cap="flat">
              <a:noFill/>
              <a:prstDash val="solid"/>
              <a:miter/>
            </a:ln>
          </p:spPr>
          <p:txBody>
            <a:bodyPr rtlCol="0" anchor="ctr"/>
            <a:lstStyle/>
            <a:p>
              <a:endParaRPr lang="de-DE" dirty="0"/>
            </a:p>
          </p:txBody>
        </p:sp>
        <p:sp>
          <p:nvSpPr>
            <p:cNvPr id="49" name="Freihandform: Form 48">
              <a:extLst>
                <a:ext uri="{FF2B5EF4-FFF2-40B4-BE49-F238E27FC236}">
                  <a16:creationId xmlns:a16="http://schemas.microsoft.com/office/drawing/2014/main" id="{DBCB1CBF-6FA5-A800-176B-F6E68725BBEF}"/>
                </a:ext>
              </a:extLst>
            </p:cNvPr>
            <p:cNvSpPr>
              <a:spLocks noChangeAspect="1"/>
            </p:cNvSpPr>
            <p:nvPr/>
          </p:nvSpPr>
          <p:spPr bwMode="gray">
            <a:xfrm>
              <a:off x="6071661" y="3812156"/>
              <a:ext cx="103373" cy="139772"/>
            </a:xfrm>
            <a:custGeom>
              <a:avLst/>
              <a:gdLst>
                <a:gd name="connsiteX0" fmla="*/ 4172 w 103373"/>
                <a:gd name="connsiteY0" fmla="*/ 36160 h 139772"/>
                <a:gd name="connsiteX1" fmla="*/ 57022 w 103373"/>
                <a:gd name="connsiteY1" fmla="*/ 0 h 139772"/>
                <a:gd name="connsiteX2" fmla="*/ 102917 w 103373"/>
                <a:gd name="connsiteY2" fmla="*/ 22252 h 139772"/>
                <a:gd name="connsiteX3" fmla="*/ 102221 w 103373"/>
                <a:gd name="connsiteY3" fmla="*/ 26424 h 139772"/>
                <a:gd name="connsiteX4" fmla="*/ 89704 w 103373"/>
                <a:gd name="connsiteY4" fmla="*/ 36160 h 139772"/>
                <a:gd name="connsiteX5" fmla="*/ 85532 w 103373"/>
                <a:gd name="connsiteY5" fmla="*/ 36160 h 139772"/>
                <a:gd name="connsiteX6" fmla="*/ 57022 w 103373"/>
                <a:gd name="connsiteY6" fmla="*/ 21557 h 139772"/>
                <a:gd name="connsiteX7" fmla="*/ 27120 w 103373"/>
                <a:gd name="connsiteY7" fmla="*/ 42418 h 139772"/>
                <a:gd name="connsiteX8" fmla="*/ 24338 w 103373"/>
                <a:gd name="connsiteY8" fmla="*/ 69538 h 139772"/>
                <a:gd name="connsiteX9" fmla="*/ 27120 w 103373"/>
                <a:gd name="connsiteY9" fmla="*/ 96658 h 139772"/>
                <a:gd name="connsiteX10" fmla="*/ 57022 w 103373"/>
                <a:gd name="connsiteY10" fmla="*/ 117520 h 139772"/>
                <a:gd name="connsiteX11" fmla="*/ 85532 w 103373"/>
                <a:gd name="connsiteY11" fmla="*/ 102917 h 139772"/>
                <a:gd name="connsiteX12" fmla="*/ 89704 w 103373"/>
                <a:gd name="connsiteY12" fmla="*/ 102917 h 139772"/>
                <a:gd name="connsiteX13" fmla="*/ 102221 w 103373"/>
                <a:gd name="connsiteY13" fmla="*/ 112652 h 139772"/>
                <a:gd name="connsiteX14" fmla="*/ 102917 w 103373"/>
                <a:gd name="connsiteY14" fmla="*/ 116824 h 139772"/>
                <a:gd name="connsiteX15" fmla="*/ 57022 w 103373"/>
                <a:gd name="connsiteY15" fmla="*/ 139772 h 139772"/>
                <a:gd name="connsiteX16" fmla="*/ 4172 w 103373"/>
                <a:gd name="connsiteY16" fmla="*/ 103612 h 139772"/>
                <a:gd name="connsiteX17" fmla="*/ 0 w 103373"/>
                <a:gd name="connsiteY17" fmla="*/ 69538 h 139772"/>
                <a:gd name="connsiteX18" fmla="*/ 4172 w 103373"/>
                <a:gd name="connsiteY18" fmla="*/ 36160 h 13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3373" h="139772">
                  <a:moveTo>
                    <a:pt x="4172" y="36160"/>
                  </a:moveTo>
                  <a:cubicBezTo>
                    <a:pt x="11822" y="13212"/>
                    <a:pt x="31292" y="0"/>
                    <a:pt x="57022" y="0"/>
                  </a:cubicBezTo>
                  <a:cubicBezTo>
                    <a:pt x="77188" y="0"/>
                    <a:pt x="93181" y="8344"/>
                    <a:pt x="102917" y="22252"/>
                  </a:cubicBezTo>
                  <a:cubicBezTo>
                    <a:pt x="103612" y="23643"/>
                    <a:pt x="103612" y="25034"/>
                    <a:pt x="102221" y="26424"/>
                  </a:cubicBezTo>
                  <a:lnTo>
                    <a:pt x="89704" y="36160"/>
                  </a:lnTo>
                  <a:cubicBezTo>
                    <a:pt x="88314" y="37551"/>
                    <a:pt x="86923" y="37551"/>
                    <a:pt x="85532" y="36160"/>
                  </a:cubicBezTo>
                  <a:cubicBezTo>
                    <a:pt x="77883" y="26424"/>
                    <a:pt x="70234" y="21557"/>
                    <a:pt x="57022" y="21557"/>
                  </a:cubicBezTo>
                  <a:cubicBezTo>
                    <a:pt x="42418" y="21557"/>
                    <a:pt x="31988" y="28511"/>
                    <a:pt x="27120" y="42418"/>
                  </a:cubicBezTo>
                  <a:cubicBezTo>
                    <a:pt x="25034" y="49372"/>
                    <a:pt x="24338" y="57717"/>
                    <a:pt x="24338" y="69538"/>
                  </a:cubicBezTo>
                  <a:cubicBezTo>
                    <a:pt x="24338" y="81360"/>
                    <a:pt x="25034" y="89704"/>
                    <a:pt x="27120" y="96658"/>
                  </a:cubicBezTo>
                  <a:cubicBezTo>
                    <a:pt x="31292" y="110566"/>
                    <a:pt x="42418" y="117520"/>
                    <a:pt x="57022" y="117520"/>
                  </a:cubicBezTo>
                  <a:cubicBezTo>
                    <a:pt x="70234" y="117520"/>
                    <a:pt x="77883" y="112652"/>
                    <a:pt x="85532" y="102917"/>
                  </a:cubicBezTo>
                  <a:cubicBezTo>
                    <a:pt x="86923" y="101526"/>
                    <a:pt x="88314" y="101526"/>
                    <a:pt x="89704" y="102917"/>
                  </a:cubicBezTo>
                  <a:lnTo>
                    <a:pt x="102221" y="112652"/>
                  </a:lnTo>
                  <a:cubicBezTo>
                    <a:pt x="103612" y="114043"/>
                    <a:pt x="103612" y="115434"/>
                    <a:pt x="102917" y="116824"/>
                  </a:cubicBezTo>
                  <a:cubicBezTo>
                    <a:pt x="93181" y="130732"/>
                    <a:pt x="77883" y="139772"/>
                    <a:pt x="57022" y="139772"/>
                  </a:cubicBezTo>
                  <a:cubicBezTo>
                    <a:pt x="31292" y="139772"/>
                    <a:pt x="11822" y="127255"/>
                    <a:pt x="4172" y="103612"/>
                  </a:cubicBezTo>
                  <a:cubicBezTo>
                    <a:pt x="1391" y="95267"/>
                    <a:pt x="0" y="84837"/>
                    <a:pt x="0" y="69538"/>
                  </a:cubicBezTo>
                  <a:cubicBezTo>
                    <a:pt x="0" y="54935"/>
                    <a:pt x="1391" y="43809"/>
                    <a:pt x="4172" y="36160"/>
                  </a:cubicBezTo>
                </a:path>
              </a:pathLst>
            </a:custGeom>
            <a:grpFill/>
            <a:ln w="6954" cap="flat">
              <a:noFill/>
              <a:prstDash val="solid"/>
              <a:miter/>
            </a:ln>
          </p:spPr>
          <p:txBody>
            <a:bodyPr rtlCol="0" anchor="ctr"/>
            <a:lstStyle/>
            <a:p>
              <a:endParaRPr lang="de-DE" dirty="0"/>
            </a:p>
          </p:txBody>
        </p:sp>
        <p:sp>
          <p:nvSpPr>
            <p:cNvPr id="50" name="Freihandform: Form 49">
              <a:extLst>
                <a:ext uri="{FF2B5EF4-FFF2-40B4-BE49-F238E27FC236}">
                  <a16:creationId xmlns:a16="http://schemas.microsoft.com/office/drawing/2014/main" id="{43B3FF91-BA9A-7696-1763-20146BA1397C}"/>
                </a:ext>
              </a:extLst>
            </p:cNvPr>
            <p:cNvSpPr>
              <a:spLocks noChangeAspect="1"/>
            </p:cNvSpPr>
            <p:nvPr/>
          </p:nvSpPr>
          <p:spPr bwMode="gray">
            <a:xfrm>
              <a:off x="6213519" y="3759307"/>
              <a:ext cx="107089" cy="189144"/>
            </a:xfrm>
            <a:custGeom>
              <a:avLst/>
              <a:gdLst>
                <a:gd name="connsiteX0" fmla="*/ 86923 w 107089"/>
                <a:gd name="connsiteY0" fmla="*/ 189144 h 189144"/>
                <a:gd name="connsiteX1" fmla="*/ 84141 w 107089"/>
                <a:gd name="connsiteY1" fmla="*/ 186363 h 189144"/>
                <a:gd name="connsiteX2" fmla="*/ 84141 w 107089"/>
                <a:gd name="connsiteY2" fmla="*/ 108480 h 189144"/>
                <a:gd name="connsiteX3" fmla="*/ 54240 w 107089"/>
                <a:gd name="connsiteY3" fmla="*/ 74406 h 189144"/>
                <a:gd name="connsiteX4" fmla="*/ 23643 w 107089"/>
                <a:gd name="connsiteY4" fmla="*/ 107089 h 189144"/>
                <a:gd name="connsiteX5" fmla="*/ 23643 w 107089"/>
                <a:gd name="connsiteY5" fmla="*/ 186363 h 189144"/>
                <a:gd name="connsiteX6" fmla="*/ 20862 w 107089"/>
                <a:gd name="connsiteY6" fmla="*/ 189144 h 189144"/>
                <a:gd name="connsiteX7" fmla="*/ 2781 w 107089"/>
                <a:gd name="connsiteY7" fmla="*/ 189144 h 189144"/>
                <a:gd name="connsiteX8" fmla="*/ 0 w 107089"/>
                <a:gd name="connsiteY8" fmla="*/ 186363 h 189144"/>
                <a:gd name="connsiteX9" fmla="*/ 0 w 107089"/>
                <a:gd name="connsiteY9" fmla="*/ 2781 h 189144"/>
                <a:gd name="connsiteX10" fmla="*/ 2781 w 107089"/>
                <a:gd name="connsiteY10" fmla="*/ 0 h 189144"/>
                <a:gd name="connsiteX11" fmla="*/ 20862 w 107089"/>
                <a:gd name="connsiteY11" fmla="*/ 0 h 189144"/>
                <a:gd name="connsiteX12" fmla="*/ 23643 w 107089"/>
                <a:gd name="connsiteY12" fmla="*/ 2781 h 189144"/>
                <a:gd name="connsiteX13" fmla="*/ 23643 w 107089"/>
                <a:gd name="connsiteY13" fmla="*/ 70929 h 189144"/>
                <a:gd name="connsiteX14" fmla="*/ 23643 w 107089"/>
                <a:gd name="connsiteY14" fmla="*/ 70929 h 189144"/>
                <a:gd name="connsiteX15" fmla="*/ 61194 w 107089"/>
                <a:gd name="connsiteY15" fmla="*/ 52849 h 189144"/>
                <a:gd name="connsiteX16" fmla="*/ 107089 w 107089"/>
                <a:gd name="connsiteY16" fmla="*/ 102917 h 189144"/>
                <a:gd name="connsiteX17" fmla="*/ 107089 w 107089"/>
                <a:gd name="connsiteY17" fmla="*/ 186363 h 189144"/>
                <a:gd name="connsiteX18" fmla="*/ 104308 w 107089"/>
                <a:gd name="connsiteY18" fmla="*/ 189144 h 189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7089" h="189144">
                  <a:moveTo>
                    <a:pt x="86923" y="189144"/>
                  </a:moveTo>
                  <a:cubicBezTo>
                    <a:pt x="85532" y="189144"/>
                    <a:pt x="84141" y="187754"/>
                    <a:pt x="84141" y="186363"/>
                  </a:cubicBezTo>
                  <a:lnTo>
                    <a:pt x="84141" y="108480"/>
                  </a:lnTo>
                  <a:cubicBezTo>
                    <a:pt x="84141" y="86923"/>
                    <a:pt x="74406" y="74406"/>
                    <a:pt x="54240" y="74406"/>
                  </a:cubicBezTo>
                  <a:cubicBezTo>
                    <a:pt x="36160" y="74406"/>
                    <a:pt x="23643" y="86923"/>
                    <a:pt x="23643" y="107089"/>
                  </a:cubicBezTo>
                  <a:lnTo>
                    <a:pt x="23643" y="186363"/>
                  </a:lnTo>
                  <a:cubicBezTo>
                    <a:pt x="23643" y="187754"/>
                    <a:pt x="22252" y="189144"/>
                    <a:pt x="20862" y="189144"/>
                  </a:cubicBezTo>
                  <a:lnTo>
                    <a:pt x="2781" y="189144"/>
                  </a:lnTo>
                  <a:cubicBezTo>
                    <a:pt x="1391" y="189144"/>
                    <a:pt x="0" y="187754"/>
                    <a:pt x="0" y="186363"/>
                  </a:cubicBezTo>
                  <a:lnTo>
                    <a:pt x="0" y="2781"/>
                  </a:lnTo>
                  <a:cubicBezTo>
                    <a:pt x="0" y="1391"/>
                    <a:pt x="1391" y="0"/>
                    <a:pt x="2781" y="0"/>
                  </a:cubicBezTo>
                  <a:lnTo>
                    <a:pt x="20862" y="0"/>
                  </a:lnTo>
                  <a:cubicBezTo>
                    <a:pt x="22252" y="0"/>
                    <a:pt x="23643" y="1391"/>
                    <a:pt x="23643" y="2781"/>
                  </a:cubicBezTo>
                  <a:lnTo>
                    <a:pt x="23643" y="70929"/>
                  </a:lnTo>
                  <a:lnTo>
                    <a:pt x="23643" y="70929"/>
                  </a:lnTo>
                  <a:cubicBezTo>
                    <a:pt x="29902" y="60498"/>
                    <a:pt x="43114" y="52849"/>
                    <a:pt x="61194" y="52849"/>
                  </a:cubicBezTo>
                  <a:cubicBezTo>
                    <a:pt x="90400" y="52849"/>
                    <a:pt x="107089" y="72320"/>
                    <a:pt x="107089" y="102917"/>
                  </a:cubicBezTo>
                  <a:lnTo>
                    <a:pt x="107089" y="186363"/>
                  </a:lnTo>
                  <a:cubicBezTo>
                    <a:pt x="107089" y="187754"/>
                    <a:pt x="105698" y="189144"/>
                    <a:pt x="104308" y="189144"/>
                  </a:cubicBezTo>
                </a:path>
              </a:pathLst>
            </a:custGeom>
            <a:grpFill/>
            <a:ln w="6954" cap="flat">
              <a:noFill/>
              <a:prstDash val="solid"/>
              <a:miter/>
            </a:ln>
          </p:spPr>
          <p:txBody>
            <a:bodyPr rtlCol="0" anchor="ctr"/>
            <a:lstStyle/>
            <a:p>
              <a:endParaRPr lang="de-DE" dirty="0"/>
            </a:p>
          </p:txBody>
        </p:sp>
        <p:sp>
          <p:nvSpPr>
            <p:cNvPr id="51" name="Freihandform: Form 50">
              <a:extLst>
                <a:ext uri="{FF2B5EF4-FFF2-40B4-BE49-F238E27FC236}">
                  <a16:creationId xmlns:a16="http://schemas.microsoft.com/office/drawing/2014/main" id="{7C56E811-49E8-4272-2FB6-CFA3C6D57398}"/>
                </a:ext>
              </a:extLst>
            </p:cNvPr>
            <p:cNvSpPr>
              <a:spLocks noChangeAspect="1"/>
            </p:cNvSpPr>
            <p:nvPr/>
          </p:nvSpPr>
          <p:spPr bwMode="gray">
            <a:xfrm>
              <a:off x="6367894" y="3812851"/>
              <a:ext cx="107784" cy="136294"/>
            </a:xfrm>
            <a:custGeom>
              <a:avLst/>
              <a:gdLst>
                <a:gd name="connsiteX0" fmla="*/ 86923 w 107784"/>
                <a:gd name="connsiteY0" fmla="*/ 135600 h 136294"/>
                <a:gd name="connsiteX1" fmla="*/ 84141 w 107784"/>
                <a:gd name="connsiteY1" fmla="*/ 132818 h 136294"/>
                <a:gd name="connsiteX2" fmla="*/ 84141 w 107784"/>
                <a:gd name="connsiteY2" fmla="*/ 54935 h 136294"/>
                <a:gd name="connsiteX3" fmla="*/ 54240 w 107784"/>
                <a:gd name="connsiteY3" fmla="*/ 20862 h 136294"/>
                <a:gd name="connsiteX4" fmla="*/ 23643 w 107784"/>
                <a:gd name="connsiteY4" fmla="*/ 53544 h 136294"/>
                <a:gd name="connsiteX5" fmla="*/ 23643 w 107784"/>
                <a:gd name="connsiteY5" fmla="*/ 132818 h 136294"/>
                <a:gd name="connsiteX6" fmla="*/ 20862 w 107784"/>
                <a:gd name="connsiteY6" fmla="*/ 135600 h 136294"/>
                <a:gd name="connsiteX7" fmla="*/ 2781 w 107784"/>
                <a:gd name="connsiteY7" fmla="*/ 135600 h 136294"/>
                <a:gd name="connsiteX8" fmla="*/ 0 w 107784"/>
                <a:gd name="connsiteY8" fmla="*/ 132818 h 136294"/>
                <a:gd name="connsiteX9" fmla="*/ 0 w 107784"/>
                <a:gd name="connsiteY9" fmla="*/ 5563 h 136294"/>
                <a:gd name="connsiteX10" fmla="*/ 2781 w 107784"/>
                <a:gd name="connsiteY10" fmla="*/ 2781 h 136294"/>
                <a:gd name="connsiteX11" fmla="*/ 20862 w 107784"/>
                <a:gd name="connsiteY11" fmla="*/ 2781 h 136294"/>
                <a:gd name="connsiteX12" fmla="*/ 23643 w 107784"/>
                <a:gd name="connsiteY12" fmla="*/ 5563 h 136294"/>
                <a:gd name="connsiteX13" fmla="*/ 23643 w 107784"/>
                <a:gd name="connsiteY13" fmla="*/ 18080 h 136294"/>
                <a:gd name="connsiteX14" fmla="*/ 24338 w 107784"/>
                <a:gd name="connsiteY14" fmla="*/ 18080 h 136294"/>
                <a:gd name="connsiteX15" fmla="*/ 61889 w 107784"/>
                <a:gd name="connsiteY15" fmla="*/ 0 h 136294"/>
                <a:gd name="connsiteX16" fmla="*/ 107784 w 107784"/>
                <a:gd name="connsiteY16" fmla="*/ 50067 h 136294"/>
                <a:gd name="connsiteX17" fmla="*/ 107784 w 107784"/>
                <a:gd name="connsiteY17" fmla="*/ 133514 h 136294"/>
                <a:gd name="connsiteX18" fmla="*/ 105003 w 107784"/>
                <a:gd name="connsiteY18" fmla="*/ 136295 h 13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7784" h="136294">
                  <a:moveTo>
                    <a:pt x="86923" y="135600"/>
                  </a:moveTo>
                  <a:cubicBezTo>
                    <a:pt x="85532" y="135600"/>
                    <a:pt x="84141" y="134209"/>
                    <a:pt x="84141" y="132818"/>
                  </a:cubicBezTo>
                  <a:lnTo>
                    <a:pt x="84141" y="54935"/>
                  </a:lnTo>
                  <a:cubicBezTo>
                    <a:pt x="84141" y="33378"/>
                    <a:pt x="74406" y="20862"/>
                    <a:pt x="54240" y="20862"/>
                  </a:cubicBezTo>
                  <a:cubicBezTo>
                    <a:pt x="36160" y="20862"/>
                    <a:pt x="23643" y="33378"/>
                    <a:pt x="23643" y="53544"/>
                  </a:cubicBezTo>
                  <a:lnTo>
                    <a:pt x="23643" y="132818"/>
                  </a:lnTo>
                  <a:cubicBezTo>
                    <a:pt x="23643" y="134209"/>
                    <a:pt x="22948" y="135600"/>
                    <a:pt x="20862" y="135600"/>
                  </a:cubicBezTo>
                  <a:lnTo>
                    <a:pt x="2781" y="135600"/>
                  </a:lnTo>
                  <a:cubicBezTo>
                    <a:pt x="1391" y="135600"/>
                    <a:pt x="0" y="134209"/>
                    <a:pt x="0" y="132818"/>
                  </a:cubicBezTo>
                  <a:lnTo>
                    <a:pt x="0" y="5563"/>
                  </a:lnTo>
                  <a:cubicBezTo>
                    <a:pt x="0" y="4172"/>
                    <a:pt x="1391" y="2781"/>
                    <a:pt x="2781" y="2781"/>
                  </a:cubicBezTo>
                  <a:lnTo>
                    <a:pt x="20862" y="2781"/>
                  </a:lnTo>
                  <a:cubicBezTo>
                    <a:pt x="22252" y="2781"/>
                    <a:pt x="23643" y="4172"/>
                    <a:pt x="23643" y="5563"/>
                  </a:cubicBezTo>
                  <a:lnTo>
                    <a:pt x="23643" y="18080"/>
                  </a:lnTo>
                  <a:lnTo>
                    <a:pt x="24338" y="18080"/>
                  </a:lnTo>
                  <a:cubicBezTo>
                    <a:pt x="30597" y="7649"/>
                    <a:pt x="43809" y="0"/>
                    <a:pt x="61889" y="0"/>
                  </a:cubicBezTo>
                  <a:cubicBezTo>
                    <a:pt x="91095" y="0"/>
                    <a:pt x="107784" y="19471"/>
                    <a:pt x="107784" y="50067"/>
                  </a:cubicBezTo>
                  <a:lnTo>
                    <a:pt x="107784" y="133514"/>
                  </a:lnTo>
                  <a:cubicBezTo>
                    <a:pt x="107784" y="134904"/>
                    <a:pt x="107089" y="136295"/>
                    <a:pt x="105003" y="136295"/>
                  </a:cubicBezTo>
                </a:path>
              </a:pathLst>
            </a:custGeom>
            <a:grpFill/>
            <a:ln w="6954" cap="flat">
              <a:noFill/>
              <a:prstDash val="solid"/>
              <a:miter/>
            </a:ln>
          </p:spPr>
          <p:txBody>
            <a:bodyPr rtlCol="0" anchor="ctr"/>
            <a:lstStyle/>
            <a:p>
              <a:endParaRPr lang="de-DE" dirty="0"/>
            </a:p>
          </p:txBody>
        </p:sp>
        <p:sp>
          <p:nvSpPr>
            <p:cNvPr id="52" name="Freihandform: Form 51">
              <a:extLst>
                <a:ext uri="{FF2B5EF4-FFF2-40B4-BE49-F238E27FC236}">
                  <a16:creationId xmlns:a16="http://schemas.microsoft.com/office/drawing/2014/main" id="{6D2526A1-D5B5-0D0D-27F7-E2BA5D7FE6A1}"/>
                </a:ext>
              </a:extLst>
            </p:cNvPr>
            <p:cNvSpPr>
              <a:spLocks noChangeAspect="1"/>
            </p:cNvSpPr>
            <p:nvPr/>
          </p:nvSpPr>
          <p:spPr bwMode="gray">
            <a:xfrm>
              <a:off x="6514620" y="3812156"/>
              <a:ext cx="114042" cy="139772"/>
            </a:xfrm>
            <a:custGeom>
              <a:avLst/>
              <a:gdLst>
                <a:gd name="connsiteX0" fmla="*/ 4172 w 114042"/>
                <a:gd name="connsiteY0" fmla="*/ 103612 h 139772"/>
                <a:gd name="connsiteX1" fmla="*/ 0 w 114042"/>
                <a:gd name="connsiteY1" fmla="*/ 69538 h 139772"/>
                <a:gd name="connsiteX2" fmla="*/ 4172 w 114042"/>
                <a:gd name="connsiteY2" fmla="*/ 36160 h 139772"/>
                <a:gd name="connsiteX3" fmla="*/ 57021 w 114042"/>
                <a:gd name="connsiteY3" fmla="*/ 0 h 139772"/>
                <a:gd name="connsiteX4" fmla="*/ 109871 w 114042"/>
                <a:gd name="connsiteY4" fmla="*/ 36160 h 139772"/>
                <a:gd name="connsiteX5" fmla="*/ 114043 w 114042"/>
                <a:gd name="connsiteY5" fmla="*/ 69538 h 139772"/>
                <a:gd name="connsiteX6" fmla="*/ 109871 w 114042"/>
                <a:gd name="connsiteY6" fmla="*/ 103612 h 139772"/>
                <a:gd name="connsiteX7" fmla="*/ 57021 w 114042"/>
                <a:gd name="connsiteY7" fmla="*/ 139772 h 139772"/>
                <a:gd name="connsiteX8" fmla="*/ 4172 w 114042"/>
                <a:gd name="connsiteY8" fmla="*/ 103612 h 139772"/>
                <a:gd name="connsiteX9" fmla="*/ 86923 w 114042"/>
                <a:gd name="connsiteY9" fmla="*/ 97354 h 139772"/>
                <a:gd name="connsiteX10" fmla="*/ 89704 w 114042"/>
                <a:gd name="connsiteY10" fmla="*/ 70234 h 139772"/>
                <a:gd name="connsiteX11" fmla="*/ 86923 w 114042"/>
                <a:gd name="connsiteY11" fmla="*/ 43114 h 139772"/>
                <a:gd name="connsiteX12" fmla="*/ 57021 w 114042"/>
                <a:gd name="connsiteY12" fmla="*/ 22252 h 139772"/>
                <a:gd name="connsiteX13" fmla="*/ 27120 w 114042"/>
                <a:gd name="connsiteY13" fmla="*/ 43114 h 139772"/>
                <a:gd name="connsiteX14" fmla="*/ 24338 w 114042"/>
                <a:gd name="connsiteY14" fmla="*/ 70234 h 139772"/>
                <a:gd name="connsiteX15" fmla="*/ 27120 w 114042"/>
                <a:gd name="connsiteY15" fmla="*/ 97354 h 139772"/>
                <a:gd name="connsiteX16" fmla="*/ 57021 w 114042"/>
                <a:gd name="connsiteY16" fmla="*/ 118215 h 139772"/>
                <a:gd name="connsiteX17" fmla="*/ 86923 w 114042"/>
                <a:gd name="connsiteY17" fmla="*/ 97354 h 13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042" h="139772">
                  <a:moveTo>
                    <a:pt x="4172" y="103612"/>
                  </a:moveTo>
                  <a:cubicBezTo>
                    <a:pt x="1391" y="94572"/>
                    <a:pt x="0" y="85532"/>
                    <a:pt x="0" y="69538"/>
                  </a:cubicBezTo>
                  <a:cubicBezTo>
                    <a:pt x="0" y="54240"/>
                    <a:pt x="1391" y="45200"/>
                    <a:pt x="4172" y="36160"/>
                  </a:cubicBezTo>
                  <a:cubicBezTo>
                    <a:pt x="11126" y="13212"/>
                    <a:pt x="31292" y="0"/>
                    <a:pt x="57021" y="0"/>
                  </a:cubicBezTo>
                  <a:cubicBezTo>
                    <a:pt x="82751" y="0"/>
                    <a:pt x="102221" y="13212"/>
                    <a:pt x="109871" y="36160"/>
                  </a:cubicBezTo>
                  <a:cubicBezTo>
                    <a:pt x="112652" y="45200"/>
                    <a:pt x="114043" y="54240"/>
                    <a:pt x="114043" y="69538"/>
                  </a:cubicBezTo>
                  <a:cubicBezTo>
                    <a:pt x="114043" y="84837"/>
                    <a:pt x="112652" y="94572"/>
                    <a:pt x="109871" y="103612"/>
                  </a:cubicBezTo>
                  <a:cubicBezTo>
                    <a:pt x="102917" y="125864"/>
                    <a:pt x="82751" y="139772"/>
                    <a:pt x="57021" y="139772"/>
                  </a:cubicBezTo>
                  <a:cubicBezTo>
                    <a:pt x="31292" y="139772"/>
                    <a:pt x="11821" y="126560"/>
                    <a:pt x="4172" y="103612"/>
                  </a:cubicBezTo>
                  <a:moveTo>
                    <a:pt x="86923" y="97354"/>
                  </a:moveTo>
                  <a:cubicBezTo>
                    <a:pt x="89009" y="90400"/>
                    <a:pt x="89704" y="82751"/>
                    <a:pt x="89704" y="70234"/>
                  </a:cubicBezTo>
                  <a:cubicBezTo>
                    <a:pt x="89704" y="57717"/>
                    <a:pt x="89009" y="50763"/>
                    <a:pt x="86923" y="43114"/>
                  </a:cubicBezTo>
                  <a:cubicBezTo>
                    <a:pt x="82751" y="29901"/>
                    <a:pt x="71624" y="22252"/>
                    <a:pt x="57021" y="22252"/>
                  </a:cubicBezTo>
                  <a:cubicBezTo>
                    <a:pt x="42418" y="22252"/>
                    <a:pt x="31292" y="29901"/>
                    <a:pt x="27120" y="43114"/>
                  </a:cubicBezTo>
                  <a:cubicBezTo>
                    <a:pt x="25034" y="50067"/>
                    <a:pt x="24338" y="57717"/>
                    <a:pt x="24338" y="70234"/>
                  </a:cubicBezTo>
                  <a:cubicBezTo>
                    <a:pt x="24338" y="82751"/>
                    <a:pt x="25034" y="90400"/>
                    <a:pt x="27120" y="97354"/>
                  </a:cubicBezTo>
                  <a:cubicBezTo>
                    <a:pt x="31292" y="110566"/>
                    <a:pt x="42418" y="118215"/>
                    <a:pt x="57021" y="118215"/>
                  </a:cubicBezTo>
                  <a:cubicBezTo>
                    <a:pt x="71624" y="118215"/>
                    <a:pt x="82751" y="110566"/>
                    <a:pt x="86923" y="97354"/>
                  </a:cubicBezTo>
                </a:path>
              </a:pathLst>
            </a:custGeom>
            <a:grpFill/>
            <a:ln w="6954" cap="flat">
              <a:noFill/>
              <a:prstDash val="solid"/>
              <a:miter/>
            </a:ln>
          </p:spPr>
          <p:txBody>
            <a:bodyPr rtlCol="0" anchor="ctr"/>
            <a:lstStyle/>
            <a:p>
              <a:endParaRPr lang="de-DE" dirty="0"/>
            </a:p>
          </p:txBody>
        </p:sp>
        <p:sp>
          <p:nvSpPr>
            <p:cNvPr id="53" name="Freihandform: Form 52">
              <a:extLst>
                <a:ext uri="{FF2B5EF4-FFF2-40B4-BE49-F238E27FC236}">
                  <a16:creationId xmlns:a16="http://schemas.microsoft.com/office/drawing/2014/main" id="{C7DFFFE7-8E71-B923-7C22-0E1DE4E573CB}"/>
                </a:ext>
              </a:extLst>
            </p:cNvPr>
            <p:cNvSpPr>
              <a:spLocks noChangeAspect="1"/>
            </p:cNvSpPr>
            <p:nvPr/>
          </p:nvSpPr>
          <p:spPr bwMode="gray">
            <a:xfrm>
              <a:off x="6668300" y="3759307"/>
              <a:ext cx="45199" cy="190535"/>
            </a:xfrm>
            <a:custGeom>
              <a:avLst/>
              <a:gdLst>
                <a:gd name="connsiteX0" fmla="*/ 32683 w 45199"/>
                <a:gd name="connsiteY0" fmla="*/ 190535 h 190535"/>
                <a:gd name="connsiteX1" fmla="*/ 0 w 45199"/>
                <a:gd name="connsiteY1" fmla="*/ 155766 h 190535"/>
                <a:gd name="connsiteX2" fmla="*/ 0 w 45199"/>
                <a:gd name="connsiteY2" fmla="*/ 2781 h 190535"/>
                <a:gd name="connsiteX3" fmla="*/ 2782 w 45199"/>
                <a:gd name="connsiteY3" fmla="*/ 0 h 190535"/>
                <a:gd name="connsiteX4" fmla="*/ 20862 w 45199"/>
                <a:gd name="connsiteY4" fmla="*/ 0 h 190535"/>
                <a:gd name="connsiteX5" fmla="*/ 23643 w 45199"/>
                <a:gd name="connsiteY5" fmla="*/ 2781 h 190535"/>
                <a:gd name="connsiteX6" fmla="*/ 23643 w 45199"/>
                <a:gd name="connsiteY6" fmla="*/ 154375 h 190535"/>
                <a:gd name="connsiteX7" fmla="*/ 36855 w 45199"/>
                <a:gd name="connsiteY7" fmla="*/ 168978 h 190535"/>
                <a:gd name="connsiteX8" fmla="*/ 42418 w 45199"/>
                <a:gd name="connsiteY8" fmla="*/ 168978 h 190535"/>
                <a:gd name="connsiteX9" fmla="*/ 45200 w 45199"/>
                <a:gd name="connsiteY9" fmla="*/ 171760 h 190535"/>
                <a:gd name="connsiteX10" fmla="*/ 45200 w 45199"/>
                <a:gd name="connsiteY10" fmla="*/ 187754 h 190535"/>
                <a:gd name="connsiteX11" fmla="*/ 42418 w 45199"/>
                <a:gd name="connsiteY11" fmla="*/ 190535 h 19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199" h="190535">
                  <a:moveTo>
                    <a:pt x="32683" y="190535"/>
                  </a:moveTo>
                  <a:cubicBezTo>
                    <a:pt x="9040" y="190535"/>
                    <a:pt x="0" y="179409"/>
                    <a:pt x="0" y="155766"/>
                  </a:cubicBezTo>
                  <a:lnTo>
                    <a:pt x="0" y="2781"/>
                  </a:lnTo>
                  <a:cubicBezTo>
                    <a:pt x="0" y="1391"/>
                    <a:pt x="1391" y="0"/>
                    <a:pt x="2782" y="0"/>
                  </a:cubicBezTo>
                  <a:lnTo>
                    <a:pt x="20862" y="0"/>
                  </a:lnTo>
                  <a:cubicBezTo>
                    <a:pt x="22252" y="0"/>
                    <a:pt x="23643" y="1391"/>
                    <a:pt x="23643" y="2781"/>
                  </a:cubicBezTo>
                  <a:lnTo>
                    <a:pt x="23643" y="154375"/>
                  </a:lnTo>
                  <a:cubicBezTo>
                    <a:pt x="23643" y="165501"/>
                    <a:pt x="27815" y="168978"/>
                    <a:pt x="36855" y="168978"/>
                  </a:cubicBezTo>
                  <a:lnTo>
                    <a:pt x="42418" y="168978"/>
                  </a:lnTo>
                  <a:cubicBezTo>
                    <a:pt x="43809" y="168978"/>
                    <a:pt x="45200" y="170369"/>
                    <a:pt x="45200" y="171760"/>
                  </a:cubicBezTo>
                  <a:lnTo>
                    <a:pt x="45200" y="187754"/>
                  </a:lnTo>
                  <a:cubicBezTo>
                    <a:pt x="45200" y="189144"/>
                    <a:pt x="43809" y="190535"/>
                    <a:pt x="42418" y="190535"/>
                  </a:cubicBezTo>
                </a:path>
              </a:pathLst>
            </a:custGeom>
            <a:grpFill/>
            <a:ln w="6954" cap="flat">
              <a:noFill/>
              <a:prstDash val="solid"/>
              <a:miter/>
            </a:ln>
          </p:spPr>
          <p:txBody>
            <a:bodyPr rtlCol="0" anchor="ctr"/>
            <a:lstStyle/>
            <a:p>
              <a:endParaRPr lang="de-DE" dirty="0"/>
            </a:p>
          </p:txBody>
        </p:sp>
        <p:sp>
          <p:nvSpPr>
            <p:cNvPr id="54" name="Freihandform: Form 53">
              <a:extLst>
                <a:ext uri="{FF2B5EF4-FFF2-40B4-BE49-F238E27FC236}">
                  <a16:creationId xmlns:a16="http://schemas.microsoft.com/office/drawing/2014/main" id="{C58F543C-6A0B-7B47-B994-A4582A5BB0F1}"/>
                </a:ext>
              </a:extLst>
            </p:cNvPr>
            <p:cNvSpPr>
              <a:spLocks noChangeAspect="1"/>
            </p:cNvSpPr>
            <p:nvPr/>
          </p:nvSpPr>
          <p:spPr bwMode="gray">
            <a:xfrm>
              <a:off x="6741315" y="3812156"/>
              <a:ext cx="114043" cy="139772"/>
            </a:xfrm>
            <a:custGeom>
              <a:avLst/>
              <a:gdLst>
                <a:gd name="connsiteX0" fmla="*/ 4172 w 114043"/>
                <a:gd name="connsiteY0" fmla="*/ 103612 h 139772"/>
                <a:gd name="connsiteX1" fmla="*/ 0 w 114043"/>
                <a:gd name="connsiteY1" fmla="*/ 69538 h 139772"/>
                <a:gd name="connsiteX2" fmla="*/ 4172 w 114043"/>
                <a:gd name="connsiteY2" fmla="*/ 36160 h 139772"/>
                <a:gd name="connsiteX3" fmla="*/ 57022 w 114043"/>
                <a:gd name="connsiteY3" fmla="*/ 0 h 139772"/>
                <a:gd name="connsiteX4" fmla="*/ 109871 w 114043"/>
                <a:gd name="connsiteY4" fmla="*/ 36160 h 139772"/>
                <a:gd name="connsiteX5" fmla="*/ 114043 w 114043"/>
                <a:gd name="connsiteY5" fmla="*/ 69538 h 139772"/>
                <a:gd name="connsiteX6" fmla="*/ 109871 w 114043"/>
                <a:gd name="connsiteY6" fmla="*/ 103612 h 139772"/>
                <a:gd name="connsiteX7" fmla="*/ 57022 w 114043"/>
                <a:gd name="connsiteY7" fmla="*/ 139772 h 139772"/>
                <a:gd name="connsiteX8" fmla="*/ 4172 w 114043"/>
                <a:gd name="connsiteY8" fmla="*/ 103612 h 139772"/>
                <a:gd name="connsiteX9" fmla="*/ 86923 w 114043"/>
                <a:gd name="connsiteY9" fmla="*/ 97354 h 139772"/>
                <a:gd name="connsiteX10" fmla="*/ 89705 w 114043"/>
                <a:gd name="connsiteY10" fmla="*/ 70234 h 139772"/>
                <a:gd name="connsiteX11" fmla="*/ 86923 w 114043"/>
                <a:gd name="connsiteY11" fmla="*/ 43114 h 139772"/>
                <a:gd name="connsiteX12" fmla="*/ 57022 w 114043"/>
                <a:gd name="connsiteY12" fmla="*/ 22252 h 139772"/>
                <a:gd name="connsiteX13" fmla="*/ 27120 w 114043"/>
                <a:gd name="connsiteY13" fmla="*/ 43114 h 139772"/>
                <a:gd name="connsiteX14" fmla="*/ 24338 w 114043"/>
                <a:gd name="connsiteY14" fmla="*/ 70234 h 139772"/>
                <a:gd name="connsiteX15" fmla="*/ 27120 w 114043"/>
                <a:gd name="connsiteY15" fmla="*/ 97354 h 139772"/>
                <a:gd name="connsiteX16" fmla="*/ 57022 w 114043"/>
                <a:gd name="connsiteY16" fmla="*/ 118215 h 139772"/>
                <a:gd name="connsiteX17" fmla="*/ 86923 w 114043"/>
                <a:gd name="connsiteY17" fmla="*/ 97354 h 13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043" h="139772">
                  <a:moveTo>
                    <a:pt x="4172" y="103612"/>
                  </a:moveTo>
                  <a:cubicBezTo>
                    <a:pt x="1391" y="94572"/>
                    <a:pt x="0" y="85532"/>
                    <a:pt x="0" y="69538"/>
                  </a:cubicBezTo>
                  <a:cubicBezTo>
                    <a:pt x="0" y="54240"/>
                    <a:pt x="1391" y="45200"/>
                    <a:pt x="4172" y="36160"/>
                  </a:cubicBezTo>
                  <a:cubicBezTo>
                    <a:pt x="11126" y="13212"/>
                    <a:pt x="30597" y="0"/>
                    <a:pt x="57022" y="0"/>
                  </a:cubicBezTo>
                  <a:cubicBezTo>
                    <a:pt x="82751" y="0"/>
                    <a:pt x="102221" y="13212"/>
                    <a:pt x="109871" y="36160"/>
                  </a:cubicBezTo>
                  <a:cubicBezTo>
                    <a:pt x="112652" y="45200"/>
                    <a:pt x="114043" y="54240"/>
                    <a:pt x="114043" y="69538"/>
                  </a:cubicBezTo>
                  <a:cubicBezTo>
                    <a:pt x="114043" y="84837"/>
                    <a:pt x="112652" y="94572"/>
                    <a:pt x="109871" y="103612"/>
                  </a:cubicBezTo>
                  <a:cubicBezTo>
                    <a:pt x="102917" y="125864"/>
                    <a:pt x="83446" y="139772"/>
                    <a:pt x="57022" y="139772"/>
                  </a:cubicBezTo>
                  <a:cubicBezTo>
                    <a:pt x="30597" y="139772"/>
                    <a:pt x="11126" y="126560"/>
                    <a:pt x="4172" y="103612"/>
                  </a:cubicBezTo>
                  <a:moveTo>
                    <a:pt x="86923" y="97354"/>
                  </a:moveTo>
                  <a:cubicBezTo>
                    <a:pt x="89009" y="90400"/>
                    <a:pt x="89705" y="82751"/>
                    <a:pt x="89705" y="70234"/>
                  </a:cubicBezTo>
                  <a:cubicBezTo>
                    <a:pt x="89705" y="57717"/>
                    <a:pt x="89009" y="50763"/>
                    <a:pt x="86923" y="43114"/>
                  </a:cubicBezTo>
                  <a:cubicBezTo>
                    <a:pt x="82751" y="29901"/>
                    <a:pt x="71625" y="22252"/>
                    <a:pt x="57022" y="22252"/>
                  </a:cubicBezTo>
                  <a:cubicBezTo>
                    <a:pt x="42418" y="22252"/>
                    <a:pt x="31292" y="29901"/>
                    <a:pt x="27120" y="43114"/>
                  </a:cubicBezTo>
                  <a:cubicBezTo>
                    <a:pt x="25034" y="50067"/>
                    <a:pt x="24338" y="57717"/>
                    <a:pt x="24338" y="70234"/>
                  </a:cubicBezTo>
                  <a:cubicBezTo>
                    <a:pt x="24338" y="82751"/>
                    <a:pt x="25034" y="90400"/>
                    <a:pt x="27120" y="97354"/>
                  </a:cubicBezTo>
                  <a:cubicBezTo>
                    <a:pt x="31292" y="110566"/>
                    <a:pt x="42418" y="118215"/>
                    <a:pt x="57022" y="118215"/>
                  </a:cubicBezTo>
                  <a:cubicBezTo>
                    <a:pt x="71625" y="118215"/>
                    <a:pt x="82751" y="110566"/>
                    <a:pt x="86923" y="97354"/>
                  </a:cubicBezTo>
                </a:path>
              </a:pathLst>
            </a:custGeom>
            <a:grpFill/>
            <a:ln w="6954" cap="flat">
              <a:noFill/>
              <a:prstDash val="solid"/>
              <a:miter/>
            </a:ln>
          </p:spPr>
          <p:txBody>
            <a:bodyPr rtlCol="0" anchor="ctr"/>
            <a:lstStyle/>
            <a:p>
              <a:endParaRPr lang="de-DE" dirty="0"/>
            </a:p>
          </p:txBody>
        </p:sp>
        <p:sp>
          <p:nvSpPr>
            <p:cNvPr id="59" name="Freihandform: Form 58">
              <a:extLst>
                <a:ext uri="{FF2B5EF4-FFF2-40B4-BE49-F238E27FC236}">
                  <a16:creationId xmlns:a16="http://schemas.microsoft.com/office/drawing/2014/main" id="{CDDA81FB-0760-48AF-D7F0-D0F09730F4F8}"/>
                </a:ext>
              </a:extLst>
            </p:cNvPr>
            <p:cNvSpPr>
              <a:spLocks noChangeAspect="1"/>
            </p:cNvSpPr>
            <p:nvPr/>
          </p:nvSpPr>
          <p:spPr bwMode="gray">
            <a:xfrm>
              <a:off x="6888041" y="3812156"/>
              <a:ext cx="109870" cy="189839"/>
            </a:xfrm>
            <a:custGeom>
              <a:avLst/>
              <a:gdLst>
                <a:gd name="connsiteX0" fmla="*/ 5563 w 109870"/>
                <a:gd name="connsiteY0" fmla="*/ 169674 h 189839"/>
                <a:gd name="connsiteX1" fmla="*/ 5563 w 109870"/>
                <a:gd name="connsiteY1" fmla="*/ 165501 h 189839"/>
                <a:gd name="connsiteX2" fmla="*/ 16689 w 109870"/>
                <a:gd name="connsiteY2" fmla="*/ 154375 h 189839"/>
                <a:gd name="connsiteX3" fmla="*/ 20862 w 109870"/>
                <a:gd name="connsiteY3" fmla="*/ 154375 h 189839"/>
                <a:gd name="connsiteX4" fmla="*/ 52154 w 109870"/>
                <a:gd name="connsiteY4" fmla="*/ 167587 h 189839"/>
                <a:gd name="connsiteX5" fmla="*/ 86228 w 109870"/>
                <a:gd name="connsiteY5" fmla="*/ 131427 h 189839"/>
                <a:gd name="connsiteX6" fmla="*/ 86228 w 109870"/>
                <a:gd name="connsiteY6" fmla="*/ 116129 h 189839"/>
                <a:gd name="connsiteX7" fmla="*/ 85532 w 109870"/>
                <a:gd name="connsiteY7" fmla="*/ 116129 h 189839"/>
                <a:gd name="connsiteX8" fmla="*/ 48677 w 109870"/>
                <a:gd name="connsiteY8" fmla="*/ 134209 h 189839"/>
                <a:gd name="connsiteX9" fmla="*/ 4172 w 109870"/>
                <a:gd name="connsiteY9" fmla="*/ 102221 h 189839"/>
                <a:gd name="connsiteX10" fmla="*/ 0 w 109870"/>
                <a:gd name="connsiteY10" fmla="*/ 66757 h 189839"/>
                <a:gd name="connsiteX11" fmla="*/ 4172 w 109870"/>
                <a:gd name="connsiteY11" fmla="*/ 31988 h 189839"/>
                <a:gd name="connsiteX12" fmla="*/ 48677 w 109870"/>
                <a:gd name="connsiteY12" fmla="*/ 0 h 189839"/>
                <a:gd name="connsiteX13" fmla="*/ 85532 w 109870"/>
                <a:gd name="connsiteY13" fmla="*/ 18080 h 189839"/>
                <a:gd name="connsiteX14" fmla="*/ 86228 w 109870"/>
                <a:gd name="connsiteY14" fmla="*/ 18080 h 189839"/>
                <a:gd name="connsiteX15" fmla="*/ 86228 w 109870"/>
                <a:gd name="connsiteY15" fmla="*/ 6258 h 189839"/>
                <a:gd name="connsiteX16" fmla="*/ 89009 w 109870"/>
                <a:gd name="connsiteY16" fmla="*/ 3477 h 189839"/>
                <a:gd name="connsiteX17" fmla="*/ 107089 w 109870"/>
                <a:gd name="connsiteY17" fmla="*/ 3477 h 189839"/>
                <a:gd name="connsiteX18" fmla="*/ 109871 w 109870"/>
                <a:gd name="connsiteY18" fmla="*/ 6258 h 189839"/>
                <a:gd name="connsiteX19" fmla="*/ 109871 w 109870"/>
                <a:gd name="connsiteY19" fmla="*/ 130732 h 189839"/>
                <a:gd name="connsiteX20" fmla="*/ 51458 w 109870"/>
                <a:gd name="connsiteY20" fmla="*/ 189840 h 189839"/>
                <a:gd name="connsiteX21" fmla="*/ 5563 w 109870"/>
                <a:gd name="connsiteY21" fmla="*/ 169674 h 189839"/>
                <a:gd name="connsiteX22" fmla="*/ 83446 w 109870"/>
                <a:gd name="connsiteY22" fmla="*/ 93181 h 189839"/>
                <a:gd name="connsiteX23" fmla="*/ 86228 w 109870"/>
                <a:gd name="connsiteY23" fmla="*/ 67452 h 189839"/>
                <a:gd name="connsiteX24" fmla="*/ 83446 w 109870"/>
                <a:gd name="connsiteY24" fmla="*/ 41723 h 189839"/>
                <a:gd name="connsiteX25" fmla="*/ 54935 w 109870"/>
                <a:gd name="connsiteY25" fmla="*/ 22252 h 189839"/>
                <a:gd name="connsiteX26" fmla="*/ 27120 w 109870"/>
                <a:gd name="connsiteY26" fmla="*/ 41723 h 189839"/>
                <a:gd name="connsiteX27" fmla="*/ 23643 w 109870"/>
                <a:gd name="connsiteY27" fmla="*/ 67452 h 189839"/>
                <a:gd name="connsiteX28" fmla="*/ 27120 w 109870"/>
                <a:gd name="connsiteY28" fmla="*/ 93181 h 189839"/>
                <a:gd name="connsiteX29" fmla="*/ 54935 w 109870"/>
                <a:gd name="connsiteY29" fmla="*/ 113347 h 189839"/>
                <a:gd name="connsiteX30" fmla="*/ 83446 w 109870"/>
                <a:gd name="connsiteY30" fmla="*/ 93181 h 18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9870" h="189839">
                  <a:moveTo>
                    <a:pt x="5563" y="169674"/>
                  </a:moveTo>
                  <a:cubicBezTo>
                    <a:pt x="4172" y="168283"/>
                    <a:pt x="4172" y="166892"/>
                    <a:pt x="5563" y="165501"/>
                  </a:cubicBezTo>
                  <a:lnTo>
                    <a:pt x="16689" y="154375"/>
                  </a:lnTo>
                  <a:cubicBezTo>
                    <a:pt x="18080" y="152984"/>
                    <a:pt x="19471" y="152984"/>
                    <a:pt x="20862" y="154375"/>
                  </a:cubicBezTo>
                  <a:cubicBezTo>
                    <a:pt x="29902" y="162720"/>
                    <a:pt x="39637" y="167587"/>
                    <a:pt x="52154" y="167587"/>
                  </a:cubicBezTo>
                  <a:cubicBezTo>
                    <a:pt x="74406" y="167587"/>
                    <a:pt x="86228" y="156461"/>
                    <a:pt x="86228" y="131427"/>
                  </a:cubicBezTo>
                  <a:lnTo>
                    <a:pt x="86228" y="116129"/>
                  </a:lnTo>
                  <a:lnTo>
                    <a:pt x="85532" y="116129"/>
                  </a:lnTo>
                  <a:cubicBezTo>
                    <a:pt x="79274" y="127255"/>
                    <a:pt x="68148" y="134209"/>
                    <a:pt x="48677" y="134209"/>
                  </a:cubicBezTo>
                  <a:cubicBezTo>
                    <a:pt x="25729" y="134209"/>
                    <a:pt x="10431" y="123083"/>
                    <a:pt x="4172" y="102221"/>
                  </a:cubicBezTo>
                  <a:cubicBezTo>
                    <a:pt x="695" y="92486"/>
                    <a:pt x="0" y="82751"/>
                    <a:pt x="0" y="66757"/>
                  </a:cubicBezTo>
                  <a:cubicBezTo>
                    <a:pt x="0" y="51458"/>
                    <a:pt x="1391" y="41723"/>
                    <a:pt x="4172" y="31988"/>
                  </a:cubicBezTo>
                  <a:cubicBezTo>
                    <a:pt x="11126" y="11126"/>
                    <a:pt x="26425" y="0"/>
                    <a:pt x="48677" y="0"/>
                  </a:cubicBezTo>
                  <a:cubicBezTo>
                    <a:pt x="68148" y="0"/>
                    <a:pt x="79274" y="6954"/>
                    <a:pt x="85532" y="18080"/>
                  </a:cubicBezTo>
                  <a:lnTo>
                    <a:pt x="86228" y="18080"/>
                  </a:lnTo>
                  <a:lnTo>
                    <a:pt x="86228" y="6258"/>
                  </a:lnTo>
                  <a:cubicBezTo>
                    <a:pt x="86228" y="4868"/>
                    <a:pt x="87618" y="3477"/>
                    <a:pt x="89009" y="3477"/>
                  </a:cubicBezTo>
                  <a:lnTo>
                    <a:pt x="107089" y="3477"/>
                  </a:lnTo>
                  <a:cubicBezTo>
                    <a:pt x="109175" y="3477"/>
                    <a:pt x="109871" y="4868"/>
                    <a:pt x="109871" y="6258"/>
                  </a:cubicBezTo>
                  <a:lnTo>
                    <a:pt x="109871" y="130732"/>
                  </a:lnTo>
                  <a:cubicBezTo>
                    <a:pt x="109871" y="168283"/>
                    <a:pt x="89009" y="189840"/>
                    <a:pt x="51458" y="189840"/>
                  </a:cubicBezTo>
                  <a:cubicBezTo>
                    <a:pt x="33379" y="189840"/>
                    <a:pt x="14603" y="181495"/>
                    <a:pt x="5563" y="169674"/>
                  </a:cubicBezTo>
                  <a:moveTo>
                    <a:pt x="83446" y="93181"/>
                  </a:moveTo>
                  <a:cubicBezTo>
                    <a:pt x="85532" y="86228"/>
                    <a:pt x="86228" y="78578"/>
                    <a:pt x="86228" y="67452"/>
                  </a:cubicBezTo>
                  <a:cubicBezTo>
                    <a:pt x="86228" y="56326"/>
                    <a:pt x="85532" y="48677"/>
                    <a:pt x="83446" y="41723"/>
                  </a:cubicBezTo>
                  <a:cubicBezTo>
                    <a:pt x="78578" y="27815"/>
                    <a:pt x="68843" y="22252"/>
                    <a:pt x="54935" y="22252"/>
                  </a:cubicBezTo>
                  <a:cubicBezTo>
                    <a:pt x="40332" y="22252"/>
                    <a:pt x="31292" y="29206"/>
                    <a:pt x="27120" y="41723"/>
                  </a:cubicBezTo>
                  <a:cubicBezTo>
                    <a:pt x="25034" y="48677"/>
                    <a:pt x="23643" y="57021"/>
                    <a:pt x="23643" y="67452"/>
                  </a:cubicBezTo>
                  <a:cubicBezTo>
                    <a:pt x="23643" y="78578"/>
                    <a:pt x="24338" y="86923"/>
                    <a:pt x="27120" y="93181"/>
                  </a:cubicBezTo>
                  <a:cubicBezTo>
                    <a:pt x="31292" y="106394"/>
                    <a:pt x="41028" y="113347"/>
                    <a:pt x="54935" y="113347"/>
                  </a:cubicBezTo>
                  <a:cubicBezTo>
                    <a:pt x="68843" y="113347"/>
                    <a:pt x="78578" y="107089"/>
                    <a:pt x="83446" y="93181"/>
                  </a:cubicBezTo>
                </a:path>
              </a:pathLst>
            </a:custGeom>
            <a:grpFill/>
            <a:ln w="6954" cap="flat">
              <a:noFill/>
              <a:prstDash val="solid"/>
              <a:miter/>
            </a:ln>
          </p:spPr>
          <p:txBody>
            <a:bodyPr rtlCol="0" anchor="ctr"/>
            <a:lstStyle/>
            <a:p>
              <a:endParaRPr lang="de-DE" dirty="0"/>
            </a:p>
          </p:txBody>
        </p:sp>
        <p:sp>
          <p:nvSpPr>
            <p:cNvPr id="84" name="Freihandform: Form 83">
              <a:extLst>
                <a:ext uri="{FF2B5EF4-FFF2-40B4-BE49-F238E27FC236}">
                  <a16:creationId xmlns:a16="http://schemas.microsoft.com/office/drawing/2014/main" id="{5530A688-8C22-3D1E-A242-F1448E04FA99}"/>
                </a:ext>
              </a:extLst>
            </p:cNvPr>
            <p:cNvSpPr>
              <a:spLocks noChangeAspect="1"/>
            </p:cNvSpPr>
            <p:nvPr/>
          </p:nvSpPr>
          <p:spPr bwMode="gray">
            <a:xfrm>
              <a:off x="7029639" y="3814937"/>
              <a:ext cx="119356" cy="183581"/>
            </a:xfrm>
            <a:custGeom>
              <a:avLst/>
              <a:gdLst>
                <a:gd name="connsiteX0" fmla="*/ 17645 w 119356"/>
                <a:gd name="connsiteY0" fmla="*/ 183581 h 183581"/>
                <a:gd name="connsiteX1" fmla="*/ 14864 w 119356"/>
                <a:gd name="connsiteY1" fmla="*/ 180800 h 183581"/>
                <a:gd name="connsiteX2" fmla="*/ 14864 w 119356"/>
                <a:gd name="connsiteY2" fmla="*/ 164806 h 183581"/>
                <a:gd name="connsiteX3" fmla="*/ 17645 w 119356"/>
                <a:gd name="connsiteY3" fmla="*/ 162024 h 183581"/>
                <a:gd name="connsiteX4" fmla="*/ 22513 w 119356"/>
                <a:gd name="connsiteY4" fmla="*/ 162024 h 183581"/>
                <a:gd name="connsiteX5" fmla="*/ 44765 w 119356"/>
                <a:gd name="connsiteY5" fmla="*/ 141858 h 183581"/>
                <a:gd name="connsiteX6" fmla="*/ 48938 w 119356"/>
                <a:gd name="connsiteY6" fmla="*/ 129341 h 183581"/>
                <a:gd name="connsiteX7" fmla="*/ 261 w 119356"/>
                <a:gd name="connsiteY7" fmla="*/ 2781 h 183581"/>
                <a:gd name="connsiteX8" fmla="*/ 2347 w 119356"/>
                <a:gd name="connsiteY8" fmla="*/ 0 h 183581"/>
                <a:gd name="connsiteX9" fmla="*/ 21818 w 119356"/>
                <a:gd name="connsiteY9" fmla="*/ 0 h 183581"/>
                <a:gd name="connsiteX10" fmla="*/ 25295 w 119356"/>
                <a:gd name="connsiteY10" fmla="*/ 2781 h 183581"/>
                <a:gd name="connsiteX11" fmla="*/ 60759 w 119356"/>
                <a:gd name="connsiteY11" fmla="*/ 99440 h 183581"/>
                <a:gd name="connsiteX12" fmla="*/ 61455 w 119356"/>
                <a:gd name="connsiteY12" fmla="*/ 99440 h 183581"/>
                <a:gd name="connsiteX13" fmla="*/ 94833 w 119356"/>
                <a:gd name="connsiteY13" fmla="*/ 2781 h 183581"/>
                <a:gd name="connsiteX14" fmla="*/ 98310 w 119356"/>
                <a:gd name="connsiteY14" fmla="*/ 0 h 183581"/>
                <a:gd name="connsiteX15" fmla="*/ 117085 w 119356"/>
                <a:gd name="connsiteY15" fmla="*/ 0 h 183581"/>
                <a:gd name="connsiteX16" fmla="*/ 119171 w 119356"/>
                <a:gd name="connsiteY16" fmla="*/ 2781 h 183581"/>
                <a:gd name="connsiteX17" fmla="*/ 66322 w 119356"/>
                <a:gd name="connsiteY17" fmla="*/ 143944 h 183581"/>
                <a:gd name="connsiteX18" fmla="*/ 24599 w 119356"/>
                <a:gd name="connsiteY18" fmla="*/ 183581 h 183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9356" h="183581">
                  <a:moveTo>
                    <a:pt x="17645" y="183581"/>
                  </a:moveTo>
                  <a:cubicBezTo>
                    <a:pt x="15559" y="183581"/>
                    <a:pt x="14864" y="182191"/>
                    <a:pt x="14864" y="180800"/>
                  </a:cubicBezTo>
                  <a:lnTo>
                    <a:pt x="14864" y="164806"/>
                  </a:lnTo>
                  <a:cubicBezTo>
                    <a:pt x="14864" y="163415"/>
                    <a:pt x="16255" y="162024"/>
                    <a:pt x="17645" y="162024"/>
                  </a:cubicBezTo>
                  <a:lnTo>
                    <a:pt x="22513" y="162024"/>
                  </a:lnTo>
                  <a:cubicBezTo>
                    <a:pt x="33639" y="162024"/>
                    <a:pt x="39202" y="157157"/>
                    <a:pt x="44765" y="141858"/>
                  </a:cubicBezTo>
                  <a:lnTo>
                    <a:pt x="48938" y="129341"/>
                  </a:lnTo>
                  <a:lnTo>
                    <a:pt x="261" y="2781"/>
                  </a:lnTo>
                  <a:cubicBezTo>
                    <a:pt x="-435" y="1391"/>
                    <a:pt x="261" y="0"/>
                    <a:pt x="2347" y="0"/>
                  </a:cubicBezTo>
                  <a:lnTo>
                    <a:pt x="21818" y="0"/>
                  </a:lnTo>
                  <a:cubicBezTo>
                    <a:pt x="23208" y="0"/>
                    <a:pt x="24599" y="695"/>
                    <a:pt x="25295" y="2781"/>
                  </a:cubicBezTo>
                  <a:lnTo>
                    <a:pt x="60759" y="99440"/>
                  </a:lnTo>
                  <a:lnTo>
                    <a:pt x="61455" y="99440"/>
                  </a:lnTo>
                  <a:lnTo>
                    <a:pt x="94833" y="2781"/>
                  </a:lnTo>
                  <a:cubicBezTo>
                    <a:pt x="95528" y="695"/>
                    <a:pt x="96224" y="0"/>
                    <a:pt x="98310" y="0"/>
                  </a:cubicBezTo>
                  <a:lnTo>
                    <a:pt x="117085" y="0"/>
                  </a:lnTo>
                  <a:cubicBezTo>
                    <a:pt x="118476" y="0"/>
                    <a:pt x="119867" y="1391"/>
                    <a:pt x="119171" y="2781"/>
                  </a:cubicBezTo>
                  <a:lnTo>
                    <a:pt x="66322" y="143944"/>
                  </a:lnTo>
                  <a:cubicBezTo>
                    <a:pt x="54501" y="175237"/>
                    <a:pt x="44070" y="183581"/>
                    <a:pt x="24599" y="183581"/>
                  </a:cubicBezTo>
                </a:path>
              </a:pathLst>
            </a:custGeom>
            <a:grpFill/>
            <a:ln w="6954" cap="flat">
              <a:noFill/>
              <a:prstDash val="solid"/>
              <a:miter/>
            </a:ln>
          </p:spPr>
          <p:txBody>
            <a:bodyPr rtlCol="0" anchor="ctr"/>
            <a:lstStyle/>
            <a:p>
              <a:endParaRPr lang="de-DE" dirty="0"/>
            </a:p>
          </p:txBody>
        </p:sp>
        <p:sp>
          <p:nvSpPr>
            <p:cNvPr id="85" name="Freihandform: Form 84">
              <a:extLst>
                <a:ext uri="{FF2B5EF4-FFF2-40B4-BE49-F238E27FC236}">
                  <a16:creationId xmlns:a16="http://schemas.microsoft.com/office/drawing/2014/main" id="{D39F26F1-2DE4-4FF0-9D4E-4325D0756D4D}"/>
                </a:ext>
              </a:extLst>
            </p:cNvPr>
            <p:cNvSpPr>
              <a:spLocks noChangeAspect="1"/>
            </p:cNvSpPr>
            <p:nvPr/>
          </p:nvSpPr>
          <p:spPr bwMode="gray">
            <a:xfrm>
              <a:off x="4979909" y="2814281"/>
              <a:ext cx="545849" cy="705814"/>
            </a:xfrm>
            <a:custGeom>
              <a:avLst/>
              <a:gdLst>
                <a:gd name="connsiteX0" fmla="*/ 390110 w 545849"/>
                <a:gd name="connsiteY0" fmla="*/ 705814 h 705814"/>
                <a:gd name="connsiteX1" fmla="*/ 374812 w 545849"/>
                <a:gd name="connsiteY1" fmla="*/ 695383 h 705814"/>
                <a:gd name="connsiteX2" fmla="*/ 253120 w 545849"/>
                <a:gd name="connsiteY2" fmla="*/ 436701 h 705814"/>
                <a:gd name="connsiteX3" fmla="*/ 158547 w 545849"/>
                <a:gd name="connsiteY3" fmla="*/ 436701 h 705814"/>
                <a:gd name="connsiteX4" fmla="*/ 152289 w 545849"/>
                <a:gd name="connsiteY4" fmla="*/ 442959 h 705814"/>
                <a:gd name="connsiteX5" fmla="*/ 152289 w 545849"/>
                <a:gd name="connsiteY5" fmla="*/ 695383 h 705814"/>
                <a:gd name="connsiteX6" fmla="*/ 141858 w 545849"/>
                <a:gd name="connsiteY6" fmla="*/ 705814 h 705814"/>
                <a:gd name="connsiteX7" fmla="*/ 10431 w 545849"/>
                <a:gd name="connsiteY7" fmla="*/ 705814 h 705814"/>
                <a:gd name="connsiteX8" fmla="*/ 0 w 545849"/>
                <a:gd name="connsiteY8" fmla="*/ 695383 h 705814"/>
                <a:gd name="connsiteX9" fmla="*/ 0 w 545849"/>
                <a:gd name="connsiteY9" fmla="*/ 10431 h 705814"/>
                <a:gd name="connsiteX10" fmla="*/ 10431 w 545849"/>
                <a:gd name="connsiteY10" fmla="*/ 0 h 705814"/>
                <a:gd name="connsiteX11" fmla="*/ 291366 w 545849"/>
                <a:gd name="connsiteY11" fmla="*/ 0 h 705814"/>
                <a:gd name="connsiteX12" fmla="*/ 531273 w 545849"/>
                <a:gd name="connsiteY12" fmla="*/ 219046 h 705814"/>
                <a:gd name="connsiteX13" fmla="*/ 405409 w 545849"/>
                <a:gd name="connsiteY13" fmla="*/ 415144 h 705814"/>
                <a:gd name="connsiteX14" fmla="*/ 544485 w 545849"/>
                <a:gd name="connsiteY14" fmla="*/ 693297 h 705814"/>
                <a:gd name="connsiteX15" fmla="*/ 537531 w 545849"/>
                <a:gd name="connsiteY15" fmla="*/ 705814 h 705814"/>
                <a:gd name="connsiteX16" fmla="*/ 378984 w 545849"/>
                <a:gd name="connsiteY16" fmla="*/ 219046 h 705814"/>
                <a:gd name="connsiteX17" fmla="*/ 283716 w 545849"/>
                <a:gd name="connsiteY17" fmla="*/ 132123 h 705814"/>
                <a:gd name="connsiteX18" fmla="*/ 159243 w 545849"/>
                <a:gd name="connsiteY18" fmla="*/ 132123 h 705814"/>
                <a:gd name="connsiteX19" fmla="*/ 152984 w 545849"/>
                <a:gd name="connsiteY19" fmla="*/ 138381 h 705814"/>
                <a:gd name="connsiteX20" fmla="*/ 152984 w 545849"/>
                <a:gd name="connsiteY20" fmla="*/ 301101 h 705814"/>
                <a:gd name="connsiteX21" fmla="*/ 159243 w 545849"/>
                <a:gd name="connsiteY21" fmla="*/ 307359 h 705814"/>
                <a:gd name="connsiteX22" fmla="*/ 283716 w 545849"/>
                <a:gd name="connsiteY22" fmla="*/ 307359 h 705814"/>
                <a:gd name="connsiteX23" fmla="*/ 378984 w 545849"/>
                <a:gd name="connsiteY23" fmla="*/ 219046 h 70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5849" h="705814">
                  <a:moveTo>
                    <a:pt x="390110" y="705814"/>
                  </a:moveTo>
                  <a:cubicBezTo>
                    <a:pt x="381070" y="705814"/>
                    <a:pt x="377593" y="702337"/>
                    <a:pt x="374812" y="695383"/>
                  </a:cubicBezTo>
                  <a:lnTo>
                    <a:pt x="253120" y="436701"/>
                  </a:lnTo>
                  <a:lnTo>
                    <a:pt x="158547" y="436701"/>
                  </a:lnTo>
                  <a:cubicBezTo>
                    <a:pt x="154375" y="436701"/>
                    <a:pt x="152289" y="438787"/>
                    <a:pt x="152289" y="442959"/>
                  </a:cubicBezTo>
                  <a:lnTo>
                    <a:pt x="152289" y="695383"/>
                  </a:lnTo>
                  <a:cubicBezTo>
                    <a:pt x="152289" y="701642"/>
                    <a:pt x="148117" y="705814"/>
                    <a:pt x="141858" y="705814"/>
                  </a:cubicBezTo>
                  <a:lnTo>
                    <a:pt x="10431" y="705814"/>
                  </a:lnTo>
                  <a:cubicBezTo>
                    <a:pt x="4172" y="705814"/>
                    <a:pt x="0" y="701642"/>
                    <a:pt x="0" y="695383"/>
                  </a:cubicBezTo>
                  <a:lnTo>
                    <a:pt x="0" y="10431"/>
                  </a:lnTo>
                  <a:cubicBezTo>
                    <a:pt x="0" y="4172"/>
                    <a:pt x="4172" y="0"/>
                    <a:pt x="10431" y="0"/>
                  </a:cubicBezTo>
                  <a:lnTo>
                    <a:pt x="291366" y="0"/>
                  </a:lnTo>
                  <a:cubicBezTo>
                    <a:pt x="435310" y="0"/>
                    <a:pt x="531273" y="90400"/>
                    <a:pt x="531273" y="219046"/>
                  </a:cubicBezTo>
                  <a:cubicBezTo>
                    <a:pt x="531273" y="309446"/>
                    <a:pt x="483292" y="381070"/>
                    <a:pt x="405409" y="415144"/>
                  </a:cubicBezTo>
                  <a:lnTo>
                    <a:pt x="544485" y="693297"/>
                  </a:lnTo>
                  <a:cubicBezTo>
                    <a:pt x="547962" y="699556"/>
                    <a:pt x="544485" y="705814"/>
                    <a:pt x="537531" y="705814"/>
                  </a:cubicBezTo>
                  <a:moveTo>
                    <a:pt x="378984" y="219046"/>
                  </a:moveTo>
                  <a:cubicBezTo>
                    <a:pt x="378984" y="166197"/>
                    <a:pt x="341433" y="132123"/>
                    <a:pt x="283716" y="132123"/>
                  </a:cubicBezTo>
                  <a:lnTo>
                    <a:pt x="159243" y="132123"/>
                  </a:lnTo>
                  <a:cubicBezTo>
                    <a:pt x="155071" y="132123"/>
                    <a:pt x="152984" y="134209"/>
                    <a:pt x="152984" y="138381"/>
                  </a:cubicBezTo>
                  <a:lnTo>
                    <a:pt x="152984" y="301101"/>
                  </a:lnTo>
                  <a:cubicBezTo>
                    <a:pt x="152984" y="305273"/>
                    <a:pt x="155071" y="307359"/>
                    <a:pt x="159243" y="307359"/>
                  </a:cubicBezTo>
                  <a:lnTo>
                    <a:pt x="283716" y="307359"/>
                  </a:lnTo>
                  <a:cubicBezTo>
                    <a:pt x="341433" y="307359"/>
                    <a:pt x="378984" y="272590"/>
                    <a:pt x="378984" y="219046"/>
                  </a:cubicBezTo>
                </a:path>
              </a:pathLst>
            </a:custGeom>
            <a:grpFill/>
            <a:ln w="6954" cap="flat">
              <a:noFill/>
              <a:prstDash val="solid"/>
              <a:miter/>
            </a:ln>
          </p:spPr>
          <p:txBody>
            <a:bodyPr rtlCol="0" anchor="ctr"/>
            <a:lstStyle/>
            <a:p>
              <a:endParaRPr lang="de-DE" dirty="0"/>
            </a:p>
          </p:txBody>
        </p:sp>
        <p:sp>
          <p:nvSpPr>
            <p:cNvPr id="86" name="Freihandform: Form 85">
              <a:extLst>
                <a:ext uri="{FF2B5EF4-FFF2-40B4-BE49-F238E27FC236}">
                  <a16:creationId xmlns:a16="http://schemas.microsoft.com/office/drawing/2014/main" id="{7DFC8254-885C-7F81-34C6-20E3561C3626}"/>
                </a:ext>
              </a:extLst>
            </p:cNvPr>
            <p:cNvSpPr>
              <a:spLocks noChangeAspect="1"/>
            </p:cNvSpPr>
            <p:nvPr/>
          </p:nvSpPr>
          <p:spPr bwMode="gray">
            <a:xfrm>
              <a:off x="6356734" y="2803154"/>
              <a:ext cx="552864" cy="728066"/>
            </a:xfrm>
            <a:custGeom>
              <a:avLst/>
              <a:gdLst>
                <a:gd name="connsiteX0" fmla="*/ 4207 w 552864"/>
                <a:gd name="connsiteY0" fmla="*/ 631408 h 728066"/>
                <a:gd name="connsiteX1" fmla="*/ 2816 w 552864"/>
                <a:gd name="connsiteY1" fmla="*/ 614024 h 728066"/>
                <a:gd name="connsiteX2" fmla="*/ 81394 w 552864"/>
                <a:gd name="connsiteY2" fmla="*/ 523624 h 728066"/>
                <a:gd name="connsiteX3" fmla="*/ 97388 w 552864"/>
                <a:gd name="connsiteY3" fmla="*/ 522928 h 728066"/>
                <a:gd name="connsiteX4" fmla="*/ 282360 w 552864"/>
                <a:gd name="connsiteY4" fmla="*/ 595248 h 728066"/>
                <a:gd name="connsiteX5" fmla="*/ 397794 w 552864"/>
                <a:gd name="connsiteY5" fmla="*/ 511107 h 728066"/>
                <a:gd name="connsiteX6" fmla="*/ 288619 w 552864"/>
                <a:gd name="connsiteY6" fmla="*/ 432529 h 728066"/>
                <a:gd name="connsiteX7" fmla="*/ 251068 w 552864"/>
                <a:gd name="connsiteY7" fmla="*/ 426965 h 728066"/>
                <a:gd name="connsiteX8" fmla="*/ 27850 w 552864"/>
                <a:gd name="connsiteY8" fmla="*/ 215569 h 728066"/>
                <a:gd name="connsiteX9" fmla="*/ 278188 w 552864"/>
                <a:gd name="connsiteY9" fmla="*/ 0 h 728066"/>
                <a:gd name="connsiteX10" fmla="*/ 518095 w 552864"/>
                <a:gd name="connsiteY10" fmla="*/ 73711 h 728066"/>
                <a:gd name="connsiteX11" fmla="*/ 520181 w 552864"/>
                <a:gd name="connsiteY11" fmla="*/ 89009 h 728066"/>
                <a:gd name="connsiteX12" fmla="*/ 456901 w 552864"/>
                <a:gd name="connsiteY12" fmla="*/ 183581 h 728066"/>
                <a:gd name="connsiteX13" fmla="*/ 442298 w 552864"/>
                <a:gd name="connsiteY13" fmla="*/ 187058 h 728066"/>
                <a:gd name="connsiteX14" fmla="*/ 278188 w 552864"/>
                <a:gd name="connsiteY14" fmla="*/ 132818 h 728066"/>
                <a:gd name="connsiteX15" fmla="*/ 183616 w 552864"/>
                <a:gd name="connsiteY15" fmla="*/ 209310 h 728066"/>
                <a:gd name="connsiteX16" fmla="*/ 293486 w 552864"/>
                <a:gd name="connsiteY16" fmla="*/ 287193 h 728066"/>
                <a:gd name="connsiteX17" fmla="*/ 331037 w 552864"/>
                <a:gd name="connsiteY17" fmla="*/ 292756 h 728066"/>
                <a:gd name="connsiteX18" fmla="*/ 552864 w 552864"/>
                <a:gd name="connsiteY18" fmla="*/ 506239 h 728066"/>
                <a:gd name="connsiteX19" fmla="*/ 276102 w 552864"/>
                <a:gd name="connsiteY19" fmla="*/ 728067 h 728066"/>
                <a:gd name="connsiteX20" fmla="*/ 4207 w 552864"/>
                <a:gd name="connsiteY20" fmla="*/ 631408 h 728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2864" h="728066">
                  <a:moveTo>
                    <a:pt x="4207" y="631408"/>
                  </a:moveTo>
                  <a:cubicBezTo>
                    <a:pt x="34" y="627236"/>
                    <a:pt x="-2052" y="620282"/>
                    <a:pt x="2816" y="614024"/>
                  </a:cubicBezTo>
                  <a:lnTo>
                    <a:pt x="81394" y="523624"/>
                  </a:lnTo>
                  <a:cubicBezTo>
                    <a:pt x="85566" y="518756"/>
                    <a:pt x="91825" y="518756"/>
                    <a:pt x="97388" y="522928"/>
                  </a:cubicBezTo>
                  <a:cubicBezTo>
                    <a:pt x="143979" y="560479"/>
                    <a:pt x="207259" y="595248"/>
                    <a:pt x="282360" y="595248"/>
                  </a:cubicBezTo>
                  <a:cubicBezTo>
                    <a:pt x="356071" y="595248"/>
                    <a:pt x="397794" y="561175"/>
                    <a:pt x="397794" y="511107"/>
                  </a:cubicBezTo>
                  <a:cubicBezTo>
                    <a:pt x="397794" y="469384"/>
                    <a:pt x="372760" y="443655"/>
                    <a:pt x="288619" y="432529"/>
                  </a:cubicBezTo>
                  <a:lnTo>
                    <a:pt x="251068" y="426965"/>
                  </a:lnTo>
                  <a:cubicBezTo>
                    <a:pt x="107819" y="407495"/>
                    <a:pt x="27850" y="340042"/>
                    <a:pt x="27850" y="215569"/>
                  </a:cubicBezTo>
                  <a:cubicBezTo>
                    <a:pt x="27850" y="85532"/>
                    <a:pt x="125203" y="0"/>
                    <a:pt x="278188" y="0"/>
                  </a:cubicBezTo>
                  <a:cubicBezTo>
                    <a:pt x="371369" y="0"/>
                    <a:pt x="458987" y="27815"/>
                    <a:pt x="518095" y="73711"/>
                  </a:cubicBezTo>
                  <a:cubicBezTo>
                    <a:pt x="524353" y="77883"/>
                    <a:pt x="525049" y="82055"/>
                    <a:pt x="520181" y="89009"/>
                  </a:cubicBezTo>
                  <a:lnTo>
                    <a:pt x="456901" y="183581"/>
                  </a:lnTo>
                  <a:cubicBezTo>
                    <a:pt x="452729" y="189144"/>
                    <a:pt x="447861" y="189840"/>
                    <a:pt x="442298" y="187058"/>
                  </a:cubicBezTo>
                  <a:cubicBezTo>
                    <a:pt x="388058" y="151594"/>
                    <a:pt x="336600" y="132818"/>
                    <a:pt x="278188" y="132818"/>
                  </a:cubicBezTo>
                  <a:cubicBezTo>
                    <a:pt x="215603" y="132818"/>
                    <a:pt x="183616" y="164806"/>
                    <a:pt x="183616" y="209310"/>
                  </a:cubicBezTo>
                  <a:cubicBezTo>
                    <a:pt x="183616" y="249643"/>
                    <a:pt x="212822" y="276067"/>
                    <a:pt x="293486" y="287193"/>
                  </a:cubicBezTo>
                  <a:lnTo>
                    <a:pt x="331037" y="292756"/>
                  </a:lnTo>
                  <a:cubicBezTo>
                    <a:pt x="476372" y="312227"/>
                    <a:pt x="552864" y="378984"/>
                    <a:pt x="552864" y="506239"/>
                  </a:cubicBezTo>
                  <a:cubicBezTo>
                    <a:pt x="552864" y="634190"/>
                    <a:pt x="458292" y="728067"/>
                    <a:pt x="276102" y="728067"/>
                  </a:cubicBezTo>
                  <a:cubicBezTo>
                    <a:pt x="166231" y="728067"/>
                    <a:pt x="59142" y="684257"/>
                    <a:pt x="4207" y="631408"/>
                  </a:cubicBezTo>
                </a:path>
              </a:pathLst>
            </a:custGeom>
            <a:grpFill/>
            <a:ln w="6954" cap="flat">
              <a:noFill/>
              <a:prstDash val="solid"/>
              <a:miter/>
            </a:ln>
          </p:spPr>
          <p:txBody>
            <a:bodyPr rtlCol="0" anchor="ctr"/>
            <a:lstStyle/>
            <a:p>
              <a:endParaRPr lang="de-DE" dirty="0"/>
            </a:p>
          </p:txBody>
        </p:sp>
        <p:sp>
          <p:nvSpPr>
            <p:cNvPr id="87" name="Freihandform: Form 86">
              <a:extLst>
                <a:ext uri="{FF2B5EF4-FFF2-40B4-BE49-F238E27FC236}">
                  <a16:creationId xmlns:a16="http://schemas.microsoft.com/office/drawing/2014/main" id="{F345E052-1F57-4DAE-3573-67D08ED27FAA}"/>
                </a:ext>
              </a:extLst>
            </p:cNvPr>
            <p:cNvSpPr>
              <a:spLocks noChangeAspect="1"/>
            </p:cNvSpPr>
            <p:nvPr/>
          </p:nvSpPr>
          <p:spPr bwMode="gray">
            <a:xfrm>
              <a:off x="7005561" y="2814281"/>
              <a:ext cx="473556" cy="706509"/>
            </a:xfrm>
            <a:custGeom>
              <a:avLst/>
              <a:gdLst>
                <a:gd name="connsiteX0" fmla="*/ 0 w 473556"/>
                <a:gd name="connsiteY0" fmla="*/ 10431 h 706509"/>
                <a:gd name="connsiteX1" fmla="*/ 10431 w 473556"/>
                <a:gd name="connsiteY1" fmla="*/ 0 h 706509"/>
                <a:gd name="connsiteX2" fmla="*/ 463126 w 473556"/>
                <a:gd name="connsiteY2" fmla="*/ 0 h 706509"/>
                <a:gd name="connsiteX3" fmla="*/ 473556 w 473556"/>
                <a:gd name="connsiteY3" fmla="*/ 10431 h 706509"/>
                <a:gd name="connsiteX4" fmla="*/ 473556 w 473556"/>
                <a:gd name="connsiteY4" fmla="*/ 121692 h 706509"/>
                <a:gd name="connsiteX5" fmla="*/ 463126 w 473556"/>
                <a:gd name="connsiteY5" fmla="*/ 132123 h 706509"/>
                <a:gd name="connsiteX6" fmla="*/ 159243 w 473556"/>
                <a:gd name="connsiteY6" fmla="*/ 132123 h 706509"/>
                <a:gd name="connsiteX7" fmla="*/ 152984 w 473556"/>
                <a:gd name="connsiteY7" fmla="*/ 138381 h 706509"/>
                <a:gd name="connsiteX8" fmla="*/ 152984 w 473556"/>
                <a:gd name="connsiteY8" fmla="*/ 278849 h 706509"/>
                <a:gd name="connsiteX9" fmla="*/ 159243 w 473556"/>
                <a:gd name="connsiteY9" fmla="*/ 285107 h 706509"/>
                <a:gd name="connsiteX10" fmla="*/ 396369 w 473556"/>
                <a:gd name="connsiteY10" fmla="*/ 285107 h 706509"/>
                <a:gd name="connsiteX11" fmla="*/ 406799 w 473556"/>
                <a:gd name="connsiteY11" fmla="*/ 295538 h 706509"/>
                <a:gd name="connsiteX12" fmla="*/ 406799 w 473556"/>
                <a:gd name="connsiteY12" fmla="*/ 405408 h 706509"/>
                <a:gd name="connsiteX13" fmla="*/ 396369 w 473556"/>
                <a:gd name="connsiteY13" fmla="*/ 415839 h 706509"/>
                <a:gd name="connsiteX14" fmla="*/ 159243 w 473556"/>
                <a:gd name="connsiteY14" fmla="*/ 415839 h 706509"/>
                <a:gd name="connsiteX15" fmla="*/ 152984 w 473556"/>
                <a:gd name="connsiteY15" fmla="*/ 422098 h 706509"/>
                <a:gd name="connsiteX16" fmla="*/ 152984 w 473556"/>
                <a:gd name="connsiteY16" fmla="*/ 568128 h 706509"/>
                <a:gd name="connsiteX17" fmla="*/ 159243 w 473556"/>
                <a:gd name="connsiteY17" fmla="*/ 574387 h 706509"/>
                <a:gd name="connsiteX18" fmla="*/ 463126 w 473556"/>
                <a:gd name="connsiteY18" fmla="*/ 574387 h 706509"/>
                <a:gd name="connsiteX19" fmla="*/ 473556 w 473556"/>
                <a:gd name="connsiteY19" fmla="*/ 584818 h 706509"/>
                <a:gd name="connsiteX20" fmla="*/ 473556 w 473556"/>
                <a:gd name="connsiteY20" fmla="*/ 696079 h 706509"/>
                <a:gd name="connsiteX21" fmla="*/ 463126 w 473556"/>
                <a:gd name="connsiteY21" fmla="*/ 706510 h 706509"/>
                <a:gd name="connsiteX22" fmla="*/ 10431 w 473556"/>
                <a:gd name="connsiteY22" fmla="*/ 706510 h 706509"/>
                <a:gd name="connsiteX23" fmla="*/ 0 w 473556"/>
                <a:gd name="connsiteY23" fmla="*/ 696079 h 706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3556" h="706509">
                  <a:moveTo>
                    <a:pt x="0" y="10431"/>
                  </a:moveTo>
                  <a:cubicBezTo>
                    <a:pt x="0" y="4172"/>
                    <a:pt x="4172" y="0"/>
                    <a:pt x="10431" y="0"/>
                  </a:cubicBezTo>
                  <a:lnTo>
                    <a:pt x="463126" y="0"/>
                  </a:lnTo>
                  <a:cubicBezTo>
                    <a:pt x="469384" y="0"/>
                    <a:pt x="473556" y="4172"/>
                    <a:pt x="473556" y="10431"/>
                  </a:cubicBezTo>
                  <a:lnTo>
                    <a:pt x="473556" y="121692"/>
                  </a:lnTo>
                  <a:cubicBezTo>
                    <a:pt x="473556" y="127951"/>
                    <a:pt x="469384" y="132123"/>
                    <a:pt x="463126" y="132123"/>
                  </a:cubicBezTo>
                  <a:lnTo>
                    <a:pt x="159243" y="132123"/>
                  </a:lnTo>
                  <a:cubicBezTo>
                    <a:pt x="155071" y="132123"/>
                    <a:pt x="152984" y="134209"/>
                    <a:pt x="152984" y="138381"/>
                  </a:cubicBezTo>
                  <a:lnTo>
                    <a:pt x="152984" y="278849"/>
                  </a:lnTo>
                  <a:cubicBezTo>
                    <a:pt x="152984" y="283021"/>
                    <a:pt x="155071" y="285107"/>
                    <a:pt x="159243" y="285107"/>
                  </a:cubicBezTo>
                  <a:lnTo>
                    <a:pt x="396369" y="285107"/>
                  </a:lnTo>
                  <a:cubicBezTo>
                    <a:pt x="402627" y="285107"/>
                    <a:pt x="406799" y="289280"/>
                    <a:pt x="406799" y="295538"/>
                  </a:cubicBezTo>
                  <a:lnTo>
                    <a:pt x="406799" y="405408"/>
                  </a:lnTo>
                  <a:cubicBezTo>
                    <a:pt x="406799" y="411667"/>
                    <a:pt x="402627" y="415839"/>
                    <a:pt x="396369" y="415839"/>
                  </a:cubicBezTo>
                  <a:lnTo>
                    <a:pt x="159243" y="415839"/>
                  </a:lnTo>
                  <a:cubicBezTo>
                    <a:pt x="155071" y="415839"/>
                    <a:pt x="152984" y="417926"/>
                    <a:pt x="152984" y="422098"/>
                  </a:cubicBezTo>
                  <a:lnTo>
                    <a:pt x="152984" y="568128"/>
                  </a:lnTo>
                  <a:cubicBezTo>
                    <a:pt x="152984" y="572301"/>
                    <a:pt x="155071" y="574387"/>
                    <a:pt x="159243" y="574387"/>
                  </a:cubicBezTo>
                  <a:lnTo>
                    <a:pt x="463126" y="574387"/>
                  </a:lnTo>
                  <a:cubicBezTo>
                    <a:pt x="469384" y="574387"/>
                    <a:pt x="473556" y="578559"/>
                    <a:pt x="473556" y="584818"/>
                  </a:cubicBezTo>
                  <a:lnTo>
                    <a:pt x="473556" y="696079"/>
                  </a:lnTo>
                  <a:cubicBezTo>
                    <a:pt x="473556" y="702337"/>
                    <a:pt x="469384" y="706510"/>
                    <a:pt x="463126" y="706510"/>
                  </a:cubicBezTo>
                  <a:lnTo>
                    <a:pt x="10431" y="706510"/>
                  </a:lnTo>
                  <a:cubicBezTo>
                    <a:pt x="4172" y="706510"/>
                    <a:pt x="0" y="702337"/>
                    <a:pt x="0" y="696079"/>
                  </a:cubicBezTo>
                </a:path>
              </a:pathLst>
            </a:custGeom>
            <a:grpFill/>
            <a:ln w="6954" cap="flat">
              <a:noFill/>
              <a:prstDash val="solid"/>
              <a:miter/>
            </a:ln>
          </p:spPr>
          <p:txBody>
            <a:bodyPr rtlCol="0" anchor="ctr"/>
            <a:lstStyle/>
            <a:p>
              <a:endParaRPr lang="de-DE" dirty="0"/>
            </a:p>
          </p:txBody>
        </p:sp>
        <p:sp>
          <p:nvSpPr>
            <p:cNvPr id="88" name="Freihandform: Form 87">
              <a:extLst>
                <a:ext uri="{FF2B5EF4-FFF2-40B4-BE49-F238E27FC236}">
                  <a16:creationId xmlns:a16="http://schemas.microsoft.com/office/drawing/2014/main" id="{497DC6E0-A96F-AB3B-63AF-03DA23EA0C85}"/>
                </a:ext>
              </a:extLst>
            </p:cNvPr>
            <p:cNvSpPr>
              <a:spLocks noChangeAspect="1"/>
            </p:cNvSpPr>
            <p:nvPr/>
          </p:nvSpPr>
          <p:spPr bwMode="gray">
            <a:xfrm>
              <a:off x="7587597" y="2814281"/>
              <a:ext cx="555611" cy="705814"/>
            </a:xfrm>
            <a:custGeom>
              <a:avLst/>
              <a:gdLst>
                <a:gd name="connsiteX0" fmla="*/ 695 w 555611"/>
                <a:gd name="connsiteY0" fmla="*/ 10431 h 705814"/>
                <a:gd name="connsiteX1" fmla="*/ 11126 w 555611"/>
                <a:gd name="connsiteY1" fmla="*/ 0 h 705814"/>
                <a:gd name="connsiteX2" fmla="*/ 135600 w 555611"/>
                <a:gd name="connsiteY2" fmla="*/ 0 h 705814"/>
                <a:gd name="connsiteX3" fmla="*/ 152984 w 555611"/>
                <a:gd name="connsiteY3" fmla="*/ 10431 h 705814"/>
                <a:gd name="connsiteX4" fmla="*/ 411667 w 555611"/>
                <a:gd name="connsiteY4" fmla="*/ 454781 h 705814"/>
                <a:gd name="connsiteX5" fmla="*/ 417230 w 555611"/>
                <a:gd name="connsiteY5" fmla="*/ 454781 h 705814"/>
                <a:gd name="connsiteX6" fmla="*/ 417230 w 555611"/>
                <a:gd name="connsiteY6" fmla="*/ 10431 h 705814"/>
                <a:gd name="connsiteX7" fmla="*/ 427661 w 555611"/>
                <a:gd name="connsiteY7" fmla="*/ 0 h 705814"/>
                <a:gd name="connsiteX8" fmla="*/ 545181 w 555611"/>
                <a:gd name="connsiteY8" fmla="*/ 0 h 705814"/>
                <a:gd name="connsiteX9" fmla="*/ 555612 w 555611"/>
                <a:gd name="connsiteY9" fmla="*/ 10431 h 705814"/>
                <a:gd name="connsiteX10" fmla="*/ 555612 w 555611"/>
                <a:gd name="connsiteY10" fmla="*/ 695383 h 705814"/>
                <a:gd name="connsiteX11" fmla="*/ 545181 w 555611"/>
                <a:gd name="connsiteY11" fmla="*/ 705814 h 705814"/>
                <a:gd name="connsiteX12" fmla="*/ 421402 w 555611"/>
                <a:gd name="connsiteY12" fmla="*/ 705814 h 705814"/>
                <a:gd name="connsiteX13" fmla="*/ 404018 w 555611"/>
                <a:gd name="connsiteY13" fmla="*/ 695383 h 705814"/>
                <a:gd name="connsiteX14" fmla="*/ 143944 w 555611"/>
                <a:gd name="connsiteY14" fmla="*/ 252424 h 705814"/>
                <a:gd name="connsiteX15" fmla="*/ 138381 w 555611"/>
                <a:gd name="connsiteY15" fmla="*/ 252424 h 705814"/>
                <a:gd name="connsiteX16" fmla="*/ 138381 w 555611"/>
                <a:gd name="connsiteY16" fmla="*/ 695383 h 705814"/>
                <a:gd name="connsiteX17" fmla="*/ 127951 w 555611"/>
                <a:gd name="connsiteY17" fmla="*/ 705814 h 705814"/>
                <a:gd name="connsiteX18" fmla="*/ 10431 w 555611"/>
                <a:gd name="connsiteY18" fmla="*/ 705814 h 705814"/>
                <a:gd name="connsiteX19" fmla="*/ 0 w 555611"/>
                <a:gd name="connsiteY19" fmla="*/ 695383 h 70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5611" h="705814">
                  <a:moveTo>
                    <a:pt x="695" y="10431"/>
                  </a:moveTo>
                  <a:cubicBezTo>
                    <a:pt x="695" y="4172"/>
                    <a:pt x="4868" y="0"/>
                    <a:pt x="11126" y="0"/>
                  </a:cubicBezTo>
                  <a:lnTo>
                    <a:pt x="135600" y="0"/>
                  </a:lnTo>
                  <a:cubicBezTo>
                    <a:pt x="142554" y="0"/>
                    <a:pt x="148812" y="2781"/>
                    <a:pt x="152984" y="10431"/>
                  </a:cubicBezTo>
                  <a:lnTo>
                    <a:pt x="411667" y="454781"/>
                  </a:lnTo>
                  <a:lnTo>
                    <a:pt x="417230" y="454781"/>
                  </a:lnTo>
                  <a:lnTo>
                    <a:pt x="417230" y="10431"/>
                  </a:lnTo>
                  <a:cubicBezTo>
                    <a:pt x="417230" y="4172"/>
                    <a:pt x="421402" y="0"/>
                    <a:pt x="427661" y="0"/>
                  </a:cubicBezTo>
                  <a:lnTo>
                    <a:pt x="545181" y="0"/>
                  </a:lnTo>
                  <a:cubicBezTo>
                    <a:pt x="551439" y="0"/>
                    <a:pt x="555612" y="4172"/>
                    <a:pt x="555612" y="10431"/>
                  </a:cubicBezTo>
                  <a:lnTo>
                    <a:pt x="555612" y="695383"/>
                  </a:lnTo>
                  <a:cubicBezTo>
                    <a:pt x="555612" y="701642"/>
                    <a:pt x="551439" y="705814"/>
                    <a:pt x="545181" y="705814"/>
                  </a:cubicBezTo>
                  <a:lnTo>
                    <a:pt x="421402" y="705814"/>
                  </a:lnTo>
                  <a:cubicBezTo>
                    <a:pt x="413058" y="705814"/>
                    <a:pt x="408190" y="702337"/>
                    <a:pt x="404018" y="695383"/>
                  </a:cubicBezTo>
                  <a:lnTo>
                    <a:pt x="143944" y="252424"/>
                  </a:lnTo>
                  <a:lnTo>
                    <a:pt x="138381" y="252424"/>
                  </a:lnTo>
                  <a:lnTo>
                    <a:pt x="138381" y="695383"/>
                  </a:lnTo>
                  <a:cubicBezTo>
                    <a:pt x="138381" y="701642"/>
                    <a:pt x="134209" y="705814"/>
                    <a:pt x="127951" y="705814"/>
                  </a:cubicBezTo>
                  <a:lnTo>
                    <a:pt x="10431" y="705814"/>
                  </a:lnTo>
                  <a:cubicBezTo>
                    <a:pt x="4172" y="705814"/>
                    <a:pt x="0" y="701642"/>
                    <a:pt x="0" y="695383"/>
                  </a:cubicBezTo>
                </a:path>
              </a:pathLst>
            </a:custGeom>
            <a:grpFill/>
            <a:ln w="6954" cap="flat">
              <a:noFill/>
              <a:prstDash val="solid"/>
              <a:miter/>
            </a:ln>
          </p:spPr>
          <p:txBody>
            <a:bodyPr rtlCol="0" anchor="ctr"/>
            <a:lstStyle/>
            <a:p>
              <a:endParaRPr lang="de-DE" dirty="0"/>
            </a:p>
          </p:txBody>
        </p:sp>
        <p:sp>
          <p:nvSpPr>
            <p:cNvPr id="89" name="Freihandform: Form 88">
              <a:extLst>
                <a:ext uri="{FF2B5EF4-FFF2-40B4-BE49-F238E27FC236}">
                  <a16:creationId xmlns:a16="http://schemas.microsoft.com/office/drawing/2014/main" id="{D4B2C307-A261-B4E6-49EF-1A71502BA2C9}"/>
                </a:ext>
              </a:extLst>
            </p:cNvPr>
            <p:cNvSpPr>
              <a:spLocks noChangeAspect="1"/>
            </p:cNvSpPr>
            <p:nvPr/>
          </p:nvSpPr>
          <p:spPr bwMode="gray">
            <a:xfrm>
              <a:off x="5572376" y="3058685"/>
              <a:ext cx="195055" cy="216310"/>
            </a:xfrm>
            <a:custGeom>
              <a:avLst/>
              <a:gdLst>
                <a:gd name="connsiteX0" fmla="*/ 0 w 195055"/>
                <a:gd name="connsiteY0" fmla="*/ 108155 h 216310"/>
                <a:gd name="connsiteX1" fmla="*/ 13908 w 195055"/>
                <a:gd name="connsiteY1" fmla="*/ 208291 h 216310"/>
                <a:gd name="connsiteX2" fmla="*/ 29206 w 195055"/>
                <a:gd name="connsiteY2" fmla="*/ 213854 h 216310"/>
                <a:gd name="connsiteX3" fmla="*/ 185667 w 195055"/>
                <a:gd name="connsiteY3" fmla="*/ 117891 h 216310"/>
                <a:gd name="connsiteX4" fmla="*/ 185667 w 195055"/>
                <a:gd name="connsiteY4" fmla="*/ 98420 h 216310"/>
                <a:gd name="connsiteX5" fmla="*/ 29206 w 195055"/>
                <a:gd name="connsiteY5" fmla="*/ 2457 h 216310"/>
                <a:gd name="connsiteX6" fmla="*/ 13908 w 195055"/>
                <a:gd name="connsiteY6" fmla="*/ 8020 h 216310"/>
                <a:gd name="connsiteX7" fmla="*/ 0 w 195055"/>
                <a:gd name="connsiteY7" fmla="*/ 108155 h 216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055" h="216310">
                  <a:moveTo>
                    <a:pt x="0" y="108155"/>
                  </a:moveTo>
                  <a:cubicBezTo>
                    <a:pt x="0" y="142924"/>
                    <a:pt x="4868" y="176303"/>
                    <a:pt x="13908" y="208291"/>
                  </a:cubicBezTo>
                  <a:cubicBezTo>
                    <a:pt x="16689" y="217331"/>
                    <a:pt x="22252" y="218026"/>
                    <a:pt x="29206" y="213854"/>
                  </a:cubicBezTo>
                  <a:cubicBezTo>
                    <a:pt x="41028" y="206900"/>
                    <a:pt x="185667" y="117891"/>
                    <a:pt x="185667" y="117891"/>
                  </a:cubicBezTo>
                  <a:cubicBezTo>
                    <a:pt x="198184" y="110242"/>
                    <a:pt x="198184" y="106069"/>
                    <a:pt x="185667" y="98420"/>
                  </a:cubicBezTo>
                  <a:cubicBezTo>
                    <a:pt x="185667" y="98420"/>
                    <a:pt x="41028" y="9411"/>
                    <a:pt x="29206" y="2457"/>
                  </a:cubicBezTo>
                  <a:cubicBezTo>
                    <a:pt x="22252" y="-1715"/>
                    <a:pt x="15994" y="-1020"/>
                    <a:pt x="13908" y="8020"/>
                  </a:cubicBezTo>
                  <a:cubicBezTo>
                    <a:pt x="4868" y="40008"/>
                    <a:pt x="0" y="73386"/>
                    <a:pt x="0" y="108155"/>
                  </a:cubicBezTo>
                </a:path>
              </a:pathLst>
            </a:custGeom>
            <a:grpFill/>
            <a:ln w="6954" cap="flat">
              <a:noFill/>
              <a:prstDash val="solid"/>
              <a:miter/>
            </a:ln>
          </p:spPr>
          <p:txBody>
            <a:bodyPr rtlCol="0" anchor="ctr"/>
            <a:lstStyle/>
            <a:p>
              <a:endParaRPr lang="de-DE" dirty="0"/>
            </a:p>
          </p:txBody>
        </p:sp>
        <p:sp>
          <p:nvSpPr>
            <p:cNvPr id="90" name="Freihandform: Form 89">
              <a:extLst>
                <a:ext uri="{FF2B5EF4-FFF2-40B4-BE49-F238E27FC236}">
                  <a16:creationId xmlns:a16="http://schemas.microsoft.com/office/drawing/2014/main" id="{3586A2F3-C354-691A-4B00-A45A90DDAD55}"/>
                </a:ext>
              </a:extLst>
            </p:cNvPr>
            <p:cNvSpPr>
              <a:spLocks noChangeAspect="1"/>
            </p:cNvSpPr>
            <p:nvPr/>
          </p:nvSpPr>
          <p:spPr bwMode="gray">
            <a:xfrm>
              <a:off x="5623585" y="2796896"/>
              <a:ext cx="687983" cy="739192"/>
            </a:xfrm>
            <a:custGeom>
              <a:avLst/>
              <a:gdLst>
                <a:gd name="connsiteX0" fmla="*/ 318735 w 687983"/>
                <a:gd name="connsiteY0" fmla="*/ 739193 h 739192"/>
                <a:gd name="connsiteX1" fmla="*/ 687984 w 687983"/>
                <a:gd name="connsiteY1" fmla="*/ 369944 h 739192"/>
                <a:gd name="connsiteX2" fmla="*/ 318735 w 687983"/>
                <a:gd name="connsiteY2" fmla="*/ 0 h 739192"/>
                <a:gd name="connsiteX3" fmla="*/ 2336 w 687983"/>
                <a:gd name="connsiteY3" fmla="*/ 178713 h 739192"/>
                <a:gd name="connsiteX4" fmla="*/ 5117 w 687983"/>
                <a:gd name="connsiteY4" fmla="*/ 192621 h 739192"/>
                <a:gd name="connsiteX5" fmla="*/ 111511 w 687983"/>
                <a:gd name="connsiteY5" fmla="*/ 260769 h 739192"/>
                <a:gd name="connsiteX6" fmla="*/ 127505 w 687983"/>
                <a:gd name="connsiteY6" fmla="*/ 258683 h 739192"/>
                <a:gd name="connsiteX7" fmla="*/ 318735 w 687983"/>
                <a:gd name="connsiteY7" fmla="*/ 148812 h 739192"/>
                <a:gd name="connsiteX8" fmla="*/ 540562 w 687983"/>
                <a:gd name="connsiteY8" fmla="*/ 370639 h 739192"/>
                <a:gd name="connsiteX9" fmla="*/ 319430 w 687983"/>
                <a:gd name="connsiteY9" fmla="*/ 592467 h 739192"/>
                <a:gd name="connsiteX10" fmla="*/ 127505 w 687983"/>
                <a:gd name="connsiteY10" fmla="*/ 482596 h 739192"/>
                <a:gd name="connsiteX11" fmla="*/ 111511 w 687983"/>
                <a:gd name="connsiteY11" fmla="*/ 480510 h 739192"/>
                <a:gd name="connsiteX12" fmla="*/ 5117 w 687983"/>
                <a:gd name="connsiteY12" fmla="*/ 547962 h 739192"/>
                <a:gd name="connsiteX13" fmla="*/ 2336 w 687983"/>
                <a:gd name="connsiteY13" fmla="*/ 561870 h 739192"/>
                <a:gd name="connsiteX14" fmla="*/ 318735 w 687983"/>
                <a:gd name="connsiteY14" fmla="*/ 739193 h 73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7983" h="739192">
                  <a:moveTo>
                    <a:pt x="318735" y="739193"/>
                  </a:moveTo>
                  <a:cubicBezTo>
                    <a:pt x="522483" y="739193"/>
                    <a:pt x="687984" y="573691"/>
                    <a:pt x="687984" y="369944"/>
                  </a:cubicBezTo>
                  <a:cubicBezTo>
                    <a:pt x="687984" y="165501"/>
                    <a:pt x="522483" y="0"/>
                    <a:pt x="318735" y="0"/>
                  </a:cubicBezTo>
                  <a:cubicBezTo>
                    <a:pt x="184526" y="0"/>
                    <a:pt x="67006" y="71624"/>
                    <a:pt x="2336" y="178713"/>
                  </a:cubicBezTo>
                  <a:cubicBezTo>
                    <a:pt x="-1141" y="184972"/>
                    <a:pt x="-1141" y="188449"/>
                    <a:pt x="5117" y="192621"/>
                  </a:cubicBezTo>
                  <a:lnTo>
                    <a:pt x="111511" y="260769"/>
                  </a:lnTo>
                  <a:cubicBezTo>
                    <a:pt x="117769" y="264941"/>
                    <a:pt x="124723" y="262855"/>
                    <a:pt x="127505" y="258683"/>
                  </a:cubicBezTo>
                  <a:cubicBezTo>
                    <a:pt x="165751" y="193317"/>
                    <a:pt x="237375" y="148812"/>
                    <a:pt x="318735" y="148812"/>
                  </a:cubicBezTo>
                  <a:cubicBezTo>
                    <a:pt x="441123" y="148812"/>
                    <a:pt x="539867" y="248252"/>
                    <a:pt x="540562" y="370639"/>
                  </a:cubicBezTo>
                  <a:cubicBezTo>
                    <a:pt x="540562" y="492331"/>
                    <a:pt x="441123" y="592467"/>
                    <a:pt x="319430" y="592467"/>
                  </a:cubicBezTo>
                  <a:cubicBezTo>
                    <a:pt x="238071" y="592467"/>
                    <a:pt x="165751" y="547962"/>
                    <a:pt x="127505" y="482596"/>
                  </a:cubicBezTo>
                  <a:cubicBezTo>
                    <a:pt x="124723" y="477728"/>
                    <a:pt x="118465" y="476338"/>
                    <a:pt x="111511" y="480510"/>
                  </a:cubicBezTo>
                  <a:lnTo>
                    <a:pt x="5117" y="547962"/>
                  </a:lnTo>
                  <a:cubicBezTo>
                    <a:pt x="-1141" y="552134"/>
                    <a:pt x="-1141" y="555611"/>
                    <a:pt x="2336" y="561870"/>
                  </a:cubicBezTo>
                  <a:cubicBezTo>
                    <a:pt x="67006" y="667568"/>
                    <a:pt x="184526" y="739193"/>
                    <a:pt x="318735" y="739193"/>
                  </a:cubicBezTo>
                </a:path>
              </a:pathLst>
            </a:custGeom>
            <a:grpFill/>
            <a:ln w="6954" cap="flat">
              <a:noFill/>
              <a:prstDash val="solid"/>
              <a:miter/>
            </a:ln>
          </p:spPr>
          <p:txBody>
            <a:bodyPr rtlCol="0" anchor="ctr"/>
            <a:lstStyle/>
            <a:p>
              <a:endParaRPr lang="de-DE" dirty="0"/>
            </a:p>
          </p:txBody>
        </p:sp>
      </p:grpSp>
      <p:sp>
        <p:nvSpPr>
          <p:cNvPr id="6" name="Rectangle 21">
            <a:extLst>
              <a:ext uri="{FF2B5EF4-FFF2-40B4-BE49-F238E27FC236}">
                <a16:creationId xmlns:a16="http://schemas.microsoft.com/office/drawing/2014/main" id="{A3FB8E15-BE26-C93E-D40E-DBBD3EE2B95A}"/>
              </a:ext>
            </a:extLst>
          </p:cNvPr>
          <p:cNvSpPr>
            <a:spLocks noChangeAspect="1"/>
          </p:cNvSpPr>
          <p:nvPr userDrawn="1"/>
        </p:nvSpPr>
        <p:spPr bwMode="gray">
          <a:xfrm>
            <a:off x="0" y="0"/>
            <a:ext cx="12188952" cy="128016"/>
          </a:xfrm>
          <a:prstGeom prst="rect">
            <a:avLst/>
          </a:prstGeom>
          <a:gradFill flip="none" rotWithShape="1">
            <a:gsLst>
              <a:gs pos="50000">
                <a:srgbClr val="137C77"/>
              </a:gs>
              <a:gs pos="0">
                <a:srgbClr val="1395D9"/>
              </a:gs>
              <a:gs pos="100000">
                <a:srgbClr val="8F497C"/>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35311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E7B99F-B252-4409-86FB-5329F7D4A96A}"/>
              </a:ext>
            </a:extLst>
          </p:cNvPr>
          <p:cNvSpPr>
            <a:spLocks noGrp="1"/>
          </p:cNvSpPr>
          <p:nvPr>
            <p:ph type="title" hasCustomPrompt="1"/>
          </p:nvPr>
        </p:nvSpPr>
        <p:spPr bwMode="gray">
          <a:xfrm>
            <a:off x="515938" y="410328"/>
            <a:ext cx="9288000" cy="756000"/>
          </a:xfrm>
        </p:spPr>
        <p:txBody>
          <a:bodyPr>
            <a:noAutofit/>
          </a:bodyPr>
          <a:lstStyle>
            <a:lvl1pPr>
              <a:defRPr sz="2400">
                <a:solidFill>
                  <a:schemeClr val="bg2"/>
                </a:solidFill>
              </a:defRPr>
            </a:lvl1pPr>
          </a:lstStyle>
          <a:p>
            <a:r>
              <a:rPr lang="en-US" noProof="0" dirty="0"/>
              <a:t>Click to edit Master title style</a:t>
            </a:r>
          </a:p>
        </p:txBody>
      </p:sp>
      <p:sp>
        <p:nvSpPr>
          <p:cNvPr id="3" name="Foliennummernplatzhalter 2">
            <a:extLst>
              <a:ext uri="{FF2B5EF4-FFF2-40B4-BE49-F238E27FC236}">
                <a16:creationId xmlns:a16="http://schemas.microsoft.com/office/drawing/2014/main" id="{489AFA80-E62C-2F42-6C90-8D8DCEFCC9B8}"/>
              </a:ext>
            </a:extLst>
          </p:cNvPr>
          <p:cNvSpPr>
            <a:spLocks noGrp="1"/>
          </p:cNvSpPr>
          <p:nvPr>
            <p:ph type="sldNum" sz="quarter" idx="4"/>
          </p:nvPr>
        </p:nvSpPr>
        <p:spPr bwMode="gray">
          <a:xfrm>
            <a:off x="515542" y="6498000"/>
            <a:ext cx="230400" cy="360000"/>
          </a:xfrm>
          <a:prstGeom prst="rect">
            <a:avLst/>
          </a:prstGeom>
          <a:noFill/>
        </p:spPr>
        <p:txBody>
          <a:bodyPr vert="horz" lIns="0" tIns="0" rIns="0" bIns="0" rtlCol="0" anchor="ctr" anchorCtr="0"/>
          <a:lstStyle>
            <a:lvl1pPr algn="r">
              <a:defRPr lang="en-US" sz="1000" b="1" kern="1200" smtClean="0">
                <a:solidFill>
                  <a:schemeClr val="bg2"/>
                </a:solidFill>
                <a:latin typeface="+mn-lt"/>
                <a:ea typeface="+mn-ea"/>
                <a:cs typeface="+mn-cs"/>
              </a:defRPr>
            </a:lvl1pPr>
          </a:lstStyle>
          <a:p>
            <a:fld id="{175B214D-6BE7-42B0-9C13-90FEE9B2482C}" type="slidenum">
              <a:rPr lang="de-DE" smtClean="0"/>
              <a:pPr/>
              <a:t>‹#›</a:t>
            </a:fld>
            <a:endParaRPr lang="de-DE" b="0" dirty="0"/>
          </a:p>
        </p:txBody>
      </p:sp>
      <p:sp>
        <p:nvSpPr>
          <p:cNvPr id="4" name="Fußzeilenplatzhalter 5">
            <a:extLst>
              <a:ext uri="{FF2B5EF4-FFF2-40B4-BE49-F238E27FC236}">
                <a16:creationId xmlns:a16="http://schemas.microsoft.com/office/drawing/2014/main" id="{4D113C68-B040-180C-F5EF-D35A83C3F822}"/>
              </a:ext>
            </a:extLst>
          </p:cNvPr>
          <p:cNvSpPr>
            <a:spLocks noGrp="1"/>
          </p:cNvSpPr>
          <p:nvPr>
            <p:ph type="ftr" sz="quarter" idx="3"/>
          </p:nvPr>
        </p:nvSpPr>
        <p:spPr bwMode="gray">
          <a:xfrm>
            <a:off x="907685" y="6498000"/>
            <a:ext cx="10768335" cy="360000"/>
          </a:xfrm>
          <a:prstGeom prst="rect">
            <a:avLst/>
          </a:prstGeom>
        </p:spPr>
        <p:txBody>
          <a:bodyPr vert="horz" lIns="0" tIns="0" rIns="0" bIns="0" rtlCol="0" anchor="ctr">
            <a:noAutofit/>
          </a:bodyPr>
          <a:lstStyle>
            <a:lvl1pPr algn="l">
              <a:defRPr sz="1000">
                <a:solidFill>
                  <a:schemeClr val="bg2"/>
                </a:solidFill>
              </a:defRPr>
            </a:lvl1pPr>
          </a:lstStyle>
          <a:p>
            <a:r>
              <a:rPr lang="en-GB" dirty="0"/>
              <a:t>Finding the Needle in the Haystack</a:t>
            </a:r>
            <a:r>
              <a:rPr lang="en-US" dirty="0"/>
              <a:t> | © ROSEN Group 2025</a:t>
            </a:r>
          </a:p>
        </p:txBody>
      </p:sp>
    </p:spTree>
    <p:extLst>
      <p:ext uri="{BB962C8B-B14F-4D97-AF65-F5344CB8AC3E}">
        <p14:creationId xmlns:p14="http://schemas.microsoft.com/office/powerpoint/2010/main" val="4242349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 grey box">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259EA072-3CCF-2323-A7AB-0CD0F55955E1}"/>
              </a:ext>
            </a:extLst>
          </p:cNvPr>
          <p:cNvSpPr>
            <a:spLocks/>
          </p:cNvSpPr>
          <p:nvPr/>
        </p:nvSpPr>
        <p:spPr bwMode="gray">
          <a:xfrm>
            <a:off x="0" y="1466850"/>
            <a:ext cx="12192000" cy="5391150"/>
          </a:xfrm>
          <a:prstGeom prst="rect">
            <a:avLst/>
          </a:prstGeom>
          <a:solidFill>
            <a:srgbClr val="E6E6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EFE7B99F-B252-4409-86FB-5329F7D4A96A}"/>
              </a:ext>
            </a:extLst>
          </p:cNvPr>
          <p:cNvSpPr>
            <a:spLocks noGrp="1"/>
          </p:cNvSpPr>
          <p:nvPr>
            <p:ph type="title" hasCustomPrompt="1"/>
          </p:nvPr>
        </p:nvSpPr>
        <p:spPr bwMode="gray">
          <a:xfrm>
            <a:off x="515938" y="410328"/>
            <a:ext cx="9288000" cy="756000"/>
          </a:xfrm>
        </p:spPr>
        <p:txBody>
          <a:bodyPr>
            <a:noAutofit/>
          </a:bodyPr>
          <a:lstStyle>
            <a:lvl1pPr>
              <a:defRPr sz="2400"/>
            </a:lvl1pPr>
          </a:lstStyle>
          <a:p>
            <a:r>
              <a:rPr lang="en-US" noProof="0" dirty="0"/>
              <a:t>Click to edit Master title style</a:t>
            </a:r>
          </a:p>
        </p:txBody>
      </p:sp>
      <p:sp>
        <p:nvSpPr>
          <p:cNvPr id="8" name="Inhaltsplatzhalter 8">
            <a:extLst>
              <a:ext uri="{FF2B5EF4-FFF2-40B4-BE49-F238E27FC236}">
                <a16:creationId xmlns:a16="http://schemas.microsoft.com/office/drawing/2014/main" id="{13F28627-3CF7-A840-0CF6-0D057794F47A}"/>
              </a:ext>
            </a:extLst>
          </p:cNvPr>
          <p:cNvSpPr>
            <a:spLocks noGrp="1"/>
          </p:cNvSpPr>
          <p:nvPr>
            <p:ph sz="quarter" idx="18" hasCustomPrompt="1"/>
          </p:nvPr>
        </p:nvSpPr>
        <p:spPr bwMode="gray">
          <a:xfrm>
            <a:off x="511584" y="1471609"/>
            <a:ext cx="11160000" cy="4680000"/>
          </a:xfrm>
        </p:spPr>
        <p:txBody>
          <a:bodyPr rIns="0">
            <a:noAutofit/>
          </a:bodyPr>
          <a:lstStyle>
            <a:lvl1pPr marL="180000" indent="-180000">
              <a:lnSpc>
                <a:spcPct val="110000"/>
              </a:lnSpc>
              <a:spcBef>
                <a:spcPts val="0"/>
              </a:spcBef>
              <a:spcAft>
                <a:spcPts val="1200"/>
              </a:spcAft>
              <a:buClr>
                <a:srgbClr val="506491"/>
              </a:buClr>
              <a:buSzPct val="90000"/>
              <a:buFont typeface="Arial" panose="020B0604020202020204" pitchFamily="34" charset="0"/>
              <a:buChar char="•"/>
              <a:defRPr sz="1600">
                <a:solidFill>
                  <a:schemeClr val="tx1"/>
                </a:solidFill>
              </a:defRPr>
            </a:lvl1pPr>
            <a:lvl2pPr marL="360000" indent="-180000">
              <a:lnSpc>
                <a:spcPct val="110000"/>
              </a:lnSpc>
              <a:spcBef>
                <a:spcPts val="0"/>
              </a:spcBef>
              <a:spcAft>
                <a:spcPts val="1200"/>
              </a:spcAft>
              <a:buClr>
                <a:srgbClr val="506491"/>
              </a:buClr>
              <a:buSzPct val="90000"/>
              <a:buFont typeface="Arial" panose="020B0604020202020204" pitchFamily="34" charset="0"/>
              <a:buChar char="•"/>
              <a:defRPr sz="1400">
                <a:solidFill>
                  <a:schemeClr val="tx1"/>
                </a:solidFill>
              </a:defRPr>
            </a:lvl2pPr>
            <a:lvl3pPr marL="540000" indent="-180000">
              <a:lnSpc>
                <a:spcPct val="110000"/>
              </a:lnSpc>
              <a:spcBef>
                <a:spcPts val="0"/>
              </a:spcBef>
              <a:spcAft>
                <a:spcPts val="1200"/>
              </a:spcAft>
              <a:buClr>
                <a:srgbClr val="506491"/>
              </a:buClr>
              <a:buSzPct val="90000"/>
              <a:buFont typeface="Arial" panose="020B0604020202020204" pitchFamily="34" charset="0"/>
              <a:buChar char="•"/>
              <a:defRPr sz="1200">
                <a:solidFill>
                  <a:schemeClr val="tx1"/>
                </a:solidFill>
              </a:defRPr>
            </a:lvl3pPr>
            <a:lvl4pPr marL="720000" indent="-180000">
              <a:lnSpc>
                <a:spcPct val="110000"/>
              </a:lnSpc>
              <a:spcBef>
                <a:spcPts val="0"/>
              </a:spcBef>
              <a:spcAft>
                <a:spcPts val="1200"/>
              </a:spcAft>
              <a:buClr>
                <a:srgbClr val="506491"/>
              </a:buClr>
              <a:buSzPct val="90000"/>
              <a:buFont typeface="Arial" panose="020B0604020202020204" pitchFamily="34" charset="0"/>
              <a:buChar char="•"/>
              <a:defRPr sz="1100">
                <a:solidFill>
                  <a:schemeClr val="tx1"/>
                </a:solidFill>
              </a:defRPr>
            </a:lvl4pPr>
            <a:lvl5pPr marL="900000" indent="-180000">
              <a:lnSpc>
                <a:spcPct val="110000"/>
              </a:lnSpc>
              <a:spcBef>
                <a:spcPts val="0"/>
              </a:spcBef>
              <a:spcAft>
                <a:spcPts val="1200"/>
              </a:spcAft>
              <a:buClr>
                <a:srgbClr val="506491"/>
              </a:buClr>
              <a:buSzPct val="90000"/>
              <a:buFont typeface="Arial" panose="020B0604020202020204" pitchFamily="34" charset="0"/>
              <a:buChar char="•"/>
              <a:defRPr sz="1000">
                <a:solidFill>
                  <a:schemeClr val="tx1"/>
                </a:solidFill>
              </a:defRPr>
            </a:lvl5pPr>
          </a:lstStyle>
          <a:p>
            <a:pPr lvl="0"/>
            <a:r>
              <a:rPr lang="en-US" noProof="0" dirty="0"/>
              <a:t>Click to edit Master title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 name="Foliennummernplatzhalter 2">
            <a:extLst>
              <a:ext uri="{FF2B5EF4-FFF2-40B4-BE49-F238E27FC236}">
                <a16:creationId xmlns:a16="http://schemas.microsoft.com/office/drawing/2014/main" id="{06E86642-51BC-C5BA-CC42-E6DA36A74A12}"/>
              </a:ext>
            </a:extLst>
          </p:cNvPr>
          <p:cNvSpPr>
            <a:spLocks noGrp="1"/>
          </p:cNvSpPr>
          <p:nvPr>
            <p:ph type="sldNum" sz="quarter" idx="4"/>
          </p:nvPr>
        </p:nvSpPr>
        <p:spPr bwMode="gray">
          <a:xfrm>
            <a:off x="515542" y="6498000"/>
            <a:ext cx="230400" cy="360000"/>
          </a:xfrm>
          <a:prstGeom prst="rect">
            <a:avLst/>
          </a:prstGeom>
          <a:noFill/>
        </p:spPr>
        <p:txBody>
          <a:bodyPr vert="horz" lIns="0" tIns="0" rIns="0" bIns="0" rtlCol="0" anchor="ctr" anchorCtr="0"/>
          <a:lstStyle>
            <a:lvl1pPr algn="r">
              <a:defRPr lang="en-US" sz="1000" b="1" kern="1200" smtClean="0">
                <a:solidFill>
                  <a:schemeClr val="bg2"/>
                </a:solidFill>
                <a:latin typeface="+mn-lt"/>
                <a:ea typeface="+mn-ea"/>
                <a:cs typeface="+mn-cs"/>
              </a:defRPr>
            </a:lvl1pPr>
          </a:lstStyle>
          <a:p>
            <a:fld id="{175B214D-6BE7-42B0-9C13-90FEE9B2482C}" type="slidenum">
              <a:rPr lang="de-DE" smtClean="0"/>
              <a:pPr/>
              <a:t>‹#›</a:t>
            </a:fld>
            <a:endParaRPr lang="de-DE" b="0" dirty="0"/>
          </a:p>
        </p:txBody>
      </p:sp>
      <p:sp>
        <p:nvSpPr>
          <p:cNvPr id="4" name="Fußzeilenplatzhalter 5">
            <a:extLst>
              <a:ext uri="{FF2B5EF4-FFF2-40B4-BE49-F238E27FC236}">
                <a16:creationId xmlns:a16="http://schemas.microsoft.com/office/drawing/2014/main" id="{89E4FAEC-24F7-7398-A3AC-C36BA489548A}"/>
              </a:ext>
            </a:extLst>
          </p:cNvPr>
          <p:cNvSpPr>
            <a:spLocks noGrp="1"/>
          </p:cNvSpPr>
          <p:nvPr>
            <p:ph type="ftr" sz="quarter" idx="3"/>
          </p:nvPr>
        </p:nvSpPr>
        <p:spPr bwMode="gray">
          <a:xfrm>
            <a:off x="907685" y="6498000"/>
            <a:ext cx="10768335" cy="360000"/>
          </a:xfrm>
          <a:prstGeom prst="rect">
            <a:avLst/>
          </a:prstGeom>
        </p:spPr>
        <p:txBody>
          <a:bodyPr vert="horz" lIns="0" tIns="0" rIns="0" bIns="0" rtlCol="0" anchor="ctr">
            <a:noAutofit/>
          </a:bodyPr>
          <a:lstStyle>
            <a:lvl1pPr algn="l">
              <a:defRPr sz="1000">
                <a:solidFill>
                  <a:schemeClr val="bg2"/>
                </a:solidFill>
              </a:defRPr>
            </a:lvl1pPr>
          </a:lstStyle>
          <a:p>
            <a:r>
              <a:rPr lang="en-GB" dirty="0"/>
              <a:t>Finding the Needle in the Haystack</a:t>
            </a:r>
            <a:r>
              <a:rPr lang="en-US" dirty="0"/>
              <a:t> | © ROSEN Group 2025</a:t>
            </a:r>
          </a:p>
        </p:txBody>
      </p:sp>
      <p:sp>
        <p:nvSpPr>
          <p:cNvPr id="6" name="Textplatzhalter 11">
            <a:extLst>
              <a:ext uri="{FF2B5EF4-FFF2-40B4-BE49-F238E27FC236}">
                <a16:creationId xmlns:a16="http://schemas.microsoft.com/office/drawing/2014/main" id="{CD6610C1-D5A1-348F-D79F-5FDAA5049F2F}"/>
              </a:ext>
            </a:extLst>
          </p:cNvPr>
          <p:cNvSpPr>
            <a:spLocks noGrp="1"/>
          </p:cNvSpPr>
          <p:nvPr>
            <p:ph type="body" sz="quarter" idx="27" hasCustomPrompt="1"/>
          </p:nvPr>
        </p:nvSpPr>
        <p:spPr bwMode="gray">
          <a:xfrm>
            <a:off x="826877" y="6631088"/>
            <a:ext cx="10800" cy="118800"/>
          </a:xfrm>
          <a:solidFill>
            <a:schemeClr val="bg2"/>
          </a:solidFill>
        </p:spPr>
        <p:txBody>
          <a:bodyPr/>
          <a:lstStyle>
            <a:lvl1pPr marL="0" indent="0">
              <a:buNone/>
              <a:defRPr>
                <a:solidFill>
                  <a:schemeClr val="bg2"/>
                </a:solidFill>
              </a:defRPr>
            </a:lvl1pPr>
          </a:lstStyle>
          <a:p>
            <a:pPr lvl="0"/>
            <a:r>
              <a:rPr lang="de-DE" dirty="0"/>
              <a:t> </a:t>
            </a:r>
          </a:p>
        </p:txBody>
      </p:sp>
    </p:spTree>
    <p:extLst>
      <p:ext uri="{BB962C8B-B14F-4D97-AF65-F5344CB8AC3E}">
        <p14:creationId xmlns:p14="http://schemas.microsoft.com/office/powerpoint/2010/main" val="4220797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 column + subheadlin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E7B99F-B252-4409-86FB-5329F7D4A96A}"/>
              </a:ext>
            </a:extLst>
          </p:cNvPr>
          <p:cNvSpPr>
            <a:spLocks noGrp="1"/>
          </p:cNvSpPr>
          <p:nvPr>
            <p:ph type="title" hasCustomPrompt="1"/>
          </p:nvPr>
        </p:nvSpPr>
        <p:spPr bwMode="gray">
          <a:xfrm>
            <a:off x="515938" y="410328"/>
            <a:ext cx="9288000" cy="756000"/>
          </a:xfrm>
        </p:spPr>
        <p:txBody>
          <a:bodyPr>
            <a:noAutofit/>
          </a:bodyPr>
          <a:lstStyle>
            <a:lvl1pPr>
              <a:defRPr sz="2400"/>
            </a:lvl1pPr>
          </a:lstStyle>
          <a:p>
            <a:r>
              <a:rPr lang="en-US" noProof="0" dirty="0"/>
              <a:t>Click to edit Master title style</a:t>
            </a:r>
          </a:p>
        </p:txBody>
      </p:sp>
      <p:sp>
        <p:nvSpPr>
          <p:cNvPr id="22" name="Inhaltsplatzhalter 8">
            <a:extLst>
              <a:ext uri="{FF2B5EF4-FFF2-40B4-BE49-F238E27FC236}">
                <a16:creationId xmlns:a16="http://schemas.microsoft.com/office/drawing/2014/main" id="{19E76867-0A9C-A247-DA2B-BD605CFF3BF1}"/>
              </a:ext>
            </a:extLst>
          </p:cNvPr>
          <p:cNvSpPr>
            <a:spLocks noGrp="1"/>
          </p:cNvSpPr>
          <p:nvPr>
            <p:ph sz="quarter" idx="18" hasCustomPrompt="1"/>
          </p:nvPr>
        </p:nvSpPr>
        <p:spPr bwMode="gray">
          <a:xfrm>
            <a:off x="511583" y="2047609"/>
            <a:ext cx="11160000" cy="4104000"/>
          </a:xfrm>
        </p:spPr>
        <p:txBody>
          <a:bodyPr rIns="0"/>
          <a:lstStyle>
            <a:lvl1pPr marL="180000" indent="-180000">
              <a:lnSpc>
                <a:spcPct val="110000"/>
              </a:lnSpc>
              <a:spcBef>
                <a:spcPts val="0"/>
              </a:spcBef>
              <a:spcAft>
                <a:spcPts val="1200"/>
              </a:spcAft>
              <a:buClr>
                <a:srgbClr val="506491"/>
              </a:buClr>
              <a:buSzPct val="90000"/>
              <a:buFont typeface="Arial" panose="020B0604020202020204" pitchFamily="34" charset="0"/>
              <a:buChar char="•"/>
              <a:defRPr sz="1600">
                <a:solidFill>
                  <a:schemeClr val="tx1"/>
                </a:solidFill>
              </a:defRPr>
            </a:lvl1pPr>
            <a:lvl2pPr marL="360000" indent="-180000">
              <a:lnSpc>
                <a:spcPct val="110000"/>
              </a:lnSpc>
              <a:spcBef>
                <a:spcPts val="0"/>
              </a:spcBef>
              <a:spcAft>
                <a:spcPts val="1200"/>
              </a:spcAft>
              <a:buClr>
                <a:srgbClr val="506491"/>
              </a:buClr>
              <a:buSzPct val="90000"/>
              <a:buFont typeface="Arial" panose="020B0604020202020204" pitchFamily="34" charset="0"/>
              <a:buChar char="•"/>
              <a:defRPr sz="1400">
                <a:solidFill>
                  <a:schemeClr val="tx1"/>
                </a:solidFill>
              </a:defRPr>
            </a:lvl2pPr>
            <a:lvl3pPr marL="540000" indent="-180000">
              <a:lnSpc>
                <a:spcPct val="110000"/>
              </a:lnSpc>
              <a:spcBef>
                <a:spcPts val="0"/>
              </a:spcBef>
              <a:spcAft>
                <a:spcPts val="1200"/>
              </a:spcAft>
              <a:buClr>
                <a:srgbClr val="506491"/>
              </a:buClr>
              <a:buSzPct val="90000"/>
              <a:buFont typeface="Arial" panose="020B0604020202020204" pitchFamily="34" charset="0"/>
              <a:buChar char="•"/>
              <a:defRPr sz="1200">
                <a:solidFill>
                  <a:schemeClr val="tx1"/>
                </a:solidFill>
              </a:defRPr>
            </a:lvl3pPr>
            <a:lvl4pPr marL="720000" indent="-180000">
              <a:lnSpc>
                <a:spcPct val="110000"/>
              </a:lnSpc>
              <a:spcBef>
                <a:spcPts val="0"/>
              </a:spcBef>
              <a:spcAft>
                <a:spcPts val="1200"/>
              </a:spcAft>
              <a:buClr>
                <a:srgbClr val="506491"/>
              </a:buClr>
              <a:buSzPct val="90000"/>
              <a:buFont typeface="Arial" panose="020B0604020202020204" pitchFamily="34" charset="0"/>
              <a:buChar char="•"/>
              <a:defRPr sz="1100">
                <a:solidFill>
                  <a:schemeClr val="tx1"/>
                </a:solidFill>
              </a:defRPr>
            </a:lvl4pPr>
            <a:lvl5pPr marL="900000" indent="-180000">
              <a:lnSpc>
                <a:spcPct val="110000"/>
              </a:lnSpc>
              <a:spcBef>
                <a:spcPts val="0"/>
              </a:spcBef>
              <a:spcAft>
                <a:spcPts val="1200"/>
              </a:spcAft>
              <a:buClr>
                <a:srgbClr val="506491"/>
              </a:buClr>
              <a:buSzPct val="90000"/>
              <a:buFont typeface="Arial" panose="020B0604020202020204" pitchFamily="34" charset="0"/>
              <a:buChar char="•"/>
              <a:defRPr sz="1000">
                <a:solidFill>
                  <a:schemeClr val="tx1"/>
                </a:solidFill>
              </a:defRPr>
            </a:lvl5pPr>
          </a:lstStyle>
          <a:p>
            <a:pPr lvl="0"/>
            <a:r>
              <a:rPr lang="en-US" noProof="0" dirty="0"/>
              <a:t>Click to edit Master title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Textplatzhalter 7">
            <a:extLst>
              <a:ext uri="{FF2B5EF4-FFF2-40B4-BE49-F238E27FC236}">
                <a16:creationId xmlns:a16="http://schemas.microsoft.com/office/drawing/2014/main" id="{877C0E5F-00B4-5EC8-66D0-DCD5928CD207}"/>
              </a:ext>
            </a:extLst>
          </p:cNvPr>
          <p:cNvSpPr>
            <a:spLocks noGrp="1"/>
          </p:cNvSpPr>
          <p:nvPr>
            <p:ph type="body" sz="quarter" idx="24" hasCustomPrompt="1"/>
          </p:nvPr>
        </p:nvSpPr>
        <p:spPr bwMode="gray">
          <a:xfrm>
            <a:off x="515937" y="1470026"/>
            <a:ext cx="11160126" cy="392112"/>
          </a:xfrm>
        </p:spPr>
        <p:txBody>
          <a:bodyPr/>
          <a:lstStyle>
            <a:lvl1pPr marL="0" indent="0">
              <a:buNone/>
              <a:defRPr lang="en-US" sz="1800" b="1" kern="1200" dirty="0" smtClean="0">
                <a:solidFill>
                  <a:schemeClr val="bg2"/>
                </a:solidFill>
                <a:latin typeface="+mn-lt"/>
                <a:ea typeface="+mn-ea"/>
                <a:cs typeface="+mn-cs"/>
              </a:defRPr>
            </a:lvl1pPr>
          </a:lstStyle>
          <a:p>
            <a:pPr lvl="0"/>
            <a:r>
              <a:rPr lang="en-US" dirty="0"/>
              <a:t>Click to edit Master title style</a:t>
            </a:r>
          </a:p>
        </p:txBody>
      </p:sp>
      <p:sp>
        <p:nvSpPr>
          <p:cNvPr id="3" name="Foliennummernplatzhalter 2">
            <a:extLst>
              <a:ext uri="{FF2B5EF4-FFF2-40B4-BE49-F238E27FC236}">
                <a16:creationId xmlns:a16="http://schemas.microsoft.com/office/drawing/2014/main" id="{CDCFFEB8-32BB-414D-BD98-5C7397BD93B6}"/>
              </a:ext>
            </a:extLst>
          </p:cNvPr>
          <p:cNvSpPr>
            <a:spLocks noGrp="1"/>
          </p:cNvSpPr>
          <p:nvPr>
            <p:ph type="sldNum" sz="quarter" idx="4"/>
          </p:nvPr>
        </p:nvSpPr>
        <p:spPr bwMode="gray">
          <a:xfrm>
            <a:off x="515542" y="6498000"/>
            <a:ext cx="230400" cy="360000"/>
          </a:xfrm>
          <a:prstGeom prst="rect">
            <a:avLst/>
          </a:prstGeom>
          <a:noFill/>
        </p:spPr>
        <p:txBody>
          <a:bodyPr vert="horz" lIns="0" tIns="0" rIns="0" bIns="0" rtlCol="0" anchor="ctr" anchorCtr="0"/>
          <a:lstStyle>
            <a:lvl1pPr algn="r">
              <a:defRPr lang="en-US" sz="1000" b="1" kern="1200" smtClean="0">
                <a:solidFill>
                  <a:schemeClr val="bg2"/>
                </a:solidFill>
                <a:latin typeface="+mn-lt"/>
                <a:ea typeface="+mn-ea"/>
                <a:cs typeface="+mn-cs"/>
              </a:defRPr>
            </a:lvl1pPr>
          </a:lstStyle>
          <a:p>
            <a:fld id="{175B214D-6BE7-42B0-9C13-90FEE9B2482C}" type="slidenum">
              <a:rPr lang="de-DE" smtClean="0"/>
              <a:pPr/>
              <a:t>‹#›</a:t>
            </a:fld>
            <a:endParaRPr lang="de-DE" b="0" dirty="0"/>
          </a:p>
        </p:txBody>
      </p:sp>
      <p:sp>
        <p:nvSpPr>
          <p:cNvPr id="4" name="Fußzeilenplatzhalter 5">
            <a:extLst>
              <a:ext uri="{FF2B5EF4-FFF2-40B4-BE49-F238E27FC236}">
                <a16:creationId xmlns:a16="http://schemas.microsoft.com/office/drawing/2014/main" id="{153E9D1F-6590-BE0A-02D3-725E48241E6F}"/>
              </a:ext>
            </a:extLst>
          </p:cNvPr>
          <p:cNvSpPr>
            <a:spLocks noGrp="1"/>
          </p:cNvSpPr>
          <p:nvPr>
            <p:ph type="ftr" sz="quarter" idx="3"/>
          </p:nvPr>
        </p:nvSpPr>
        <p:spPr bwMode="gray">
          <a:xfrm>
            <a:off x="907685" y="6498000"/>
            <a:ext cx="10768335" cy="360000"/>
          </a:xfrm>
          <a:prstGeom prst="rect">
            <a:avLst/>
          </a:prstGeom>
        </p:spPr>
        <p:txBody>
          <a:bodyPr vert="horz" lIns="0" tIns="0" rIns="0" bIns="0" rtlCol="0" anchor="ctr">
            <a:noAutofit/>
          </a:bodyPr>
          <a:lstStyle>
            <a:lvl1pPr algn="l">
              <a:defRPr sz="1000">
                <a:solidFill>
                  <a:schemeClr val="bg2"/>
                </a:solidFill>
              </a:defRPr>
            </a:lvl1pPr>
          </a:lstStyle>
          <a:p>
            <a:r>
              <a:rPr lang="en-GB" dirty="0"/>
              <a:t>Finding the Needle in the Haystack</a:t>
            </a:r>
            <a:r>
              <a:rPr lang="en-US" dirty="0"/>
              <a:t> | © ROSEN Group 2025</a:t>
            </a:r>
          </a:p>
        </p:txBody>
      </p:sp>
    </p:spTree>
    <p:extLst>
      <p:ext uri="{BB962C8B-B14F-4D97-AF65-F5344CB8AC3E}">
        <p14:creationId xmlns:p14="http://schemas.microsoft.com/office/powerpoint/2010/main" val="107879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E7B99F-B252-4409-86FB-5329F7D4A96A}"/>
              </a:ext>
            </a:extLst>
          </p:cNvPr>
          <p:cNvSpPr>
            <a:spLocks noGrp="1"/>
          </p:cNvSpPr>
          <p:nvPr>
            <p:ph type="title" hasCustomPrompt="1"/>
          </p:nvPr>
        </p:nvSpPr>
        <p:spPr bwMode="gray">
          <a:xfrm>
            <a:off x="515938" y="410328"/>
            <a:ext cx="9288000" cy="756000"/>
          </a:xfrm>
        </p:spPr>
        <p:txBody>
          <a:bodyPr>
            <a:noAutofit/>
          </a:bodyPr>
          <a:lstStyle>
            <a:lvl1pPr>
              <a:defRPr sz="2400"/>
            </a:lvl1pPr>
          </a:lstStyle>
          <a:p>
            <a:r>
              <a:rPr lang="en-US" noProof="0" dirty="0"/>
              <a:t>Click to edit Master title style</a:t>
            </a:r>
          </a:p>
        </p:txBody>
      </p:sp>
      <p:sp>
        <p:nvSpPr>
          <p:cNvPr id="22" name="Inhaltsplatzhalter 8">
            <a:extLst>
              <a:ext uri="{FF2B5EF4-FFF2-40B4-BE49-F238E27FC236}">
                <a16:creationId xmlns:a16="http://schemas.microsoft.com/office/drawing/2014/main" id="{19E76867-0A9C-A247-DA2B-BD605CFF3BF1}"/>
              </a:ext>
            </a:extLst>
          </p:cNvPr>
          <p:cNvSpPr>
            <a:spLocks noGrp="1"/>
          </p:cNvSpPr>
          <p:nvPr>
            <p:ph sz="quarter" idx="18" hasCustomPrompt="1"/>
          </p:nvPr>
        </p:nvSpPr>
        <p:spPr bwMode="gray">
          <a:xfrm>
            <a:off x="511584" y="1476325"/>
            <a:ext cx="5450400" cy="4680000"/>
          </a:xfrm>
        </p:spPr>
        <p:txBody>
          <a:bodyPr rIns="0"/>
          <a:lstStyle>
            <a:lvl1pPr marL="180000" indent="-180000">
              <a:lnSpc>
                <a:spcPct val="110000"/>
              </a:lnSpc>
              <a:spcBef>
                <a:spcPts val="0"/>
              </a:spcBef>
              <a:spcAft>
                <a:spcPts val="1200"/>
              </a:spcAft>
              <a:buClr>
                <a:srgbClr val="506491"/>
              </a:buClr>
              <a:buSzPct val="90000"/>
              <a:buFont typeface="Arial" panose="020B0604020202020204" pitchFamily="34" charset="0"/>
              <a:buChar char="•"/>
              <a:defRPr sz="1600">
                <a:solidFill>
                  <a:schemeClr val="tx1"/>
                </a:solidFill>
              </a:defRPr>
            </a:lvl1pPr>
            <a:lvl2pPr marL="360000" indent="-180000">
              <a:lnSpc>
                <a:spcPct val="110000"/>
              </a:lnSpc>
              <a:spcBef>
                <a:spcPts val="0"/>
              </a:spcBef>
              <a:spcAft>
                <a:spcPts val="1200"/>
              </a:spcAft>
              <a:buClr>
                <a:srgbClr val="506491"/>
              </a:buClr>
              <a:buSzPct val="90000"/>
              <a:buFont typeface="Arial" panose="020B0604020202020204" pitchFamily="34" charset="0"/>
              <a:buChar char="•"/>
              <a:defRPr sz="1400">
                <a:solidFill>
                  <a:schemeClr val="tx1"/>
                </a:solidFill>
              </a:defRPr>
            </a:lvl2pPr>
            <a:lvl3pPr marL="540000" indent="-180000">
              <a:lnSpc>
                <a:spcPct val="110000"/>
              </a:lnSpc>
              <a:spcBef>
                <a:spcPts val="0"/>
              </a:spcBef>
              <a:spcAft>
                <a:spcPts val="1200"/>
              </a:spcAft>
              <a:buClr>
                <a:srgbClr val="506491"/>
              </a:buClr>
              <a:buSzPct val="90000"/>
              <a:buFont typeface="Arial" panose="020B0604020202020204" pitchFamily="34" charset="0"/>
              <a:buChar char="•"/>
              <a:defRPr sz="1200">
                <a:solidFill>
                  <a:schemeClr val="tx1"/>
                </a:solidFill>
              </a:defRPr>
            </a:lvl3pPr>
            <a:lvl4pPr marL="720000" indent="-180000">
              <a:lnSpc>
                <a:spcPct val="110000"/>
              </a:lnSpc>
              <a:spcBef>
                <a:spcPts val="0"/>
              </a:spcBef>
              <a:spcAft>
                <a:spcPts val="1200"/>
              </a:spcAft>
              <a:buClr>
                <a:srgbClr val="506491"/>
              </a:buClr>
              <a:buSzPct val="90000"/>
              <a:buFont typeface="Arial" panose="020B0604020202020204" pitchFamily="34" charset="0"/>
              <a:buChar char="•"/>
              <a:defRPr sz="1100">
                <a:solidFill>
                  <a:schemeClr val="tx1"/>
                </a:solidFill>
              </a:defRPr>
            </a:lvl4pPr>
            <a:lvl5pPr marL="900000" indent="-180000">
              <a:lnSpc>
                <a:spcPct val="110000"/>
              </a:lnSpc>
              <a:spcBef>
                <a:spcPts val="0"/>
              </a:spcBef>
              <a:spcAft>
                <a:spcPts val="1200"/>
              </a:spcAft>
              <a:buClr>
                <a:srgbClr val="506491"/>
              </a:buClr>
              <a:buSzPct val="90000"/>
              <a:buFont typeface="Arial" panose="020B0604020202020204" pitchFamily="34" charset="0"/>
              <a:buChar char="•"/>
              <a:defRPr sz="1000">
                <a:solidFill>
                  <a:schemeClr val="tx1"/>
                </a:solidFill>
              </a:defRPr>
            </a:lvl5pPr>
          </a:lstStyle>
          <a:p>
            <a:pPr lvl="0"/>
            <a:r>
              <a:rPr lang="en-US" noProof="0" dirty="0"/>
              <a:t>Click to edit Master title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5" name="Inhaltsplatzhalter 8">
            <a:extLst>
              <a:ext uri="{FF2B5EF4-FFF2-40B4-BE49-F238E27FC236}">
                <a16:creationId xmlns:a16="http://schemas.microsoft.com/office/drawing/2014/main" id="{A0EE9B5B-3D8B-0AEC-291D-3934675071E8}"/>
              </a:ext>
            </a:extLst>
          </p:cNvPr>
          <p:cNvSpPr>
            <a:spLocks noGrp="1"/>
          </p:cNvSpPr>
          <p:nvPr>
            <p:ph sz="quarter" idx="20" hasCustomPrompt="1"/>
          </p:nvPr>
        </p:nvSpPr>
        <p:spPr bwMode="gray">
          <a:xfrm>
            <a:off x="6221184" y="1476325"/>
            <a:ext cx="5450400" cy="4680000"/>
          </a:xfrm>
        </p:spPr>
        <p:txBody>
          <a:bodyPr rIns="0"/>
          <a:lstStyle>
            <a:lvl1pPr marL="180000" indent="-180000">
              <a:lnSpc>
                <a:spcPct val="110000"/>
              </a:lnSpc>
              <a:spcBef>
                <a:spcPts val="0"/>
              </a:spcBef>
              <a:spcAft>
                <a:spcPts val="1200"/>
              </a:spcAft>
              <a:buClr>
                <a:srgbClr val="506491"/>
              </a:buClr>
              <a:buSzPct val="90000"/>
              <a:buFont typeface="Arial" panose="020B0604020202020204" pitchFamily="34" charset="0"/>
              <a:buChar char="•"/>
              <a:defRPr sz="1600">
                <a:solidFill>
                  <a:schemeClr val="tx1"/>
                </a:solidFill>
              </a:defRPr>
            </a:lvl1pPr>
            <a:lvl2pPr marL="360000" indent="-180000">
              <a:lnSpc>
                <a:spcPct val="110000"/>
              </a:lnSpc>
              <a:spcBef>
                <a:spcPts val="0"/>
              </a:spcBef>
              <a:spcAft>
                <a:spcPts val="1200"/>
              </a:spcAft>
              <a:buClr>
                <a:srgbClr val="506491"/>
              </a:buClr>
              <a:buSzPct val="90000"/>
              <a:buFont typeface="Arial" panose="020B0604020202020204" pitchFamily="34" charset="0"/>
              <a:buChar char="•"/>
              <a:defRPr sz="1400">
                <a:solidFill>
                  <a:schemeClr val="tx1"/>
                </a:solidFill>
              </a:defRPr>
            </a:lvl2pPr>
            <a:lvl3pPr marL="540000" indent="-180000">
              <a:lnSpc>
                <a:spcPct val="110000"/>
              </a:lnSpc>
              <a:spcBef>
                <a:spcPts val="0"/>
              </a:spcBef>
              <a:spcAft>
                <a:spcPts val="1200"/>
              </a:spcAft>
              <a:buClr>
                <a:srgbClr val="506491"/>
              </a:buClr>
              <a:buSzPct val="90000"/>
              <a:buFont typeface="Arial" panose="020B0604020202020204" pitchFamily="34" charset="0"/>
              <a:buChar char="•"/>
              <a:defRPr sz="1200">
                <a:solidFill>
                  <a:schemeClr val="tx1"/>
                </a:solidFill>
              </a:defRPr>
            </a:lvl3pPr>
            <a:lvl4pPr marL="720000" indent="-180000">
              <a:lnSpc>
                <a:spcPct val="110000"/>
              </a:lnSpc>
              <a:spcBef>
                <a:spcPts val="0"/>
              </a:spcBef>
              <a:spcAft>
                <a:spcPts val="1200"/>
              </a:spcAft>
              <a:buClr>
                <a:srgbClr val="506491"/>
              </a:buClr>
              <a:buSzPct val="90000"/>
              <a:buFont typeface="Arial" panose="020B0604020202020204" pitchFamily="34" charset="0"/>
              <a:buChar char="•"/>
              <a:defRPr sz="1100">
                <a:solidFill>
                  <a:schemeClr val="tx1"/>
                </a:solidFill>
              </a:defRPr>
            </a:lvl4pPr>
            <a:lvl5pPr marL="900000" indent="-180000">
              <a:lnSpc>
                <a:spcPct val="110000"/>
              </a:lnSpc>
              <a:spcBef>
                <a:spcPts val="0"/>
              </a:spcBef>
              <a:spcAft>
                <a:spcPts val="1200"/>
              </a:spcAft>
              <a:buClr>
                <a:srgbClr val="506491"/>
              </a:buClr>
              <a:buSzPct val="90000"/>
              <a:buFont typeface="Arial" panose="020B0604020202020204" pitchFamily="34" charset="0"/>
              <a:buChar char="•"/>
              <a:defRPr sz="1000">
                <a:solidFill>
                  <a:schemeClr val="tx1"/>
                </a:solidFill>
              </a:defRPr>
            </a:lvl5pPr>
          </a:lstStyle>
          <a:p>
            <a:pPr lvl="0"/>
            <a:r>
              <a:rPr lang="en-US" noProof="0" dirty="0"/>
              <a:t>Click to edit Master title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 name="Foliennummernplatzhalter 2">
            <a:extLst>
              <a:ext uri="{FF2B5EF4-FFF2-40B4-BE49-F238E27FC236}">
                <a16:creationId xmlns:a16="http://schemas.microsoft.com/office/drawing/2014/main" id="{EB05A55C-C08F-B058-5BF6-353B423C6AC9}"/>
              </a:ext>
            </a:extLst>
          </p:cNvPr>
          <p:cNvSpPr>
            <a:spLocks noGrp="1"/>
          </p:cNvSpPr>
          <p:nvPr>
            <p:ph type="sldNum" sz="quarter" idx="4"/>
          </p:nvPr>
        </p:nvSpPr>
        <p:spPr bwMode="gray">
          <a:xfrm>
            <a:off x="515542" y="6498000"/>
            <a:ext cx="230400" cy="360000"/>
          </a:xfrm>
          <a:prstGeom prst="rect">
            <a:avLst/>
          </a:prstGeom>
          <a:noFill/>
        </p:spPr>
        <p:txBody>
          <a:bodyPr vert="horz" lIns="0" tIns="0" rIns="0" bIns="0" rtlCol="0" anchor="ctr" anchorCtr="0"/>
          <a:lstStyle>
            <a:lvl1pPr algn="r">
              <a:defRPr lang="en-US" sz="1000" b="1" kern="1200" smtClean="0">
                <a:solidFill>
                  <a:schemeClr val="bg2"/>
                </a:solidFill>
                <a:latin typeface="+mn-lt"/>
                <a:ea typeface="+mn-ea"/>
                <a:cs typeface="+mn-cs"/>
              </a:defRPr>
            </a:lvl1pPr>
          </a:lstStyle>
          <a:p>
            <a:fld id="{175B214D-6BE7-42B0-9C13-90FEE9B2482C}" type="slidenum">
              <a:rPr lang="de-DE" smtClean="0"/>
              <a:pPr/>
              <a:t>‹#›</a:t>
            </a:fld>
            <a:endParaRPr lang="de-DE" b="0" dirty="0"/>
          </a:p>
        </p:txBody>
      </p:sp>
      <p:sp>
        <p:nvSpPr>
          <p:cNvPr id="4" name="Fußzeilenplatzhalter 5">
            <a:extLst>
              <a:ext uri="{FF2B5EF4-FFF2-40B4-BE49-F238E27FC236}">
                <a16:creationId xmlns:a16="http://schemas.microsoft.com/office/drawing/2014/main" id="{E290D7F6-EFC9-61F3-A11A-BC2CBCCDD8E1}"/>
              </a:ext>
            </a:extLst>
          </p:cNvPr>
          <p:cNvSpPr>
            <a:spLocks noGrp="1"/>
          </p:cNvSpPr>
          <p:nvPr>
            <p:ph type="ftr" sz="quarter" idx="3"/>
          </p:nvPr>
        </p:nvSpPr>
        <p:spPr bwMode="gray">
          <a:xfrm>
            <a:off x="907685" y="6498000"/>
            <a:ext cx="10768335" cy="360000"/>
          </a:xfrm>
          <a:prstGeom prst="rect">
            <a:avLst/>
          </a:prstGeom>
        </p:spPr>
        <p:txBody>
          <a:bodyPr vert="horz" lIns="0" tIns="0" rIns="0" bIns="0" rtlCol="0" anchor="ctr">
            <a:noAutofit/>
          </a:bodyPr>
          <a:lstStyle>
            <a:lvl1pPr algn="l">
              <a:defRPr sz="1000">
                <a:solidFill>
                  <a:schemeClr val="bg2"/>
                </a:solidFill>
              </a:defRPr>
            </a:lvl1pPr>
          </a:lstStyle>
          <a:p>
            <a:r>
              <a:rPr lang="en-GB" dirty="0"/>
              <a:t>Finding the Needle in the Haystack</a:t>
            </a:r>
            <a:r>
              <a:rPr lang="en-US" dirty="0"/>
              <a:t> | © ROSEN Group 2025</a:t>
            </a:r>
          </a:p>
        </p:txBody>
      </p:sp>
    </p:spTree>
    <p:extLst>
      <p:ext uri="{BB962C8B-B14F-4D97-AF65-F5344CB8AC3E}">
        <p14:creationId xmlns:p14="http://schemas.microsoft.com/office/powerpoint/2010/main" val="1197313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lumns + subheadlin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E7B99F-B252-4409-86FB-5329F7D4A96A}"/>
              </a:ext>
            </a:extLst>
          </p:cNvPr>
          <p:cNvSpPr>
            <a:spLocks noGrp="1"/>
          </p:cNvSpPr>
          <p:nvPr>
            <p:ph type="title" hasCustomPrompt="1"/>
          </p:nvPr>
        </p:nvSpPr>
        <p:spPr bwMode="gray">
          <a:xfrm>
            <a:off x="515938" y="410328"/>
            <a:ext cx="9288000" cy="756000"/>
          </a:xfrm>
        </p:spPr>
        <p:txBody>
          <a:bodyPr>
            <a:noAutofit/>
          </a:bodyPr>
          <a:lstStyle>
            <a:lvl1pPr>
              <a:defRPr sz="2400"/>
            </a:lvl1pPr>
          </a:lstStyle>
          <a:p>
            <a:r>
              <a:rPr lang="en-US" noProof="0" dirty="0"/>
              <a:t>Click to edit Master title style</a:t>
            </a:r>
          </a:p>
        </p:txBody>
      </p:sp>
      <p:sp>
        <p:nvSpPr>
          <p:cNvPr id="22" name="Inhaltsplatzhalter 8">
            <a:extLst>
              <a:ext uri="{FF2B5EF4-FFF2-40B4-BE49-F238E27FC236}">
                <a16:creationId xmlns:a16="http://schemas.microsoft.com/office/drawing/2014/main" id="{19E76867-0A9C-A247-DA2B-BD605CFF3BF1}"/>
              </a:ext>
            </a:extLst>
          </p:cNvPr>
          <p:cNvSpPr>
            <a:spLocks noGrp="1"/>
          </p:cNvSpPr>
          <p:nvPr>
            <p:ph sz="quarter" idx="18" hasCustomPrompt="1"/>
          </p:nvPr>
        </p:nvSpPr>
        <p:spPr bwMode="gray">
          <a:xfrm>
            <a:off x="511584" y="2047609"/>
            <a:ext cx="5448685" cy="4104000"/>
          </a:xfrm>
        </p:spPr>
        <p:txBody>
          <a:bodyPr rIns="0"/>
          <a:lstStyle>
            <a:lvl1pPr marL="180000" indent="-180000">
              <a:lnSpc>
                <a:spcPct val="110000"/>
              </a:lnSpc>
              <a:spcBef>
                <a:spcPts val="0"/>
              </a:spcBef>
              <a:spcAft>
                <a:spcPts val="1200"/>
              </a:spcAft>
              <a:buClr>
                <a:srgbClr val="506491"/>
              </a:buClr>
              <a:buSzPct val="90000"/>
              <a:buFont typeface="Arial" panose="020B0604020202020204" pitchFamily="34" charset="0"/>
              <a:buChar char="•"/>
              <a:defRPr sz="1600">
                <a:solidFill>
                  <a:schemeClr val="tx1"/>
                </a:solidFill>
              </a:defRPr>
            </a:lvl1pPr>
            <a:lvl2pPr marL="360000" indent="-180000">
              <a:lnSpc>
                <a:spcPct val="110000"/>
              </a:lnSpc>
              <a:spcBef>
                <a:spcPts val="0"/>
              </a:spcBef>
              <a:spcAft>
                <a:spcPts val="1200"/>
              </a:spcAft>
              <a:buClr>
                <a:srgbClr val="506491"/>
              </a:buClr>
              <a:buSzPct val="90000"/>
              <a:buFont typeface="Arial" panose="020B0604020202020204" pitchFamily="34" charset="0"/>
              <a:buChar char="•"/>
              <a:defRPr sz="1400">
                <a:solidFill>
                  <a:schemeClr val="tx1"/>
                </a:solidFill>
              </a:defRPr>
            </a:lvl2pPr>
            <a:lvl3pPr marL="540000" indent="-180000">
              <a:lnSpc>
                <a:spcPct val="110000"/>
              </a:lnSpc>
              <a:spcBef>
                <a:spcPts val="0"/>
              </a:spcBef>
              <a:spcAft>
                <a:spcPts val="1200"/>
              </a:spcAft>
              <a:buClr>
                <a:srgbClr val="506491"/>
              </a:buClr>
              <a:buSzPct val="90000"/>
              <a:buFont typeface="Arial" panose="020B0604020202020204" pitchFamily="34" charset="0"/>
              <a:buChar char="•"/>
              <a:defRPr sz="1200">
                <a:solidFill>
                  <a:schemeClr val="tx1"/>
                </a:solidFill>
              </a:defRPr>
            </a:lvl3pPr>
            <a:lvl4pPr marL="720000" indent="-180000">
              <a:lnSpc>
                <a:spcPct val="110000"/>
              </a:lnSpc>
              <a:spcBef>
                <a:spcPts val="0"/>
              </a:spcBef>
              <a:spcAft>
                <a:spcPts val="1200"/>
              </a:spcAft>
              <a:buClr>
                <a:srgbClr val="506491"/>
              </a:buClr>
              <a:buSzPct val="90000"/>
              <a:buFont typeface="Arial" panose="020B0604020202020204" pitchFamily="34" charset="0"/>
              <a:buChar char="•"/>
              <a:defRPr sz="1100">
                <a:solidFill>
                  <a:schemeClr val="tx1"/>
                </a:solidFill>
              </a:defRPr>
            </a:lvl4pPr>
            <a:lvl5pPr marL="900000" indent="-180000">
              <a:lnSpc>
                <a:spcPct val="110000"/>
              </a:lnSpc>
              <a:spcBef>
                <a:spcPts val="0"/>
              </a:spcBef>
              <a:spcAft>
                <a:spcPts val="1200"/>
              </a:spcAft>
              <a:buClr>
                <a:srgbClr val="506491"/>
              </a:buClr>
              <a:buSzPct val="90000"/>
              <a:buFont typeface="Arial" panose="020B0604020202020204" pitchFamily="34" charset="0"/>
              <a:buChar char="•"/>
              <a:defRPr sz="1000">
                <a:solidFill>
                  <a:schemeClr val="tx1"/>
                </a:solidFill>
              </a:defRPr>
            </a:lvl5pPr>
          </a:lstStyle>
          <a:p>
            <a:pPr lvl="0"/>
            <a:r>
              <a:rPr lang="en-US" noProof="0" dirty="0"/>
              <a:t>Click to edit Master title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5" name="Inhaltsplatzhalter 8">
            <a:extLst>
              <a:ext uri="{FF2B5EF4-FFF2-40B4-BE49-F238E27FC236}">
                <a16:creationId xmlns:a16="http://schemas.microsoft.com/office/drawing/2014/main" id="{A0EE9B5B-3D8B-0AEC-291D-3934675071E8}"/>
              </a:ext>
            </a:extLst>
          </p:cNvPr>
          <p:cNvSpPr>
            <a:spLocks noGrp="1"/>
          </p:cNvSpPr>
          <p:nvPr>
            <p:ph sz="quarter" idx="20" hasCustomPrompt="1"/>
          </p:nvPr>
        </p:nvSpPr>
        <p:spPr bwMode="gray">
          <a:xfrm>
            <a:off x="6225663" y="2047609"/>
            <a:ext cx="5450400" cy="4104000"/>
          </a:xfrm>
        </p:spPr>
        <p:txBody>
          <a:bodyPr rIns="0"/>
          <a:lstStyle>
            <a:lvl1pPr marL="180000" indent="-180000">
              <a:lnSpc>
                <a:spcPct val="110000"/>
              </a:lnSpc>
              <a:spcBef>
                <a:spcPts val="0"/>
              </a:spcBef>
              <a:spcAft>
                <a:spcPts val="1200"/>
              </a:spcAft>
              <a:buClr>
                <a:srgbClr val="506491"/>
              </a:buClr>
              <a:buSzPct val="90000"/>
              <a:buFont typeface="Arial" panose="020B0604020202020204" pitchFamily="34" charset="0"/>
              <a:buChar char="•"/>
              <a:defRPr sz="1600">
                <a:solidFill>
                  <a:schemeClr val="tx1"/>
                </a:solidFill>
              </a:defRPr>
            </a:lvl1pPr>
            <a:lvl2pPr marL="360000" indent="-180000">
              <a:lnSpc>
                <a:spcPct val="110000"/>
              </a:lnSpc>
              <a:spcBef>
                <a:spcPts val="0"/>
              </a:spcBef>
              <a:spcAft>
                <a:spcPts val="1200"/>
              </a:spcAft>
              <a:buClr>
                <a:srgbClr val="506491"/>
              </a:buClr>
              <a:buSzPct val="90000"/>
              <a:buFont typeface="Arial" panose="020B0604020202020204" pitchFamily="34" charset="0"/>
              <a:buChar char="•"/>
              <a:defRPr sz="1400">
                <a:solidFill>
                  <a:schemeClr val="tx1"/>
                </a:solidFill>
              </a:defRPr>
            </a:lvl2pPr>
            <a:lvl3pPr marL="540000" indent="-180000">
              <a:lnSpc>
                <a:spcPct val="110000"/>
              </a:lnSpc>
              <a:spcBef>
                <a:spcPts val="0"/>
              </a:spcBef>
              <a:spcAft>
                <a:spcPts val="1200"/>
              </a:spcAft>
              <a:buClr>
                <a:srgbClr val="506491"/>
              </a:buClr>
              <a:buSzPct val="90000"/>
              <a:buFont typeface="Arial" panose="020B0604020202020204" pitchFamily="34" charset="0"/>
              <a:buChar char="•"/>
              <a:defRPr sz="1200">
                <a:solidFill>
                  <a:schemeClr val="tx1"/>
                </a:solidFill>
              </a:defRPr>
            </a:lvl3pPr>
            <a:lvl4pPr marL="720000" indent="-180000">
              <a:lnSpc>
                <a:spcPct val="110000"/>
              </a:lnSpc>
              <a:spcBef>
                <a:spcPts val="0"/>
              </a:spcBef>
              <a:spcAft>
                <a:spcPts val="1200"/>
              </a:spcAft>
              <a:buClr>
                <a:srgbClr val="506491"/>
              </a:buClr>
              <a:buSzPct val="90000"/>
              <a:buFont typeface="Arial" panose="020B0604020202020204" pitchFamily="34" charset="0"/>
              <a:buChar char="•"/>
              <a:defRPr sz="1100">
                <a:solidFill>
                  <a:schemeClr val="tx1"/>
                </a:solidFill>
              </a:defRPr>
            </a:lvl4pPr>
            <a:lvl5pPr marL="900000" indent="-180000">
              <a:lnSpc>
                <a:spcPct val="110000"/>
              </a:lnSpc>
              <a:spcBef>
                <a:spcPts val="0"/>
              </a:spcBef>
              <a:spcAft>
                <a:spcPts val="1200"/>
              </a:spcAft>
              <a:buClr>
                <a:srgbClr val="506491"/>
              </a:buClr>
              <a:buSzPct val="90000"/>
              <a:buFont typeface="Arial" panose="020B0604020202020204" pitchFamily="34" charset="0"/>
              <a:buChar char="•"/>
              <a:defRPr sz="1000">
                <a:solidFill>
                  <a:schemeClr val="tx1"/>
                </a:solidFill>
              </a:defRPr>
            </a:lvl5pPr>
          </a:lstStyle>
          <a:p>
            <a:pPr lvl="0"/>
            <a:r>
              <a:rPr lang="en-US" noProof="0" dirty="0"/>
              <a:t>Click to edit Master title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Textplatzhalter 7">
            <a:extLst>
              <a:ext uri="{FF2B5EF4-FFF2-40B4-BE49-F238E27FC236}">
                <a16:creationId xmlns:a16="http://schemas.microsoft.com/office/drawing/2014/main" id="{877C0E5F-00B4-5EC8-66D0-DCD5928CD207}"/>
              </a:ext>
            </a:extLst>
          </p:cNvPr>
          <p:cNvSpPr>
            <a:spLocks noGrp="1"/>
          </p:cNvSpPr>
          <p:nvPr>
            <p:ph type="body" sz="quarter" idx="24" hasCustomPrompt="1"/>
          </p:nvPr>
        </p:nvSpPr>
        <p:spPr bwMode="gray">
          <a:xfrm>
            <a:off x="515937" y="1470026"/>
            <a:ext cx="11160126" cy="392112"/>
          </a:xfrm>
        </p:spPr>
        <p:txBody>
          <a:bodyPr/>
          <a:lstStyle>
            <a:lvl1pPr marL="0" indent="0">
              <a:buNone/>
              <a:defRPr lang="en-US" sz="1800" b="1" kern="1200" dirty="0" smtClean="0">
                <a:solidFill>
                  <a:schemeClr val="bg2"/>
                </a:solidFill>
                <a:latin typeface="+mn-lt"/>
                <a:ea typeface="+mn-ea"/>
                <a:cs typeface="+mn-cs"/>
              </a:defRPr>
            </a:lvl1pPr>
          </a:lstStyle>
          <a:p>
            <a:pPr lvl="0"/>
            <a:r>
              <a:rPr lang="en-US" dirty="0"/>
              <a:t>Click to edit Master title style</a:t>
            </a:r>
          </a:p>
        </p:txBody>
      </p:sp>
      <p:sp>
        <p:nvSpPr>
          <p:cNvPr id="3" name="Foliennummernplatzhalter 2">
            <a:extLst>
              <a:ext uri="{FF2B5EF4-FFF2-40B4-BE49-F238E27FC236}">
                <a16:creationId xmlns:a16="http://schemas.microsoft.com/office/drawing/2014/main" id="{38A4D3B0-0DC1-D343-584E-02EE3EA67A83}"/>
              </a:ext>
            </a:extLst>
          </p:cNvPr>
          <p:cNvSpPr>
            <a:spLocks noGrp="1"/>
          </p:cNvSpPr>
          <p:nvPr>
            <p:ph type="sldNum" sz="quarter" idx="4"/>
          </p:nvPr>
        </p:nvSpPr>
        <p:spPr bwMode="gray">
          <a:xfrm>
            <a:off x="515542" y="6498000"/>
            <a:ext cx="230400" cy="360000"/>
          </a:xfrm>
          <a:prstGeom prst="rect">
            <a:avLst/>
          </a:prstGeom>
          <a:noFill/>
        </p:spPr>
        <p:txBody>
          <a:bodyPr vert="horz" lIns="0" tIns="0" rIns="0" bIns="0" rtlCol="0" anchor="ctr" anchorCtr="0"/>
          <a:lstStyle>
            <a:lvl1pPr algn="r">
              <a:defRPr lang="en-US" sz="1000" b="1" kern="1200" smtClean="0">
                <a:solidFill>
                  <a:schemeClr val="bg2"/>
                </a:solidFill>
                <a:latin typeface="+mn-lt"/>
                <a:ea typeface="+mn-ea"/>
                <a:cs typeface="+mn-cs"/>
              </a:defRPr>
            </a:lvl1pPr>
          </a:lstStyle>
          <a:p>
            <a:fld id="{175B214D-6BE7-42B0-9C13-90FEE9B2482C}" type="slidenum">
              <a:rPr lang="de-DE" smtClean="0"/>
              <a:pPr/>
              <a:t>‹#›</a:t>
            </a:fld>
            <a:endParaRPr lang="de-DE" b="0" dirty="0"/>
          </a:p>
        </p:txBody>
      </p:sp>
      <p:sp>
        <p:nvSpPr>
          <p:cNvPr id="4" name="Fußzeilenplatzhalter 5">
            <a:extLst>
              <a:ext uri="{FF2B5EF4-FFF2-40B4-BE49-F238E27FC236}">
                <a16:creationId xmlns:a16="http://schemas.microsoft.com/office/drawing/2014/main" id="{9E68DB9B-A2A5-EE55-5F58-C113B6E88BD9}"/>
              </a:ext>
            </a:extLst>
          </p:cNvPr>
          <p:cNvSpPr>
            <a:spLocks noGrp="1"/>
          </p:cNvSpPr>
          <p:nvPr>
            <p:ph type="ftr" sz="quarter" idx="3"/>
          </p:nvPr>
        </p:nvSpPr>
        <p:spPr bwMode="gray">
          <a:xfrm>
            <a:off x="907685" y="6498000"/>
            <a:ext cx="10768335" cy="360000"/>
          </a:xfrm>
          <a:prstGeom prst="rect">
            <a:avLst/>
          </a:prstGeom>
        </p:spPr>
        <p:txBody>
          <a:bodyPr vert="horz" lIns="0" tIns="0" rIns="0" bIns="0" rtlCol="0" anchor="ctr">
            <a:noAutofit/>
          </a:bodyPr>
          <a:lstStyle>
            <a:lvl1pPr algn="l">
              <a:defRPr sz="1000">
                <a:solidFill>
                  <a:schemeClr val="bg2"/>
                </a:solidFill>
              </a:defRPr>
            </a:lvl1pPr>
          </a:lstStyle>
          <a:p>
            <a:r>
              <a:rPr lang="en-GB" dirty="0"/>
              <a:t>Finding the Needle in the Haystack</a:t>
            </a:r>
            <a:r>
              <a:rPr lang="en-US" dirty="0"/>
              <a:t> | © ROSEN Group 2025</a:t>
            </a:r>
          </a:p>
        </p:txBody>
      </p:sp>
    </p:spTree>
    <p:extLst>
      <p:ext uri="{BB962C8B-B14F-4D97-AF65-F5344CB8AC3E}">
        <p14:creationId xmlns:p14="http://schemas.microsoft.com/office/powerpoint/2010/main" val="111036114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platzhalter 8">
            <a:extLst>
              <a:ext uri="{FF2B5EF4-FFF2-40B4-BE49-F238E27FC236}">
                <a16:creationId xmlns:a16="http://schemas.microsoft.com/office/drawing/2014/main" id="{EA39F1F2-6107-4482-AC4F-4D33DEB8F6D2}"/>
              </a:ext>
            </a:extLst>
          </p:cNvPr>
          <p:cNvSpPr>
            <a:spLocks noGrp="1"/>
          </p:cNvSpPr>
          <p:nvPr>
            <p:ph type="body" idx="1"/>
          </p:nvPr>
        </p:nvSpPr>
        <p:spPr bwMode="gray">
          <a:xfrm>
            <a:off x="511584" y="1476325"/>
            <a:ext cx="11160918" cy="4680000"/>
          </a:xfrm>
          <a:prstGeom prst="rect">
            <a:avLst/>
          </a:prstGeom>
        </p:spPr>
        <p:txBody>
          <a:bodyPr vert="horz" lIns="0" tIns="0" rIns="0" bIns="0" rtlCol="0">
            <a:noAutofit/>
          </a:bodyPr>
          <a:lstStyle/>
          <a:p>
            <a:pPr lvl="0"/>
            <a:r>
              <a:rPr lang="en-US" noProof="0" dirty="0"/>
              <a:t>Click to edit Master title style</a:t>
            </a:r>
          </a:p>
          <a:p>
            <a:pPr lvl="2"/>
            <a:r>
              <a:rPr lang="en-US" noProof="0" dirty="0"/>
              <a:t>Second level</a:t>
            </a:r>
          </a:p>
          <a:p>
            <a:pPr lvl="3"/>
            <a:r>
              <a:rPr lang="en-US" noProof="0" dirty="0"/>
              <a:t>Third level</a:t>
            </a:r>
          </a:p>
          <a:p>
            <a:pPr lvl="4"/>
            <a:r>
              <a:rPr lang="en-US" noProof="0" dirty="0"/>
              <a:t>Fourth level</a:t>
            </a:r>
          </a:p>
          <a:p>
            <a:pPr lvl="5"/>
            <a:r>
              <a:rPr lang="en-US" noProof="0" dirty="0"/>
              <a:t>Fifth level</a:t>
            </a:r>
          </a:p>
        </p:txBody>
      </p:sp>
      <p:sp>
        <p:nvSpPr>
          <p:cNvPr id="4" name="Title Placeholder 1"/>
          <p:cNvSpPr>
            <a:spLocks noGrp="1"/>
          </p:cNvSpPr>
          <p:nvPr>
            <p:ph type="title"/>
          </p:nvPr>
        </p:nvSpPr>
        <p:spPr bwMode="gray">
          <a:xfrm>
            <a:off x="515938" y="410328"/>
            <a:ext cx="8938348" cy="756000"/>
          </a:xfrm>
          <a:prstGeom prst="rect">
            <a:avLst/>
          </a:prstGeom>
        </p:spPr>
        <p:txBody>
          <a:bodyPr vert="horz" lIns="0" tIns="0" rIns="0" bIns="0" rtlCol="0" anchor="t" anchorCtr="0">
            <a:noAutofit/>
          </a:bodyPr>
          <a:lstStyle/>
          <a:p>
            <a:r>
              <a:rPr lang="en-US" noProof="0" dirty="0"/>
              <a:t>Click to edit Master title style</a:t>
            </a:r>
          </a:p>
        </p:txBody>
      </p:sp>
      <p:grpSp>
        <p:nvGrpSpPr>
          <p:cNvPr id="2" name="Gruppieren 1">
            <a:extLst>
              <a:ext uri="{FF2B5EF4-FFF2-40B4-BE49-F238E27FC236}">
                <a16:creationId xmlns:a16="http://schemas.microsoft.com/office/drawing/2014/main" id="{92B2F0BE-C36D-DA71-0ED8-AC7120B56613}"/>
              </a:ext>
            </a:extLst>
          </p:cNvPr>
          <p:cNvGrpSpPr>
            <a:grpSpLocks noChangeAspect="1"/>
          </p:cNvGrpSpPr>
          <p:nvPr userDrawn="1"/>
        </p:nvGrpSpPr>
        <p:grpSpPr bwMode="gray">
          <a:xfrm>
            <a:off x="-727238" y="-724762"/>
            <a:ext cx="13639332" cy="8305937"/>
            <a:chOff x="-727238" y="-724762"/>
            <a:chExt cx="13639332" cy="8305937"/>
          </a:xfrm>
        </p:grpSpPr>
        <p:grpSp>
          <p:nvGrpSpPr>
            <p:cNvPr id="74" name="Gruppieren 73">
              <a:extLst>
                <a:ext uri="{FF2B5EF4-FFF2-40B4-BE49-F238E27FC236}">
                  <a16:creationId xmlns:a16="http://schemas.microsoft.com/office/drawing/2014/main" id="{22E3AFAB-9B08-462D-9C3F-D95CB24B012D}"/>
                </a:ext>
              </a:extLst>
            </p:cNvPr>
            <p:cNvGrpSpPr>
              <a:grpSpLocks noChangeAspect="1"/>
            </p:cNvGrpSpPr>
            <p:nvPr/>
          </p:nvGrpSpPr>
          <p:grpSpPr bwMode="gray">
            <a:xfrm>
              <a:off x="-727238" y="-724762"/>
              <a:ext cx="13639332" cy="8305937"/>
              <a:chOff x="-727238" y="-724762"/>
              <a:chExt cx="13639332" cy="8305937"/>
            </a:xfrm>
          </p:grpSpPr>
          <p:cxnSp>
            <p:nvCxnSpPr>
              <p:cNvPr id="61" name="Line">
                <a:extLst>
                  <a:ext uri="{FF2B5EF4-FFF2-40B4-BE49-F238E27FC236}">
                    <a16:creationId xmlns:a16="http://schemas.microsoft.com/office/drawing/2014/main" id="{9EEA8BF7-1F7B-44EF-A9EC-A2DC9DD588E2}"/>
                  </a:ext>
                </a:extLst>
              </p:cNvPr>
              <p:cNvCxnSpPr/>
              <p:nvPr/>
            </p:nvCxnSpPr>
            <p:spPr bwMode="gray">
              <a:xfrm>
                <a:off x="-727238" y="409575"/>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3" name="Line">
                <a:extLst>
                  <a:ext uri="{FF2B5EF4-FFF2-40B4-BE49-F238E27FC236}">
                    <a16:creationId xmlns:a16="http://schemas.microsoft.com/office/drawing/2014/main" id="{BFE6AD6E-9C3B-43B1-BCB0-12F17D8AF9C4}"/>
                  </a:ext>
                </a:extLst>
              </p:cNvPr>
              <p:cNvCxnSpPr/>
              <p:nvPr/>
            </p:nvCxnSpPr>
            <p:spPr bwMode="gray">
              <a:xfrm>
                <a:off x="-727238" y="1466850"/>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4" name="Line">
                <a:extLst>
                  <a:ext uri="{FF2B5EF4-FFF2-40B4-BE49-F238E27FC236}">
                    <a16:creationId xmlns:a16="http://schemas.microsoft.com/office/drawing/2014/main" id="{90FC7951-BABE-4B93-8127-D8674DEAB299}"/>
                  </a:ext>
                </a:extLst>
              </p:cNvPr>
              <p:cNvCxnSpPr/>
              <p:nvPr/>
            </p:nvCxnSpPr>
            <p:spPr bwMode="gray">
              <a:xfrm>
                <a:off x="-727238" y="6156325"/>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8" name="Line">
                <a:extLst>
                  <a:ext uri="{FF2B5EF4-FFF2-40B4-BE49-F238E27FC236}">
                    <a16:creationId xmlns:a16="http://schemas.microsoft.com/office/drawing/2014/main" id="{A046FDB9-279E-4F99-BC24-D43089CB799A}"/>
                  </a:ext>
                </a:extLst>
              </p:cNvPr>
              <p:cNvCxnSpPr>
                <a:cxnSpLocks/>
              </p:cNvCxnSpPr>
              <p:nvPr/>
            </p:nvCxnSpPr>
            <p:spPr bwMode="gray">
              <a:xfrm flipV="1">
                <a:off x="508951" y="-724762"/>
                <a:ext cx="0" cy="72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7" name="Gruppieren 6">
                <a:extLst>
                  <a:ext uri="{FF2B5EF4-FFF2-40B4-BE49-F238E27FC236}">
                    <a16:creationId xmlns:a16="http://schemas.microsoft.com/office/drawing/2014/main" id="{51C78F6A-6140-4C39-8FAA-27413CBFFC19}"/>
                  </a:ext>
                </a:extLst>
              </p:cNvPr>
              <p:cNvGrpSpPr/>
              <p:nvPr/>
            </p:nvGrpSpPr>
            <p:grpSpPr bwMode="gray">
              <a:xfrm>
                <a:off x="507603" y="409575"/>
                <a:ext cx="12404491" cy="7171600"/>
                <a:chOff x="507603" y="409575"/>
                <a:chExt cx="12404491" cy="7171600"/>
              </a:xfrm>
            </p:grpSpPr>
            <p:cxnSp>
              <p:nvCxnSpPr>
                <p:cNvPr id="65" name="Line">
                  <a:extLst>
                    <a:ext uri="{FF2B5EF4-FFF2-40B4-BE49-F238E27FC236}">
                      <a16:creationId xmlns:a16="http://schemas.microsoft.com/office/drawing/2014/main" id="{47C50988-32D1-46B8-A537-65D8E9349537}"/>
                    </a:ext>
                  </a:extLst>
                </p:cNvPr>
                <p:cNvCxnSpPr/>
                <p:nvPr/>
              </p:nvCxnSpPr>
              <p:spPr bwMode="gray">
                <a:xfrm>
                  <a:off x="12192000" y="6148388"/>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6" name="Line">
                  <a:extLst>
                    <a:ext uri="{FF2B5EF4-FFF2-40B4-BE49-F238E27FC236}">
                      <a16:creationId xmlns:a16="http://schemas.microsoft.com/office/drawing/2014/main" id="{3A29B533-40F4-4028-98BC-E6F3A693622E}"/>
                    </a:ext>
                  </a:extLst>
                </p:cNvPr>
                <p:cNvCxnSpPr/>
                <p:nvPr/>
              </p:nvCxnSpPr>
              <p:spPr bwMode="gray">
                <a:xfrm>
                  <a:off x="12192000" y="1466850"/>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7" name="Line">
                  <a:extLst>
                    <a:ext uri="{FF2B5EF4-FFF2-40B4-BE49-F238E27FC236}">
                      <a16:creationId xmlns:a16="http://schemas.microsoft.com/office/drawing/2014/main" id="{57479D12-C6DE-48CF-B61E-D50E7F465A43}"/>
                    </a:ext>
                  </a:extLst>
                </p:cNvPr>
                <p:cNvCxnSpPr/>
                <p:nvPr/>
              </p:nvCxnSpPr>
              <p:spPr bwMode="gray">
                <a:xfrm>
                  <a:off x="12192000" y="409575"/>
                  <a:ext cx="72009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1" name="Line">
                  <a:extLst>
                    <a:ext uri="{FF2B5EF4-FFF2-40B4-BE49-F238E27FC236}">
                      <a16:creationId xmlns:a16="http://schemas.microsoft.com/office/drawing/2014/main" id="{FD23452B-8EB5-4835-B225-C2C775B37D9F}"/>
                    </a:ext>
                  </a:extLst>
                </p:cNvPr>
                <p:cNvCxnSpPr>
                  <a:cxnSpLocks/>
                </p:cNvCxnSpPr>
                <p:nvPr/>
              </p:nvCxnSpPr>
              <p:spPr bwMode="gray">
                <a:xfrm flipV="1">
                  <a:off x="11676856" y="6861175"/>
                  <a:ext cx="0" cy="72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3" name="Line">
                  <a:extLst>
                    <a:ext uri="{FF2B5EF4-FFF2-40B4-BE49-F238E27FC236}">
                      <a16:creationId xmlns:a16="http://schemas.microsoft.com/office/drawing/2014/main" id="{8E79ABC3-1E01-4308-B9A6-2DD401A91DD3}"/>
                    </a:ext>
                  </a:extLst>
                </p:cNvPr>
                <p:cNvCxnSpPr>
                  <a:cxnSpLocks/>
                </p:cNvCxnSpPr>
                <p:nvPr/>
              </p:nvCxnSpPr>
              <p:spPr bwMode="gray">
                <a:xfrm flipV="1">
                  <a:off x="507603" y="6861175"/>
                  <a:ext cx="0" cy="72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grpSp>
        <p:cxnSp>
          <p:nvCxnSpPr>
            <p:cNvPr id="72" name="Line">
              <a:extLst>
                <a:ext uri="{FF2B5EF4-FFF2-40B4-BE49-F238E27FC236}">
                  <a16:creationId xmlns:a16="http://schemas.microsoft.com/office/drawing/2014/main" id="{B1163D51-25D5-4483-BC46-AC4A3E1DF936}"/>
                </a:ext>
              </a:extLst>
            </p:cNvPr>
            <p:cNvCxnSpPr>
              <a:cxnSpLocks/>
            </p:cNvCxnSpPr>
            <p:nvPr/>
          </p:nvCxnSpPr>
          <p:spPr bwMode="gray">
            <a:xfrm flipV="1">
              <a:off x="11676856" y="-724762"/>
              <a:ext cx="0" cy="72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09" name="Foliennummernplatzhalter 2">
            <a:extLst>
              <a:ext uri="{FF2B5EF4-FFF2-40B4-BE49-F238E27FC236}">
                <a16:creationId xmlns:a16="http://schemas.microsoft.com/office/drawing/2014/main" id="{86DAF571-BDAF-CECC-4211-8224D2934AA4}"/>
              </a:ext>
            </a:extLst>
          </p:cNvPr>
          <p:cNvSpPr>
            <a:spLocks noGrp="1"/>
          </p:cNvSpPr>
          <p:nvPr>
            <p:ph type="sldNum" sz="quarter" idx="4"/>
          </p:nvPr>
        </p:nvSpPr>
        <p:spPr bwMode="gray">
          <a:xfrm>
            <a:off x="515542" y="6498000"/>
            <a:ext cx="230400" cy="360000"/>
          </a:xfrm>
          <a:prstGeom prst="rect">
            <a:avLst/>
          </a:prstGeom>
          <a:noFill/>
        </p:spPr>
        <p:txBody>
          <a:bodyPr vert="horz" lIns="0" tIns="0" rIns="0" bIns="0" rtlCol="0" anchor="ctr" anchorCtr="0"/>
          <a:lstStyle>
            <a:lvl1pPr algn="r">
              <a:defRPr lang="en-US" sz="1000" b="1" kern="1200" smtClean="0">
                <a:solidFill>
                  <a:schemeClr val="bg2"/>
                </a:solidFill>
                <a:latin typeface="+mn-lt"/>
                <a:ea typeface="+mn-ea"/>
                <a:cs typeface="+mn-cs"/>
              </a:defRPr>
            </a:lvl1pPr>
          </a:lstStyle>
          <a:p>
            <a:fld id="{175B214D-6BE7-42B0-9C13-90FEE9B2482C}" type="slidenum">
              <a:rPr lang="de-DE" smtClean="0"/>
              <a:pPr/>
              <a:t>‹#›</a:t>
            </a:fld>
            <a:endParaRPr lang="de-DE" b="0" dirty="0"/>
          </a:p>
        </p:txBody>
      </p:sp>
      <p:sp>
        <p:nvSpPr>
          <p:cNvPr id="110" name="Fußzeilenplatzhalter 5">
            <a:extLst>
              <a:ext uri="{FF2B5EF4-FFF2-40B4-BE49-F238E27FC236}">
                <a16:creationId xmlns:a16="http://schemas.microsoft.com/office/drawing/2014/main" id="{A0F10DA1-989D-F1D0-30FB-74CBE6270891}"/>
              </a:ext>
            </a:extLst>
          </p:cNvPr>
          <p:cNvSpPr>
            <a:spLocks noGrp="1"/>
          </p:cNvSpPr>
          <p:nvPr>
            <p:ph type="ftr" sz="quarter" idx="3"/>
          </p:nvPr>
        </p:nvSpPr>
        <p:spPr bwMode="gray">
          <a:xfrm>
            <a:off x="907685" y="6498000"/>
            <a:ext cx="10768335" cy="360000"/>
          </a:xfrm>
          <a:prstGeom prst="rect">
            <a:avLst/>
          </a:prstGeom>
        </p:spPr>
        <p:txBody>
          <a:bodyPr vert="horz" lIns="0" tIns="0" rIns="0" bIns="0" rtlCol="0" anchor="ctr">
            <a:noAutofit/>
          </a:bodyPr>
          <a:lstStyle>
            <a:lvl1pPr algn="l">
              <a:defRPr sz="1000">
                <a:solidFill>
                  <a:schemeClr val="bg2"/>
                </a:solidFill>
              </a:defRPr>
            </a:lvl1pPr>
          </a:lstStyle>
          <a:p>
            <a:r>
              <a:rPr lang="en-GB" dirty="0"/>
              <a:t>Finding the Needle in the Haystack</a:t>
            </a:r>
            <a:r>
              <a:rPr lang="en-US" dirty="0"/>
              <a:t> | © ROSEN Group 2025</a:t>
            </a:r>
          </a:p>
        </p:txBody>
      </p:sp>
      <p:cxnSp>
        <p:nvCxnSpPr>
          <p:cNvPr id="5" name="Gerader Verbinder 4">
            <a:extLst>
              <a:ext uri="{FF2B5EF4-FFF2-40B4-BE49-F238E27FC236}">
                <a16:creationId xmlns:a16="http://schemas.microsoft.com/office/drawing/2014/main" id="{E7DE7A6A-7ECC-FCBB-B80A-BCA7F33EB33C}"/>
              </a:ext>
            </a:extLst>
          </p:cNvPr>
          <p:cNvCxnSpPr>
            <a:cxnSpLocks/>
          </p:cNvCxnSpPr>
          <p:nvPr/>
        </p:nvCxnSpPr>
        <p:spPr bwMode="gray">
          <a:xfrm>
            <a:off x="830534" y="6632120"/>
            <a:ext cx="0" cy="120605"/>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8AB57538-C96E-0CD5-6A8F-B74F172D7A7B}"/>
              </a:ext>
            </a:extLst>
          </p:cNvPr>
          <p:cNvCxnSpPr>
            <a:cxnSpLocks/>
          </p:cNvCxnSpPr>
          <p:nvPr userDrawn="1"/>
        </p:nvCxnSpPr>
        <p:spPr bwMode="gray">
          <a:xfrm>
            <a:off x="830534" y="6632120"/>
            <a:ext cx="0" cy="120605"/>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39" name="Grafik 138" descr="Ein Bild, das Schrift, Grafiken, Grafikdesign, Text enthält.&#10;&#10;Automatisch generierte Beschreibung">
            <a:extLst>
              <a:ext uri="{FF2B5EF4-FFF2-40B4-BE49-F238E27FC236}">
                <a16:creationId xmlns:a16="http://schemas.microsoft.com/office/drawing/2014/main" id="{F52BD271-C776-B4FE-74E0-76423C70BA7F}"/>
              </a:ext>
            </a:extLst>
          </p:cNvPr>
          <p:cNvPicPr>
            <a:picLocks noChangeAspect="1"/>
          </p:cNvPicPr>
          <p:nvPr userDrawn="1"/>
        </p:nvPicPr>
        <p:blipFill>
          <a:blip r:embed="rId44" cstate="email">
            <a:extLst>
              <a:ext uri="{28A0092B-C50C-407E-A947-70E740481C1C}">
                <a14:useLocalDpi xmlns:a14="http://schemas.microsoft.com/office/drawing/2010/main"/>
              </a:ext>
            </a:extLst>
          </a:blip>
          <a:stretch>
            <a:fillRect/>
          </a:stretch>
        </p:blipFill>
        <p:spPr bwMode="gray">
          <a:xfrm>
            <a:off x="9966359" y="410328"/>
            <a:ext cx="1709668" cy="493227"/>
          </a:xfrm>
          <a:prstGeom prst="rect">
            <a:avLst/>
          </a:prstGeom>
        </p:spPr>
      </p:pic>
      <p:sp>
        <p:nvSpPr>
          <p:cNvPr id="6" name="Rectangle 21">
            <a:extLst>
              <a:ext uri="{FF2B5EF4-FFF2-40B4-BE49-F238E27FC236}">
                <a16:creationId xmlns:a16="http://schemas.microsoft.com/office/drawing/2014/main" id="{BDF08B1B-A1C7-8313-92D9-712906D0AA50}"/>
              </a:ext>
            </a:extLst>
          </p:cNvPr>
          <p:cNvSpPr>
            <a:spLocks noChangeAspect="1"/>
          </p:cNvSpPr>
          <p:nvPr userDrawn="1"/>
        </p:nvSpPr>
        <p:spPr bwMode="gray">
          <a:xfrm>
            <a:off x="-1200" y="0"/>
            <a:ext cx="12193200" cy="128016"/>
          </a:xfrm>
          <a:prstGeom prst="rect">
            <a:avLst/>
          </a:prstGeom>
          <a:gradFill flip="none" rotWithShape="1">
            <a:gsLst>
              <a:gs pos="50000">
                <a:srgbClr val="137C77"/>
              </a:gs>
              <a:gs pos="0">
                <a:srgbClr val="1395D9"/>
              </a:gs>
              <a:gs pos="100000">
                <a:srgbClr val="8F497C"/>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49064882"/>
      </p:ext>
    </p:extLst>
  </p:cSld>
  <p:clrMap bg1="lt1" tx1="dk1" bg2="lt2" tx2="dk2" accent1="accent1" accent2="accent2" accent3="accent3" accent4="accent4" accent5="accent5" accent6="accent6" hlink="hlink" folHlink="folHlink"/>
  <p:sldLayoutIdLst>
    <p:sldLayoutId id="2147484111" r:id="rId1"/>
    <p:sldLayoutId id="2147484045" r:id="rId2"/>
    <p:sldLayoutId id="2147484047" r:id="rId3"/>
    <p:sldLayoutId id="2147484048" r:id="rId4"/>
    <p:sldLayoutId id="2147484051" r:id="rId5"/>
    <p:sldLayoutId id="2147484052" r:id="rId6"/>
    <p:sldLayoutId id="2147484054" r:id="rId7"/>
    <p:sldLayoutId id="2147484055" r:id="rId8"/>
    <p:sldLayoutId id="2147484056" r:id="rId9"/>
    <p:sldLayoutId id="2147484057" r:id="rId10"/>
    <p:sldLayoutId id="2147484058" r:id="rId11"/>
    <p:sldLayoutId id="2147484059" r:id="rId12"/>
    <p:sldLayoutId id="2147484060" r:id="rId13"/>
    <p:sldLayoutId id="2147484061" r:id="rId14"/>
    <p:sldLayoutId id="2147484062" r:id="rId15"/>
    <p:sldLayoutId id="2147484066" r:id="rId16"/>
    <p:sldLayoutId id="2147484067" r:id="rId17"/>
    <p:sldLayoutId id="2147484117" r:id="rId18"/>
    <p:sldLayoutId id="2147484110" r:id="rId19"/>
    <p:sldLayoutId id="2147484073" r:id="rId20"/>
    <p:sldLayoutId id="2147484119" r:id="rId21"/>
    <p:sldLayoutId id="2147484118" r:id="rId22"/>
    <p:sldLayoutId id="2147484120" r:id="rId23"/>
    <p:sldLayoutId id="2147484078" r:id="rId24"/>
    <p:sldLayoutId id="2147484079" r:id="rId25"/>
    <p:sldLayoutId id="2147484081" r:id="rId26"/>
    <p:sldLayoutId id="2147484082" r:id="rId27"/>
    <p:sldLayoutId id="2147484083" r:id="rId28"/>
    <p:sldLayoutId id="2147484084" r:id="rId29"/>
    <p:sldLayoutId id="2147484085" r:id="rId30"/>
    <p:sldLayoutId id="2147484086" r:id="rId31"/>
    <p:sldLayoutId id="2147484087" r:id="rId32"/>
    <p:sldLayoutId id="2147484121" r:id="rId33"/>
    <p:sldLayoutId id="2147484122" r:id="rId34"/>
    <p:sldLayoutId id="2147484123" r:id="rId35"/>
    <p:sldLayoutId id="2147484089" r:id="rId36"/>
    <p:sldLayoutId id="2147484090" r:id="rId37"/>
    <p:sldLayoutId id="2147484091" r:id="rId38"/>
    <p:sldLayoutId id="2147484116" r:id="rId39"/>
    <p:sldLayoutId id="2147484115" r:id="rId40"/>
    <p:sldLayoutId id="2147484124" r:id="rId41"/>
    <p:sldLayoutId id="2147484099" r:id="rId42"/>
  </p:sldLayoutIdLst>
  <p:hf hdr="0" dt="0"/>
  <p:txStyles>
    <p:titleStyle>
      <a:lvl1pPr algn="l" defTabSz="914400" rtl="0" eaLnBrk="1" latinLnBrk="0" hangingPunct="1">
        <a:spcBef>
          <a:spcPct val="0"/>
        </a:spcBef>
        <a:buNone/>
        <a:defRPr sz="2400" b="1" kern="1200" cap="none" baseline="0">
          <a:solidFill>
            <a:schemeClr val="bg2"/>
          </a:solidFill>
          <a:latin typeface="+mj-lt"/>
          <a:ea typeface="+mj-ea"/>
          <a:cs typeface="+mj-cs"/>
        </a:defRPr>
      </a:lvl1pPr>
    </p:titleStyle>
    <p:bodyStyle>
      <a:lvl1pPr marL="180000" marR="0" indent="-180000" algn="l" defTabSz="914400" rtl="0" eaLnBrk="1" fontAlgn="base" latinLnBrk="0" hangingPunct="1">
        <a:lnSpc>
          <a:spcPct val="110000"/>
        </a:lnSpc>
        <a:spcBef>
          <a:spcPts val="0"/>
        </a:spcBef>
        <a:spcAft>
          <a:spcPts val="1200"/>
        </a:spcAft>
        <a:buClr>
          <a:srgbClr val="506491"/>
        </a:buClr>
        <a:buSzTx/>
        <a:buFont typeface="Arial" panose="020B0604020202020204" pitchFamily="34" charset="0"/>
        <a:buChar char="•"/>
        <a:tabLst>
          <a:tab pos="266700" algn="l"/>
          <a:tab pos="542925" algn="l"/>
          <a:tab pos="809625" algn="l"/>
          <a:tab pos="1076325" algn="l"/>
        </a:tabLst>
        <a:defRPr sz="1600" kern="1200">
          <a:solidFill>
            <a:schemeClr val="tx1"/>
          </a:solidFill>
          <a:latin typeface="+mn-lt"/>
          <a:ea typeface="+mn-ea"/>
          <a:cs typeface="+mn-cs"/>
        </a:defRPr>
      </a:lvl1pPr>
      <a:lvl2pPr marL="265113" marR="0" indent="-265113" algn="l" defTabSz="914400" rtl="0" eaLnBrk="1" fontAlgn="base" latinLnBrk="0" hangingPunct="1">
        <a:lnSpc>
          <a:spcPct val="100000"/>
        </a:lnSpc>
        <a:spcBef>
          <a:spcPts val="600"/>
        </a:spcBef>
        <a:spcAft>
          <a:spcPct val="0"/>
        </a:spcAft>
        <a:buClrTx/>
        <a:buSzTx/>
        <a:buFont typeface="Arial" panose="020B0604020202020204" pitchFamily="34" charset="0"/>
        <a:buChar char="•"/>
        <a:tabLst>
          <a:tab pos="266700" algn="l"/>
          <a:tab pos="542925" algn="l"/>
          <a:tab pos="809625" algn="l"/>
        </a:tabLst>
        <a:defRPr sz="1600" kern="1200">
          <a:solidFill>
            <a:schemeClr val="tx1"/>
          </a:solidFill>
          <a:latin typeface="+mn-lt"/>
          <a:ea typeface="+mn-ea"/>
          <a:cs typeface="+mn-cs"/>
        </a:defRPr>
      </a:lvl2pPr>
      <a:lvl3pPr marL="360000" marR="0" indent="-180000" algn="l" defTabSz="914400" rtl="0" eaLnBrk="1" fontAlgn="base" latinLnBrk="0" hangingPunct="1">
        <a:lnSpc>
          <a:spcPct val="110000"/>
        </a:lnSpc>
        <a:spcBef>
          <a:spcPts val="0"/>
        </a:spcBef>
        <a:spcAft>
          <a:spcPts val="1200"/>
        </a:spcAft>
        <a:buClr>
          <a:srgbClr val="506491"/>
        </a:buClr>
        <a:buSzTx/>
        <a:buFont typeface="Arial" panose="020B0604020202020204" pitchFamily="34" charset="0"/>
        <a:buChar char="•"/>
        <a:tabLst>
          <a:tab pos="266700" algn="l"/>
          <a:tab pos="542925" algn="l"/>
          <a:tab pos="809625" algn="l"/>
          <a:tab pos="1076325" algn="l"/>
        </a:tabLst>
        <a:defRPr sz="1400" kern="1200">
          <a:solidFill>
            <a:schemeClr val="tx1"/>
          </a:solidFill>
          <a:latin typeface="+mn-lt"/>
          <a:ea typeface="+mn-ea"/>
          <a:cs typeface="+mn-cs"/>
        </a:defRPr>
      </a:lvl3pPr>
      <a:lvl4pPr marL="540000" marR="0" indent="-180000" algn="l" defTabSz="914400" rtl="0" eaLnBrk="1" fontAlgn="base" latinLnBrk="0" hangingPunct="1">
        <a:lnSpc>
          <a:spcPct val="110000"/>
        </a:lnSpc>
        <a:spcBef>
          <a:spcPts val="0"/>
        </a:spcBef>
        <a:spcAft>
          <a:spcPts val="1200"/>
        </a:spcAft>
        <a:buClr>
          <a:srgbClr val="506491"/>
        </a:buClr>
        <a:buSzTx/>
        <a:buFont typeface="Arial" panose="020B0604020202020204" pitchFamily="34" charset="0"/>
        <a:buChar char="•"/>
        <a:tabLst>
          <a:tab pos="266700" algn="l"/>
          <a:tab pos="542925" algn="l"/>
          <a:tab pos="809625" algn="l"/>
          <a:tab pos="1076325" algn="l"/>
        </a:tabLst>
        <a:defRPr sz="1200" kern="1200">
          <a:solidFill>
            <a:schemeClr val="tx1"/>
          </a:solidFill>
          <a:latin typeface="+mn-lt"/>
          <a:ea typeface="+mn-ea"/>
          <a:cs typeface="+mn-cs"/>
        </a:defRPr>
      </a:lvl4pPr>
      <a:lvl5pPr marL="720000" marR="0" indent="-180000" algn="l" defTabSz="1076325" rtl="0" eaLnBrk="1" fontAlgn="base" latinLnBrk="0" hangingPunct="1">
        <a:lnSpc>
          <a:spcPct val="110000"/>
        </a:lnSpc>
        <a:spcBef>
          <a:spcPts val="0"/>
        </a:spcBef>
        <a:spcAft>
          <a:spcPts val="1200"/>
        </a:spcAft>
        <a:buClr>
          <a:srgbClr val="506491"/>
        </a:buClr>
        <a:buSzTx/>
        <a:buFont typeface="Arial" panose="020B0604020202020204" pitchFamily="34" charset="0"/>
        <a:buChar char="•"/>
        <a:tabLst>
          <a:tab pos="266700" algn="l"/>
          <a:tab pos="542925" algn="l"/>
          <a:tab pos="809625" algn="l"/>
          <a:tab pos="1076325" algn="l"/>
        </a:tabLst>
        <a:defRPr sz="11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1200"/>
        </a:spcAft>
        <a:buClr>
          <a:srgbClr val="506491"/>
        </a:buClr>
        <a:buFont typeface="Arial" pitchFamily="34" charset="0"/>
        <a:buChar char="•"/>
        <a:tabLst>
          <a:tab pos="266700" algn="l"/>
          <a:tab pos="542925" algn="l"/>
          <a:tab pos="809625" algn="l"/>
          <a:tab pos="1076325" algn="l"/>
        </a:tabLst>
        <a:defRPr sz="1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21">
          <p15:clr>
            <a:srgbClr val="A4A3A4"/>
          </p15:clr>
        </p15:guide>
        <p15:guide id="54" pos="6770">
          <p15:clr>
            <a:srgbClr val="A4A3A4"/>
          </p15:clr>
        </p15:guide>
        <p15:guide id="55" pos="2076">
          <p15:clr>
            <a:srgbClr val="A4A3A4"/>
          </p15:clr>
        </p15:guide>
        <p15:guide id="135" orient="horz" pos="926" userDrawn="1">
          <p15:clr>
            <a:srgbClr val="A4A3A4"/>
          </p15:clr>
        </p15:guide>
        <p15:guide id="136" pos="7355">
          <p15:clr>
            <a:srgbClr val="A4A3A4"/>
          </p15:clr>
        </p15:guide>
        <p15:guide id="137" orient="horz" pos="3876">
          <p15:clr>
            <a:srgbClr val="A4A3A4"/>
          </p15:clr>
        </p15:guide>
        <p15:guide id="138" orient="horz" pos="255">
          <p15:clr>
            <a:srgbClr val="A4A3A4"/>
          </p15:clr>
        </p15:guide>
        <p15:guide id="139" pos="1494">
          <p15:clr>
            <a:srgbClr val="A4A3A4"/>
          </p15:clr>
        </p15:guide>
        <p15:guide id="140" pos="2661">
          <p15:clr>
            <a:srgbClr val="A4A3A4"/>
          </p15:clr>
        </p15:guide>
        <p15:guide id="141" pos="3850" userDrawn="1">
          <p15:clr>
            <a:srgbClr val="A4A3A4"/>
          </p15:clr>
        </p15:guide>
        <p15:guide id="142" pos="5013">
          <p15:clr>
            <a:srgbClr val="A4A3A4"/>
          </p15:clr>
        </p15:guide>
        <p15:guide id="143" pos="6183">
          <p15:clr>
            <a:srgbClr val="A4A3A4"/>
          </p15:clr>
        </p15:guide>
        <p15:guide id="144" pos="914">
          <p15:clr>
            <a:srgbClr val="A4A3A4"/>
          </p15:clr>
        </p15:guide>
        <p15:guide id="145" pos="3250">
          <p15:clr>
            <a:srgbClr val="A4A3A4"/>
          </p15:clr>
        </p15:guide>
        <p15:guide id="146" pos="4407">
          <p15:clr>
            <a:srgbClr val="A4A3A4"/>
          </p15:clr>
        </p15:guide>
        <p15:guide id="147" pos="5597">
          <p15:clr>
            <a:srgbClr val="A4A3A4"/>
          </p15:clr>
        </p15:guide>
        <p15:guide id="148" orient="horz" pos="1421">
          <p15:clr>
            <a:srgbClr val="A4A3A4"/>
          </p15:clr>
        </p15:guide>
        <p15:guide id="149" orient="horz" pos="1910">
          <p15:clr>
            <a:srgbClr val="A4A3A4"/>
          </p15:clr>
        </p15:guide>
        <p15:guide id="150" orient="horz" pos="2160" userDrawn="1">
          <p15:clr>
            <a:srgbClr val="A4A3A4"/>
          </p15:clr>
        </p15:guide>
        <p15:guide id="151" orient="horz" pos="2399">
          <p15:clr>
            <a:srgbClr val="A4A3A4"/>
          </p15:clr>
        </p15:guide>
        <p15:guide id="152" orient="horz" pos="2646">
          <p15:clr>
            <a:srgbClr val="A4A3A4"/>
          </p15:clr>
        </p15:guide>
        <p15:guide id="153" orient="horz" pos="2892">
          <p15:clr>
            <a:srgbClr val="A4A3A4"/>
          </p15:clr>
        </p15:guide>
        <p15:guide id="154" orient="horz" pos="3138">
          <p15:clr>
            <a:srgbClr val="A4A3A4"/>
          </p15:clr>
        </p15:guide>
        <p15:guide id="155" orient="horz" pos="3384">
          <p15:clr>
            <a:srgbClr val="A4A3A4"/>
          </p15:clr>
        </p15:guide>
        <p15:guide id="156" orient="horz" pos="3630">
          <p15:clr>
            <a:srgbClr val="A4A3A4"/>
          </p15:clr>
        </p15:guide>
        <p15:guide id="157" orient="horz" pos="1662">
          <p15:clr>
            <a:srgbClr val="A4A3A4"/>
          </p15:clr>
        </p15:guide>
        <p15:guide id="158" orient="horz" pos="1162"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9.xml"/><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9.xml"/><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6.png"/><Relationship Id="rId1" Type="http://schemas.openxmlformats.org/officeDocument/2006/relationships/slideLayout" Target="../slideLayouts/slideLayout9.xml"/><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9.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4">
            <a:extLst>
              <a:ext uri="{FF2B5EF4-FFF2-40B4-BE49-F238E27FC236}">
                <a16:creationId xmlns:a16="http://schemas.microsoft.com/office/drawing/2014/main" id="{5ACCCA16-8450-75CD-63D4-68013EB405D4}"/>
              </a:ext>
            </a:extLst>
          </p:cNvPr>
          <p:cNvPicPr>
            <a:picLocks noGrp="1" noChangeAspect="1"/>
          </p:cNvPicPr>
          <p:nvPr>
            <p:ph type="pic" sz="quarter" idx="22"/>
          </p:nvPr>
        </p:nvPicPr>
        <p:blipFill>
          <a:blip r:embed="rId2" cstate="email">
            <a:extLst>
              <a:ext uri="{28A0092B-C50C-407E-A947-70E740481C1C}">
                <a14:useLocalDpi xmlns:a14="http://schemas.microsoft.com/office/drawing/2010/main"/>
              </a:ext>
            </a:extLst>
          </a:blip>
          <a:srcRect t="7802" b="7802"/>
          <a:stretch/>
        </p:blipFill>
        <p:spPr bwMode="gray">
          <a:xfrm>
            <a:off x="-1" y="0"/>
            <a:ext cx="12193200" cy="6858000"/>
          </a:xfrm>
        </p:spPr>
      </p:pic>
      <p:sp>
        <p:nvSpPr>
          <p:cNvPr id="10" name="Text Placeholder 9">
            <a:extLst>
              <a:ext uri="{FF2B5EF4-FFF2-40B4-BE49-F238E27FC236}">
                <a16:creationId xmlns:a16="http://schemas.microsoft.com/office/drawing/2014/main" id="{06CE78EC-EBC8-D0DA-9E12-463D91A1BC44}"/>
              </a:ext>
            </a:extLst>
          </p:cNvPr>
          <p:cNvSpPr>
            <a:spLocks noGrp="1" noChangeAspect="1"/>
          </p:cNvSpPr>
          <p:nvPr>
            <p:ph type="body" sz="quarter" idx="12"/>
          </p:nvPr>
        </p:nvSpPr>
        <p:spPr bwMode="gray">
          <a:xfrm>
            <a:off x="0" y="0"/>
            <a:ext cx="12193200" cy="6858000"/>
          </a:xfrm>
          <a:gradFill>
            <a:gsLst>
              <a:gs pos="78000">
                <a:schemeClr val="tx1">
                  <a:alpha val="36000"/>
                </a:schemeClr>
              </a:gs>
              <a:gs pos="33000">
                <a:schemeClr val="tx1">
                  <a:alpha val="0"/>
                </a:schemeClr>
              </a:gs>
            </a:gsLst>
          </a:gradFill>
        </p:spPr>
        <p:txBody>
          <a:bodyPr/>
          <a:lstStyle/>
          <a:p>
            <a:r>
              <a:rPr lang="en-US" dirty="0"/>
              <a:t>  </a:t>
            </a:r>
          </a:p>
        </p:txBody>
      </p:sp>
      <p:sp>
        <p:nvSpPr>
          <p:cNvPr id="18" name="Text Placeholder 17">
            <a:extLst>
              <a:ext uri="{FF2B5EF4-FFF2-40B4-BE49-F238E27FC236}">
                <a16:creationId xmlns:a16="http://schemas.microsoft.com/office/drawing/2014/main" id="{5581267A-B0C2-C46B-63C6-F914BFE34D5F}"/>
              </a:ext>
            </a:extLst>
          </p:cNvPr>
          <p:cNvSpPr>
            <a:spLocks noGrp="1" noChangeAspect="1"/>
          </p:cNvSpPr>
          <p:nvPr>
            <p:ph type="body" sz="quarter" idx="28"/>
          </p:nvPr>
        </p:nvSpPr>
        <p:spPr bwMode="gray"/>
        <p:txBody>
          <a:bodyPr/>
          <a:lstStyle/>
          <a:p>
            <a:pPr marL="0" indent="0">
              <a:buNone/>
            </a:pPr>
            <a:r>
              <a:rPr lang="en-US" dirty="0"/>
              <a:t> </a:t>
            </a:r>
          </a:p>
        </p:txBody>
      </p:sp>
      <p:sp>
        <p:nvSpPr>
          <p:cNvPr id="12" name="Text Placeholder 11">
            <a:extLst>
              <a:ext uri="{FF2B5EF4-FFF2-40B4-BE49-F238E27FC236}">
                <a16:creationId xmlns:a16="http://schemas.microsoft.com/office/drawing/2014/main" id="{E85FB61B-E204-8985-1ED8-10A025BB9074}"/>
              </a:ext>
            </a:extLst>
          </p:cNvPr>
          <p:cNvSpPr>
            <a:spLocks noGrp="1"/>
          </p:cNvSpPr>
          <p:nvPr>
            <p:ph type="body" sz="quarter" idx="14"/>
          </p:nvPr>
        </p:nvSpPr>
        <p:spPr bwMode="gray"/>
        <p:txBody>
          <a:bodyPr/>
          <a:lstStyle/>
          <a:p>
            <a:r>
              <a:rPr lang="en-US" dirty="0"/>
              <a:t>Crack Management with Alex Hazeltine</a:t>
            </a:r>
          </a:p>
          <a:p>
            <a:endParaRPr lang="en-US" dirty="0"/>
          </a:p>
          <a:p>
            <a:endParaRPr lang="en-US" dirty="0"/>
          </a:p>
        </p:txBody>
      </p:sp>
      <p:sp>
        <p:nvSpPr>
          <p:cNvPr id="11" name="Text Placeholder 10">
            <a:extLst>
              <a:ext uri="{FF2B5EF4-FFF2-40B4-BE49-F238E27FC236}">
                <a16:creationId xmlns:a16="http://schemas.microsoft.com/office/drawing/2014/main" id="{1B9559F4-1A6B-88AD-DC5E-984A3A64BABA}"/>
              </a:ext>
            </a:extLst>
          </p:cNvPr>
          <p:cNvSpPr>
            <a:spLocks noGrp="1"/>
          </p:cNvSpPr>
          <p:nvPr>
            <p:ph type="body" sz="quarter" idx="13"/>
          </p:nvPr>
        </p:nvSpPr>
        <p:spPr bwMode="gray"/>
        <p:txBody>
          <a:bodyPr/>
          <a:lstStyle/>
          <a:p>
            <a:r>
              <a:rPr lang="en-US" dirty="0"/>
              <a:t>Finding the Needle in the Haystack</a:t>
            </a:r>
          </a:p>
        </p:txBody>
      </p:sp>
      <p:sp>
        <p:nvSpPr>
          <p:cNvPr id="15" name="Text Placeholder 14">
            <a:extLst>
              <a:ext uri="{FF2B5EF4-FFF2-40B4-BE49-F238E27FC236}">
                <a16:creationId xmlns:a16="http://schemas.microsoft.com/office/drawing/2014/main" id="{C9006B47-BF8E-BFEC-0268-4F1DD63EEECF}"/>
              </a:ext>
            </a:extLst>
          </p:cNvPr>
          <p:cNvSpPr>
            <a:spLocks noGrp="1"/>
          </p:cNvSpPr>
          <p:nvPr>
            <p:ph type="body" sz="quarter" idx="23"/>
          </p:nvPr>
        </p:nvSpPr>
        <p:spPr bwMode="gray"/>
        <p:txBody>
          <a:bodyPr/>
          <a:lstStyle/>
          <a:p>
            <a:r>
              <a:rPr lang="en-US" dirty="0"/>
              <a:t>Alex Hazeltine| APGA 2025 | New Plymouth, New Zealand | 20</a:t>
            </a:r>
            <a:r>
              <a:rPr lang="en-US" baseline="30000" dirty="0"/>
              <a:t>th</a:t>
            </a:r>
            <a:r>
              <a:rPr lang="en-US" dirty="0"/>
              <a:t> March 2025</a:t>
            </a:r>
          </a:p>
          <a:p>
            <a:endParaRPr lang="en-US" dirty="0"/>
          </a:p>
        </p:txBody>
      </p:sp>
      <p:sp>
        <p:nvSpPr>
          <p:cNvPr id="13" name="Text Placeholder 12">
            <a:extLst>
              <a:ext uri="{FF2B5EF4-FFF2-40B4-BE49-F238E27FC236}">
                <a16:creationId xmlns:a16="http://schemas.microsoft.com/office/drawing/2014/main" id="{94E5F539-9138-6BEE-F4F3-F9C3A0E838F3}"/>
              </a:ext>
            </a:extLst>
          </p:cNvPr>
          <p:cNvSpPr>
            <a:spLocks noGrp="1" noChangeAspect="1"/>
          </p:cNvSpPr>
          <p:nvPr>
            <p:ph type="body" sz="quarter" idx="17"/>
          </p:nvPr>
        </p:nvSpPr>
        <p:spPr bwMode="gray"/>
        <p:txBody>
          <a:bodyPr/>
          <a:lstStyle/>
          <a:p>
            <a:r>
              <a:rPr lang="en-US" dirty="0"/>
              <a:t> </a:t>
            </a:r>
          </a:p>
        </p:txBody>
      </p:sp>
      <p:sp>
        <p:nvSpPr>
          <p:cNvPr id="17" name="Text Placeholder 16">
            <a:extLst>
              <a:ext uri="{FF2B5EF4-FFF2-40B4-BE49-F238E27FC236}">
                <a16:creationId xmlns:a16="http://schemas.microsoft.com/office/drawing/2014/main" id="{1DB27FC2-4067-19EF-B1FE-3CA902769895}"/>
              </a:ext>
            </a:extLst>
          </p:cNvPr>
          <p:cNvSpPr>
            <a:spLocks noGrp="1"/>
          </p:cNvSpPr>
          <p:nvPr>
            <p:ph type="body" sz="quarter" idx="27"/>
          </p:nvPr>
        </p:nvSpPr>
        <p:spPr bwMode="gray">
          <a:xfrm>
            <a:off x="509587" y="5773736"/>
            <a:ext cx="11166476" cy="392237"/>
          </a:xfrm>
        </p:spPr>
        <p:txBody>
          <a:bodyPr/>
          <a:lstStyle/>
          <a:p>
            <a:pPr marL="0" marR="0" lvl="0" indent="0" algn="l" defTabSz="914400" rtl="0" eaLnBrk="1" fontAlgn="base" latinLnBrk="0" hangingPunct="1">
              <a:lnSpc>
                <a:spcPct val="100000"/>
              </a:lnSpc>
              <a:spcBef>
                <a:spcPts val="0"/>
              </a:spcBef>
              <a:spcAft>
                <a:spcPts val="1200"/>
              </a:spcAft>
              <a:buClr>
                <a:srgbClr val="506491"/>
              </a:buClr>
              <a:buSzTx/>
              <a:buFont typeface="Arial" panose="020B0604020202020204" pitchFamily="34" charset="0"/>
              <a:buNone/>
              <a:tabLst>
                <a:tab pos="266700" algn="l"/>
                <a:tab pos="542925" algn="l"/>
                <a:tab pos="809625" algn="l"/>
                <a:tab pos="1076325" algn="l"/>
              </a:tabLst>
              <a:defRPr/>
            </a:pPr>
            <a:r>
              <a:rPr kumimoji="0" lang="en-US" sz="700" b="0" i="0" u="none" strike="noStrike" kern="1200" cap="none" spc="-10" normalizeH="0" baseline="0" noProof="0" dirty="0" err="1">
                <a:ln>
                  <a:noFill/>
                </a:ln>
                <a:solidFill>
                  <a:srgbClr val="E6E6E6"/>
                </a:solidFill>
                <a:effectLst/>
                <a:uLnTx/>
                <a:uFillTx/>
                <a:latin typeface="Arial"/>
                <a:ea typeface="+mn-ea"/>
                <a:cs typeface="+mn-cs"/>
              </a:rPr>
              <a:t>Obere</a:t>
            </a:r>
            <a:r>
              <a:rPr kumimoji="0" lang="en-US" sz="700" b="0" i="0" u="none" strike="noStrike" kern="1200" cap="none" spc="-10" normalizeH="0" baseline="0" noProof="0" dirty="0">
                <a:ln>
                  <a:noFill/>
                </a:ln>
                <a:solidFill>
                  <a:srgbClr val="E6E6E6"/>
                </a:solidFill>
                <a:effectLst/>
                <a:uLnTx/>
                <a:uFillTx/>
                <a:latin typeface="Arial"/>
                <a:ea typeface="+mn-ea"/>
                <a:cs typeface="+mn-cs"/>
              </a:rPr>
              <a:t> </a:t>
            </a:r>
            <a:r>
              <a:rPr kumimoji="0" lang="en-US" sz="700" b="0" i="0" u="none" strike="noStrike" kern="1200" cap="none" spc="-10" normalizeH="0" baseline="0" noProof="0" dirty="0" err="1">
                <a:ln>
                  <a:noFill/>
                </a:ln>
                <a:solidFill>
                  <a:srgbClr val="E6E6E6"/>
                </a:solidFill>
                <a:effectLst/>
                <a:uLnTx/>
                <a:uFillTx/>
                <a:latin typeface="Arial"/>
                <a:ea typeface="+mn-ea"/>
                <a:cs typeface="+mn-cs"/>
              </a:rPr>
              <a:t>Spichermatt</a:t>
            </a:r>
            <a:r>
              <a:rPr kumimoji="0" lang="en-US" sz="700" b="0" i="0" u="none" strike="noStrike" kern="1200" cap="none" spc="-10" normalizeH="0" baseline="0" noProof="0" dirty="0">
                <a:ln>
                  <a:noFill/>
                </a:ln>
                <a:solidFill>
                  <a:srgbClr val="E6E6E6"/>
                </a:solidFill>
                <a:effectLst/>
                <a:uLnTx/>
                <a:uFillTx/>
                <a:latin typeface="Arial"/>
                <a:ea typeface="+mn-ea"/>
                <a:cs typeface="+mn-cs"/>
              </a:rPr>
              <a:t> 14 · 6370 Stans · Switzerland · Phone: +41-41-618-0300 · info@rosen-group.com</a:t>
            </a:r>
            <a:br>
              <a:rPr kumimoji="0" lang="en-US" sz="700" b="0" i="0" u="none" strike="noStrike" kern="1200" cap="none" spc="-10" normalizeH="0" baseline="0" noProof="0" dirty="0">
                <a:ln>
                  <a:noFill/>
                </a:ln>
                <a:solidFill>
                  <a:srgbClr val="E6E6E6"/>
                </a:solidFill>
                <a:effectLst/>
                <a:uLnTx/>
                <a:uFillTx/>
                <a:latin typeface="Arial"/>
                <a:ea typeface="+mn-ea"/>
                <a:cs typeface="+mn-cs"/>
              </a:rPr>
            </a:br>
            <a:r>
              <a:rPr kumimoji="0" lang="en-US" sz="700" b="0" i="0" u="none" strike="noStrike" kern="1200" cap="none" spc="-10" normalizeH="0" baseline="0" noProof="0" dirty="0">
                <a:ln>
                  <a:noFill/>
                </a:ln>
                <a:solidFill>
                  <a:srgbClr val="E6E6E6"/>
                </a:solidFill>
                <a:effectLst/>
                <a:uLnTx/>
                <a:uFillTx/>
                <a:latin typeface="Arial"/>
                <a:ea typeface="+mn-ea"/>
                <a:cs typeface="+mn-cs"/>
              </a:rPr>
              <a:t>© 2024 ROSEN Swiss AG All Rights Reserved.</a:t>
            </a:r>
          </a:p>
          <a:p>
            <a:pPr marL="0" marR="0" lvl="0" indent="0" algn="l" defTabSz="914400" rtl="0" eaLnBrk="1" fontAlgn="base" latinLnBrk="0" hangingPunct="1">
              <a:lnSpc>
                <a:spcPct val="100000"/>
              </a:lnSpc>
              <a:spcBef>
                <a:spcPts val="0"/>
              </a:spcBef>
              <a:spcAft>
                <a:spcPts val="1200"/>
              </a:spcAft>
              <a:buClr>
                <a:srgbClr val="506491"/>
              </a:buClr>
              <a:buSzTx/>
              <a:buFont typeface="Arial" panose="020B0604020202020204" pitchFamily="34" charset="0"/>
              <a:buNone/>
              <a:tabLst>
                <a:tab pos="266700" algn="l"/>
                <a:tab pos="542925" algn="l"/>
                <a:tab pos="809625" algn="l"/>
                <a:tab pos="1076325" algn="l"/>
              </a:tabLst>
              <a:defRPr/>
            </a:pPr>
            <a:r>
              <a:rPr kumimoji="0" lang="en-US" sz="700" b="0" i="0" u="none" strike="noStrike" kern="1200" cap="none" spc="-10" normalizeH="0" baseline="0" noProof="0" dirty="0">
                <a:ln>
                  <a:noFill/>
                </a:ln>
                <a:solidFill>
                  <a:srgbClr val="E6E6E6"/>
                </a:solidFill>
                <a:effectLst/>
                <a:uLnTx/>
                <a:uFillTx/>
                <a:latin typeface="Arial"/>
                <a:ea typeface="+mn-ea"/>
                <a:cs typeface="+mn-cs"/>
              </a:rPr>
              <a:t>This document is the property of ROSEN Swiss AG who will safeguard its rights according to the applicable civil and criminal law provisions. No part of this document may be reproduced or disclosed to any third party without the prior written consent of ROSEN Swiss AG. The information provided in this document is for general informational purposes only and does not constitute any professional advice or any legally binding offer. While every effort has been made to ensure the accuracy of the information provided, no warranties, guarantees or representations, either expressed or implied, are made as to the completeness, accuracy, reliability, or timeliness of the information. Any data, specifications, and any other information included are subject to change without prior notice. Any liability for damages or losses including but not limited to, compensatory, direct, indirect or consequential damage, loss of income or profit, loss of or damage to property and claims by a third party resulting from the use of the information in this document is excluded to the extent permitted by law.</a:t>
            </a:r>
          </a:p>
        </p:txBody>
      </p:sp>
      <p:sp>
        <p:nvSpPr>
          <p:cNvPr id="19" name="Content Placeholder 18">
            <a:extLst>
              <a:ext uri="{FF2B5EF4-FFF2-40B4-BE49-F238E27FC236}">
                <a16:creationId xmlns:a16="http://schemas.microsoft.com/office/drawing/2014/main" id="{2327E9DE-AEBC-14EF-3DB7-22E7A8473A71}"/>
              </a:ext>
            </a:extLst>
          </p:cNvPr>
          <p:cNvSpPr>
            <a:spLocks noGrp="1" noChangeAspect="1"/>
          </p:cNvSpPr>
          <p:nvPr>
            <p:ph sz="quarter" idx="30"/>
          </p:nvPr>
        </p:nvSpPr>
        <p:spPr bwMode="gray"/>
        <p:txBody>
          <a:bodyPr/>
          <a:lstStyle/>
          <a:p>
            <a:r>
              <a:rPr lang="en-US" dirty="0"/>
              <a:t> </a:t>
            </a:r>
          </a:p>
        </p:txBody>
      </p:sp>
      <p:grpSp>
        <p:nvGrpSpPr>
          <p:cNvPr id="2" name="Gruppieren 21">
            <a:extLst>
              <a:ext uri="{FF2B5EF4-FFF2-40B4-BE49-F238E27FC236}">
                <a16:creationId xmlns:a16="http://schemas.microsoft.com/office/drawing/2014/main" id="{7B0D094D-512E-C70F-7FA5-CCBB5F050D62}"/>
              </a:ext>
            </a:extLst>
          </p:cNvPr>
          <p:cNvGrpSpPr>
            <a:grpSpLocks noChangeAspect="1"/>
          </p:cNvGrpSpPr>
          <p:nvPr/>
        </p:nvGrpSpPr>
        <p:grpSpPr bwMode="gray">
          <a:xfrm>
            <a:off x="12755043" y="0"/>
            <a:ext cx="8276157" cy="6165971"/>
            <a:chOff x="12755043" y="0"/>
            <a:chExt cx="8276157" cy="6165971"/>
          </a:xfrm>
        </p:grpSpPr>
        <p:sp>
          <p:nvSpPr>
            <p:cNvPr id="3" name="Rechteck 22">
              <a:extLst>
                <a:ext uri="{FF2B5EF4-FFF2-40B4-BE49-F238E27FC236}">
                  <a16:creationId xmlns:a16="http://schemas.microsoft.com/office/drawing/2014/main" id="{F19F9606-7F7E-47DA-D82F-84851B7BFB54}"/>
                </a:ext>
              </a:extLst>
            </p:cNvPr>
            <p:cNvSpPr>
              <a:spLocks noChangeAspect="1"/>
            </p:cNvSpPr>
            <p:nvPr/>
          </p:nvSpPr>
          <p:spPr bwMode="gray">
            <a:xfrm>
              <a:off x="13145568" y="382822"/>
              <a:ext cx="7885632" cy="578314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44000" tIns="612000" rIns="144000" bIns="144000" rtlCol="0" anchor="t" anchorCtr="0"/>
            <a:lstStyle/>
            <a:p>
              <a:pPr>
                <a:lnSpc>
                  <a:spcPct val="110000"/>
                </a:lnSpc>
                <a:spcAft>
                  <a:spcPts val="300"/>
                </a:spcAft>
              </a:pPr>
              <a:r>
                <a:rPr lang="en-US" sz="1400" b="1" dirty="0"/>
                <a:t>Replace background image</a:t>
              </a:r>
            </a:p>
            <a:p>
              <a:pPr>
                <a:lnSpc>
                  <a:spcPct val="110000"/>
                </a:lnSpc>
                <a:spcAft>
                  <a:spcPts val="300"/>
                </a:spcAft>
              </a:pPr>
              <a:r>
                <a:rPr lang="en-US" sz="1200" dirty="0">
                  <a:solidFill>
                    <a:schemeClr val="bg1"/>
                  </a:solidFill>
                </a:rPr>
                <a:t>Click on the frame of the dark gradient area. </a:t>
              </a:r>
              <a:r>
                <a:rPr lang="en-US" sz="1200" dirty="0"/>
                <a:t>Right-click on “Send to Back" to move the area to the back. </a:t>
              </a:r>
              <a:br>
                <a:rPr lang="en-US" sz="1200" dirty="0"/>
              </a:br>
              <a:r>
                <a:rPr lang="en-US" sz="1200" dirty="0"/>
                <a:t>You now have 2 options for inserting an image </a:t>
              </a:r>
            </a:p>
            <a:p>
              <a:pPr>
                <a:lnSpc>
                  <a:spcPct val="110000"/>
                </a:lnSpc>
                <a:spcAft>
                  <a:spcPts val="300"/>
                </a:spcAft>
              </a:pPr>
              <a:r>
                <a:rPr lang="en-US" sz="1200" u="sng" dirty="0"/>
                <a:t>Option 1: </a:t>
              </a:r>
              <a:br>
                <a:rPr lang="en-US" sz="1200" dirty="0"/>
              </a:br>
              <a:r>
                <a:rPr lang="en-US" sz="1200" dirty="0"/>
                <a:t>Delete the image and then click on the image symbol in the middle so that you can select an image from </a:t>
              </a:r>
              <a:br>
                <a:rPr lang="en-US" sz="1200" dirty="0"/>
              </a:br>
              <a:r>
                <a:rPr lang="en-US" sz="1200" dirty="0"/>
                <a:t>your files. </a:t>
              </a:r>
            </a:p>
            <a:p>
              <a:pPr>
                <a:lnSpc>
                  <a:spcPct val="110000"/>
                </a:lnSpc>
                <a:spcAft>
                  <a:spcPts val="300"/>
                </a:spcAft>
              </a:pPr>
              <a:r>
                <a:rPr lang="en-US" sz="1200" u="sng" dirty="0"/>
                <a:t>Option 2: </a:t>
              </a:r>
              <a:br>
                <a:rPr lang="en-US" sz="1200" dirty="0"/>
              </a:br>
              <a:r>
                <a:rPr lang="en-US" sz="1200" dirty="0"/>
                <a:t>Right-click on the image. Now you have the option of selecting the image from your files under the term </a:t>
              </a:r>
              <a:br>
                <a:rPr lang="en-US" sz="1200" dirty="0"/>
              </a:br>
              <a:r>
                <a:rPr lang="en-US" sz="1200" dirty="0"/>
                <a:t>"Change Picture“.</a:t>
              </a:r>
            </a:p>
            <a:p>
              <a:pPr>
                <a:lnSpc>
                  <a:spcPct val="110000"/>
                </a:lnSpc>
                <a:spcAft>
                  <a:spcPts val="300"/>
                </a:spcAft>
              </a:pPr>
              <a:r>
                <a:rPr lang="en-US" sz="1200" dirty="0"/>
                <a:t>After you have inserted the image, click on the image and place it in the background.</a:t>
              </a:r>
              <a:endParaRPr lang="en-US" sz="1400" b="1" dirty="0"/>
            </a:p>
            <a:p>
              <a:pPr>
                <a:lnSpc>
                  <a:spcPct val="110000"/>
                </a:lnSpc>
                <a:spcBef>
                  <a:spcPts val="1200"/>
                </a:spcBef>
                <a:spcAft>
                  <a:spcPts val="300"/>
                </a:spcAft>
              </a:pPr>
              <a:r>
                <a:rPr lang="en-US" sz="1400" b="1" dirty="0"/>
                <a:t>Setting the brightness of the overlay</a:t>
              </a:r>
            </a:p>
            <a:p>
              <a:pPr>
                <a:lnSpc>
                  <a:spcPct val="110000"/>
                </a:lnSpc>
                <a:spcBef>
                  <a:spcPts val="300"/>
                </a:spcBef>
                <a:spcAft>
                  <a:spcPts val="300"/>
                </a:spcAft>
              </a:pPr>
              <a:r>
                <a:rPr lang="en-US" sz="1200" dirty="0"/>
                <a:t>The dark gradient overlay can be changed. Images that do not require a dark color gradient overlay can delete it.</a:t>
              </a:r>
            </a:p>
            <a:p>
              <a:pPr>
                <a:lnSpc>
                  <a:spcPct val="110000"/>
                </a:lnSpc>
                <a:spcAft>
                  <a:spcPts val="300"/>
                </a:spcAft>
              </a:pPr>
              <a:r>
                <a:rPr lang="en-US" sz="1200" b="1" dirty="0"/>
                <a:t>How to change the dark gradient overlay: </a:t>
              </a:r>
              <a:r>
                <a:rPr lang="en-US" sz="1200" dirty="0"/>
                <a:t>Right-click on the overlay and select "Format shape". In the "Fill" area, you now have the option of changing the gradient. </a:t>
              </a:r>
            </a:p>
            <a:p>
              <a:pPr>
                <a:lnSpc>
                  <a:spcPct val="110000"/>
                </a:lnSpc>
                <a:spcBef>
                  <a:spcPts val="1200"/>
                </a:spcBef>
                <a:spcAft>
                  <a:spcPts val="300"/>
                </a:spcAft>
              </a:pPr>
              <a:r>
                <a:rPr lang="en-US" sz="1400" b="1" dirty="0"/>
                <a:t>The font size for title slides</a:t>
              </a:r>
              <a:br>
                <a:rPr lang="en-US" sz="1400" b="1" dirty="0"/>
              </a:br>
              <a:r>
                <a:rPr lang="en-US" sz="1200" b="1" dirty="0"/>
                <a:t>Headline: </a:t>
              </a:r>
              <a:r>
                <a:rPr lang="en-US" sz="1200" dirty="0"/>
                <a:t>44 pts. </a:t>
              </a:r>
              <a:r>
                <a:rPr lang="en-US" sz="1200" b="1" dirty="0"/>
                <a:t>Subheadline:</a:t>
              </a:r>
              <a:r>
                <a:rPr lang="en-US" sz="1200" dirty="0"/>
                <a:t> 28 pts.</a:t>
              </a:r>
            </a:p>
            <a:p>
              <a:pPr>
                <a:lnSpc>
                  <a:spcPct val="110000"/>
                </a:lnSpc>
                <a:spcBef>
                  <a:spcPts val="1200"/>
                </a:spcBef>
                <a:spcAft>
                  <a:spcPts val="300"/>
                </a:spcAft>
              </a:pPr>
              <a:r>
                <a:rPr lang="en-US" sz="1400" b="1" dirty="0"/>
                <a:t>Use of colors: </a:t>
              </a:r>
            </a:p>
            <a:p>
              <a:pPr>
                <a:lnSpc>
                  <a:spcPct val="110000"/>
                </a:lnSpc>
                <a:spcAft>
                  <a:spcPts val="300"/>
                </a:spcAft>
              </a:pPr>
              <a:r>
                <a:rPr lang="en-US" sz="1200" b="1" dirty="0"/>
                <a:t>Texts on light-colored slides: </a:t>
              </a:r>
              <a:r>
                <a:rPr lang="en-US" sz="1200" dirty="0"/>
                <a:t>Headlines are used in ROSEN GROUP Nightblue and continuous texts in Black. </a:t>
              </a:r>
            </a:p>
            <a:p>
              <a:pPr>
                <a:lnSpc>
                  <a:spcPct val="110000"/>
                </a:lnSpc>
                <a:spcAft>
                  <a:spcPts val="300"/>
                </a:spcAft>
              </a:pPr>
              <a:r>
                <a:rPr lang="en-US" sz="1200" b="1" dirty="0"/>
                <a:t>Texts on dark slides:</a:t>
              </a:r>
              <a:r>
                <a:rPr lang="en-US" sz="1200" dirty="0"/>
                <a:t> Texts on dark slides: White. Cyan can be used as a highlight and should be used sparingly. The color Grey is used as a more discreet highlight.</a:t>
              </a:r>
            </a:p>
          </p:txBody>
        </p:sp>
        <p:grpSp>
          <p:nvGrpSpPr>
            <p:cNvPr id="4" name="Gruppieren 23">
              <a:extLst>
                <a:ext uri="{FF2B5EF4-FFF2-40B4-BE49-F238E27FC236}">
                  <a16:creationId xmlns:a16="http://schemas.microsoft.com/office/drawing/2014/main" id="{A0307788-50D7-9803-DBA7-B176B62CEA62}"/>
                </a:ext>
              </a:extLst>
            </p:cNvPr>
            <p:cNvGrpSpPr>
              <a:grpSpLocks noChangeAspect="1"/>
            </p:cNvGrpSpPr>
            <p:nvPr/>
          </p:nvGrpSpPr>
          <p:grpSpPr bwMode="gray">
            <a:xfrm>
              <a:off x="12755043" y="0"/>
              <a:ext cx="781050" cy="781050"/>
              <a:chOff x="12755043" y="0"/>
              <a:chExt cx="781050" cy="781050"/>
            </a:xfrm>
          </p:grpSpPr>
          <p:sp>
            <p:nvSpPr>
              <p:cNvPr id="5" name="Ellipse 24">
                <a:extLst>
                  <a:ext uri="{FF2B5EF4-FFF2-40B4-BE49-F238E27FC236}">
                    <a16:creationId xmlns:a16="http://schemas.microsoft.com/office/drawing/2014/main" id="{3950AC9E-07A4-B134-6E42-50071511AF93}"/>
                  </a:ext>
                </a:extLst>
              </p:cNvPr>
              <p:cNvSpPr>
                <a:spLocks noChangeAspect="1"/>
              </p:cNvSpPr>
              <p:nvPr/>
            </p:nvSpPr>
            <p:spPr bwMode="gray">
              <a:xfrm>
                <a:off x="12755043" y="0"/>
                <a:ext cx="781050" cy="78105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26">
                <a:extLst>
                  <a:ext uri="{FF2B5EF4-FFF2-40B4-BE49-F238E27FC236}">
                    <a16:creationId xmlns:a16="http://schemas.microsoft.com/office/drawing/2014/main" id="{31E8E448-9708-7262-C796-B51E60714D77}"/>
                  </a:ext>
                </a:extLst>
              </p:cNvPr>
              <p:cNvGrpSpPr>
                <a:grpSpLocks noChangeAspect="1"/>
              </p:cNvGrpSpPr>
              <p:nvPr/>
            </p:nvGrpSpPr>
            <p:grpSpPr bwMode="gray">
              <a:xfrm>
                <a:off x="12937395" y="138525"/>
                <a:ext cx="416346" cy="504000"/>
                <a:chOff x="7177088" y="4749800"/>
                <a:chExt cx="603251" cy="730250"/>
              </a:xfrm>
            </p:grpSpPr>
            <p:sp>
              <p:nvSpPr>
                <p:cNvPr id="7" name="Freeform 354">
                  <a:extLst>
                    <a:ext uri="{FF2B5EF4-FFF2-40B4-BE49-F238E27FC236}">
                      <a16:creationId xmlns:a16="http://schemas.microsoft.com/office/drawing/2014/main" id="{AECF3EE7-2DE3-44C0-0BC2-C95873DC4815}"/>
                    </a:ext>
                  </a:extLst>
                </p:cNvPr>
                <p:cNvSpPr>
                  <a:spLocks/>
                </p:cNvSpPr>
                <p:nvPr/>
              </p:nvSpPr>
              <p:spPr bwMode="gray">
                <a:xfrm>
                  <a:off x="7304088" y="4851400"/>
                  <a:ext cx="374650" cy="469900"/>
                </a:xfrm>
                <a:custGeom>
                  <a:avLst/>
                  <a:gdLst>
                    <a:gd name="T0" fmla="*/ 329 w 493"/>
                    <a:gd name="T1" fmla="*/ 617 h 617"/>
                    <a:gd name="T2" fmla="*/ 329 w 493"/>
                    <a:gd name="T3" fmla="*/ 535 h 617"/>
                    <a:gd name="T4" fmla="*/ 373 w 493"/>
                    <a:gd name="T5" fmla="*/ 441 h 617"/>
                    <a:gd name="T6" fmla="*/ 335 w 493"/>
                    <a:gd name="T7" fmla="*/ 74 h 617"/>
                    <a:gd name="T8" fmla="*/ 9 w 493"/>
                    <a:gd name="T9" fmla="*/ 245 h 617"/>
                    <a:gd name="T10" fmla="*/ 87 w 493"/>
                    <a:gd name="T11" fmla="*/ 440 h 617"/>
                    <a:gd name="T12" fmla="*/ 131 w 493"/>
                    <a:gd name="T13" fmla="*/ 535 h 617"/>
                    <a:gd name="T14" fmla="*/ 131 w 493"/>
                    <a:gd name="T15" fmla="*/ 617 h 6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3" h="617">
                      <a:moveTo>
                        <a:pt x="329" y="617"/>
                      </a:moveTo>
                      <a:lnTo>
                        <a:pt x="329" y="535"/>
                      </a:lnTo>
                      <a:cubicBezTo>
                        <a:pt x="329" y="499"/>
                        <a:pt x="345" y="464"/>
                        <a:pt x="373" y="441"/>
                      </a:cubicBezTo>
                      <a:cubicBezTo>
                        <a:pt x="493" y="340"/>
                        <a:pt x="474" y="149"/>
                        <a:pt x="335" y="74"/>
                      </a:cubicBezTo>
                      <a:cubicBezTo>
                        <a:pt x="197" y="0"/>
                        <a:pt x="27" y="88"/>
                        <a:pt x="9" y="245"/>
                      </a:cubicBezTo>
                      <a:cubicBezTo>
                        <a:pt x="0" y="319"/>
                        <a:pt x="30" y="392"/>
                        <a:pt x="87" y="440"/>
                      </a:cubicBezTo>
                      <a:cubicBezTo>
                        <a:pt x="115" y="464"/>
                        <a:pt x="131" y="498"/>
                        <a:pt x="131" y="535"/>
                      </a:cubicBezTo>
                      <a:lnTo>
                        <a:pt x="131" y="617"/>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endParaRPr lang="en-US" dirty="0"/>
                </a:p>
              </p:txBody>
            </p:sp>
            <p:sp>
              <p:nvSpPr>
                <p:cNvPr id="8" name="Line 355">
                  <a:extLst>
                    <a:ext uri="{FF2B5EF4-FFF2-40B4-BE49-F238E27FC236}">
                      <a16:creationId xmlns:a16="http://schemas.microsoft.com/office/drawing/2014/main" id="{786B2A76-FB55-6E53-9100-9B4382E6A630}"/>
                    </a:ext>
                  </a:extLst>
                </p:cNvPr>
                <p:cNvSpPr>
                  <a:spLocks noChangeShapeType="1"/>
                </p:cNvSpPr>
                <p:nvPr/>
              </p:nvSpPr>
              <p:spPr bwMode="gray">
                <a:xfrm>
                  <a:off x="7400926" y="5364163"/>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9" name="Line 356">
                  <a:extLst>
                    <a:ext uri="{FF2B5EF4-FFF2-40B4-BE49-F238E27FC236}">
                      <a16:creationId xmlns:a16="http://schemas.microsoft.com/office/drawing/2014/main" id="{E1379CF0-D539-A315-847F-A28012DD70A7}"/>
                    </a:ext>
                  </a:extLst>
                </p:cNvPr>
                <p:cNvSpPr>
                  <a:spLocks noChangeShapeType="1"/>
                </p:cNvSpPr>
                <p:nvPr/>
              </p:nvSpPr>
              <p:spPr bwMode="gray">
                <a:xfrm>
                  <a:off x="7400926" y="5402263"/>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14" name="Line 357">
                  <a:extLst>
                    <a:ext uri="{FF2B5EF4-FFF2-40B4-BE49-F238E27FC236}">
                      <a16:creationId xmlns:a16="http://schemas.microsoft.com/office/drawing/2014/main" id="{2F0F74E4-A585-C0D2-F692-8ABD4120AF0A}"/>
                    </a:ext>
                  </a:extLst>
                </p:cNvPr>
                <p:cNvSpPr>
                  <a:spLocks noChangeShapeType="1"/>
                </p:cNvSpPr>
                <p:nvPr/>
              </p:nvSpPr>
              <p:spPr bwMode="gray">
                <a:xfrm>
                  <a:off x="7400926" y="5441950"/>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16" name="Line 358">
                  <a:extLst>
                    <a:ext uri="{FF2B5EF4-FFF2-40B4-BE49-F238E27FC236}">
                      <a16:creationId xmlns:a16="http://schemas.microsoft.com/office/drawing/2014/main" id="{BB0E712A-3DF1-710A-31E2-93C368F4E6CD}"/>
                    </a:ext>
                  </a:extLst>
                </p:cNvPr>
                <p:cNvSpPr>
                  <a:spLocks noChangeShapeType="1"/>
                </p:cNvSpPr>
                <p:nvPr/>
              </p:nvSpPr>
              <p:spPr bwMode="gray">
                <a:xfrm>
                  <a:off x="7439026" y="5480050"/>
                  <a:ext cx="777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22" name="Line 359">
                  <a:extLst>
                    <a:ext uri="{FF2B5EF4-FFF2-40B4-BE49-F238E27FC236}">
                      <a16:creationId xmlns:a16="http://schemas.microsoft.com/office/drawing/2014/main" id="{08D856DE-8B23-89C2-0D46-D286A14B736A}"/>
                    </a:ext>
                  </a:extLst>
                </p:cNvPr>
                <p:cNvSpPr>
                  <a:spLocks noChangeShapeType="1"/>
                </p:cNvSpPr>
                <p:nvPr/>
              </p:nvSpPr>
              <p:spPr bwMode="gray">
                <a:xfrm>
                  <a:off x="7177088" y="5049838"/>
                  <a:ext cx="682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23" name="Line 360">
                  <a:extLst>
                    <a:ext uri="{FF2B5EF4-FFF2-40B4-BE49-F238E27FC236}">
                      <a16:creationId xmlns:a16="http://schemas.microsoft.com/office/drawing/2014/main" id="{0A4183F1-A90D-5E9E-0E0A-62FDEF5EB4EE}"/>
                    </a:ext>
                  </a:extLst>
                </p:cNvPr>
                <p:cNvSpPr>
                  <a:spLocks noChangeShapeType="1"/>
                </p:cNvSpPr>
                <p:nvPr/>
              </p:nvSpPr>
              <p:spPr bwMode="gray">
                <a:xfrm flipH="1" flipV="1">
                  <a:off x="7265988" y="4837113"/>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24" name="Line 361">
                  <a:extLst>
                    <a:ext uri="{FF2B5EF4-FFF2-40B4-BE49-F238E27FC236}">
                      <a16:creationId xmlns:a16="http://schemas.microsoft.com/office/drawing/2014/main" id="{68E56D1D-8FC8-5AA8-FB34-4D9506AAB12E}"/>
                    </a:ext>
                  </a:extLst>
                </p:cNvPr>
                <p:cNvSpPr>
                  <a:spLocks noChangeShapeType="1"/>
                </p:cNvSpPr>
                <p:nvPr/>
              </p:nvSpPr>
              <p:spPr bwMode="gray">
                <a:xfrm>
                  <a:off x="7478713" y="4749800"/>
                  <a:ext cx="0" cy="6667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25" name="Line 362">
                  <a:extLst>
                    <a:ext uri="{FF2B5EF4-FFF2-40B4-BE49-F238E27FC236}">
                      <a16:creationId xmlns:a16="http://schemas.microsoft.com/office/drawing/2014/main" id="{83EE465F-3E55-E49D-3D53-6DA6AEAB3D57}"/>
                    </a:ext>
                  </a:extLst>
                </p:cNvPr>
                <p:cNvSpPr>
                  <a:spLocks noChangeShapeType="1"/>
                </p:cNvSpPr>
                <p:nvPr/>
              </p:nvSpPr>
              <p:spPr bwMode="gray">
                <a:xfrm flipV="1">
                  <a:off x="7645401" y="4837113"/>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26" name="Line 363">
                  <a:extLst>
                    <a:ext uri="{FF2B5EF4-FFF2-40B4-BE49-F238E27FC236}">
                      <a16:creationId xmlns:a16="http://schemas.microsoft.com/office/drawing/2014/main" id="{7E0BB4E9-33D9-E1C5-F6B3-84BEDCCE0E16}"/>
                    </a:ext>
                  </a:extLst>
                </p:cNvPr>
                <p:cNvSpPr>
                  <a:spLocks noChangeShapeType="1"/>
                </p:cNvSpPr>
                <p:nvPr/>
              </p:nvSpPr>
              <p:spPr bwMode="gray">
                <a:xfrm flipV="1">
                  <a:off x="7265988" y="5214938"/>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27" name="Line 364">
                  <a:extLst>
                    <a:ext uri="{FF2B5EF4-FFF2-40B4-BE49-F238E27FC236}">
                      <a16:creationId xmlns:a16="http://schemas.microsoft.com/office/drawing/2014/main" id="{1F99452C-AA0A-4B8F-E16B-4C854CDD15CE}"/>
                    </a:ext>
                  </a:extLst>
                </p:cNvPr>
                <p:cNvSpPr>
                  <a:spLocks noChangeShapeType="1"/>
                </p:cNvSpPr>
                <p:nvPr/>
              </p:nvSpPr>
              <p:spPr bwMode="gray">
                <a:xfrm flipH="1" flipV="1">
                  <a:off x="7645401" y="5214938"/>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28" name="Line 365">
                  <a:extLst>
                    <a:ext uri="{FF2B5EF4-FFF2-40B4-BE49-F238E27FC236}">
                      <a16:creationId xmlns:a16="http://schemas.microsoft.com/office/drawing/2014/main" id="{BBD4FD6B-9536-6C2E-0FCE-7FF1D614774E}"/>
                    </a:ext>
                  </a:extLst>
                </p:cNvPr>
                <p:cNvSpPr>
                  <a:spLocks noChangeShapeType="1"/>
                </p:cNvSpPr>
                <p:nvPr/>
              </p:nvSpPr>
              <p:spPr bwMode="gray">
                <a:xfrm flipH="1">
                  <a:off x="7712076" y="5049838"/>
                  <a:ext cx="682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grpSp>
        </p:grpSp>
      </p:grpSp>
      <p:pic>
        <p:nvPicPr>
          <p:cNvPr id="32" name="Picture Placeholder 31" descr="A logo with white text&#10;&#10;Description automatically generated">
            <a:extLst>
              <a:ext uri="{FF2B5EF4-FFF2-40B4-BE49-F238E27FC236}">
                <a16:creationId xmlns:a16="http://schemas.microsoft.com/office/drawing/2014/main" id="{12605FFA-5C61-D769-7293-065623831916}"/>
              </a:ext>
            </a:extLst>
          </p:cNvPr>
          <p:cNvPicPr>
            <a:picLocks noGrp="1" noChangeAspect="1"/>
          </p:cNvPicPr>
          <p:nvPr>
            <p:ph type="pic" sz="quarter" idx="24"/>
          </p:nvPr>
        </p:nvPicPr>
        <p:blipFill>
          <a:blip r:embed="rId3" cstate="email">
            <a:extLst>
              <a:ext uri="{28A0092B-C50C-407E-A947-70E740481C1C}">
                <a14:useLocalDpi xmlns:a14="http://schemas.microsoft.com/office/drawing/2010/main"/>
              </a:ext>
            </a:extLst>
          </a:blip>
          <a:srcRect l="52" r="52"/>
          <a:stretch>
            <a:fillRect/>
          </a:stretch>
        </p:blipFill>
        <p:spPr>
          <a:noFill/>
        </p:spPr>
      </p:pic>
    </p:spTree>
    <p:extLst>
      <p:ext uri="{BB962C8B-B14F-4D97-AF65-F5344CB8AC3E}">
        <p14:creationId xmlns:p14="http://schemas.microsoft.com/office/powerpoint/2010/main" val="923689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0EA42-A700-BA47-2364-1D81838C98B4}"/>
            </a:ext>
          </a:extLst>
        </p:cNvPr>
        <p:cNvGrpSpPr/>
        <p:nvPr/>
      </p:nvGrpSpPr>
      <p:grpSpPr>
        <a:xfrm>
          <a:off x="0" y="0"/>
          <a:ext cx="0" cy="0"/>
          <a:chOff x="0" y="0"/>
          <a:chExt cx="0" cy="0"/>
        </a:xfrm>
      </p:grpSpPr>
      <p:sp>
        <p:nvSpPr>
          <p:cNvPr id="7" name="Titel 6">
            <a:extLst>
              <a:ext uri="{FF2B5EF4-FFF2-40B4-BE49-F238E27FC236}">
                <a16:creationId xmlns:a16="http://schemas.microsoft.com/office/drawing/2014/main" id="{71F4B0C0-6D10-7A2D-B094-CFDEE2E7E31B}"/>
              </a:ext>
            </a:extLst>
          </p:cNvPr>
          <p:cNvSpPr>
            <a:spLocks noGrp="1"/>
          </p:cNvSpPr>
          <p:nvPr>
            <p:ph type="title"/>
          </p:nvPr>
        </p:nvSpPr>
        <p:spPr bwMode="gray"/>
        <p:txBody>
          <a:bodyPr/>
          <a:lstStyle/>
          <a:p>
            <a:r>
              <a:rPr lang="en-US" dirty="0"/>
              <a:t>Pipeline Cracking Mechanisms</a:t>
            </a:r>
            <a:br>
              <a:rPr lang="en-US" dirty="0"/>
            </a:br>
            <a:r>
              <a:rPr lang="en-US" b="0" dirty="0"/>
              <a:t>Typical pipeline cracking mechanisms</a:t>
            </a:r>
            <a:br>
              <a:rPr lang="en-US" dirty="0"/>
            </a:br>
            <a:br>
              <a:rPr lang="en-US" dirty="0"/>
            </a:br>
            <a:endParaRPr lang="en-US" b="0" dirty="0"/>
          </a:p>
        </p:txBody>
      </p:sp>
      <p:sp>
        <p:nvSpPr>
          <p:cNvPr id="20" name="Foliennummernplatzhalter 2">
            <a:extLst>
              <a:ext uri="{FF2B5EF4-FFF2-40B4-BE49-F238E27FC236}">
                <a16:creationId xmlns:a16="http://schemas.microsoft.com/office/drawing/2014/main" id="{6F5872CC-C180-D497-CA44-19FA01F12440}"/>
              </a:ext>
            </a:extLst>
          </p:cNvPr>
          <p:cNvSpPr>
            <a:spLocks noGrp="1"/>
          </p:cNvSpPr>
          <p:nvPr>
            <p:ph type="sldNum" sz="quarter" idx="4"/>
          </p:nvPr>
        </p:nvSpPr>
        <p:spPr bwMode="gray">
          <a:prstGeom prst="rect">
            <a:avLst/>
          </a:prstGeom>
          <a:noFill/>
        </p:spPr>
        <p:txBody>
          <a:bodyPr vert="horz" lIns="0" tIns="0" rIns="0" bIns="0" rtlCol="0" anchor="ctr" anchorCtr="0"/>
          <a:lstStyle>
            <a:lvl1pPr algn="r">
              <a:defRPr lang="en-US" sz="1000" b="1" kern="1200" smtClean="0">
                <a:solidFill>
                  <a:schemeClr val="tx2"/>
                </a:solidFill>
                <a:latin typeface="+mn-lt"/>
                <a:ea typeface="+mn-ea"/>
                <a:cs typeface="+mn-cs"/>
              </a:defRPr>
            </a:lvl1pPr>
          </a:lstStyle>
          <a:p>
            <a:fld id="{175B214D-6BE7-42B0-9C13-90FEE9B2482C}" type="slidenum">
              <a:rPr lang="en-US" smtClean="0">
                <a:solidFill>
                  <a:schemeClr val="bg2"/>
                </a:solidFill>
              </a:rPr>
              <a:pPr/>
              <a:t>10</a:t>
            </a:fld>
            <a:endParaRPr lang="en-US" b="0" dirty="0">
              <a:solidFill>
                <a:schemeClr val="bg2"/>
              </a:solidFill>
            </a:endParaRPr>
          </a:p>
        </p:txBody>
      </p:sp>
      <p:sp>
        <p:nvSpPr>
          <p:cNvPr id="21" name="Fußzeilenplatzhalter 5">
            <a:extLst>
              <a:ext uri="{FF2B5EF4-FFF2-40B4-BE49-F238E27FC236}">
                <a16:creationId xmlns:a16="http://schemas.microsoft.com/office/drawing/2014/main" id="{6405808E-1C0C-3F7E-F538-FB5CA73436CD}"/>
              </a:ext>
            </a:extLst>
          </p:cNvPr>
          <p:cNvSpPr>
            <a:spLocks noGrp="1"/>
          </p:cNvSpPr>
          <p:nvPr>
            <p:ph type="ftr" sz="quarter" idx="3"/>
          </p:nvPr>
        </p:nvSpPr>
        <p:spPr bwMode="gray">
          <a:prstGeom prst="rect">
            <a:avLst/>
          </a:prstGeom>
        </p:spPr>
        <p:txBody>
          <a:bodyPr vert="horz" lIns="0" tIns="0" rIns="0" bIns="0" rtlCol="0" anchor="ctr">
            <a:noAutofit/>
          </a:bodyPr>
          <a:lstStyle>
            <a:lvl1pPr algn="l">
              <a:defRPr sz="1000">
                <a:solidFill>
                  <a:schemeClr val="tx2"/>
                </a:solidFill>
              </a:defRPr>
            </a:lvl1pPr>
          </a:lstStyle>
          <a:p>
            <a:r>
              <a:rPr lang="en-GB" noProof="0" dirty="0">
                <a:solidFill>
                  <a:schemeClr val="bg2"/>
                </a:solidFill>
              </a:rPr>
              <a:t>Finding the Needle in the Haystack</a:t>
            </a:r>
            <a:r>
              <a:rPr lang="en-US" noProof="0" dirty="0">
                <a:solidFill>
                  <a:schemeClr val="bg2"/>
                </a:solidFill>
              </a:rPr>
              <a:t> | © ROSEN Group 2025</a:t>
            </a:r>
          </a:p>
        </p:txBody>
      </p:sp>
      <p:grpSp>
        <p:nvGrpSpPr>
          <p:cNvPr id="42" name="Gruppieren 41">
            <a:extLst>
              <a:ext uri="{FF2B5EF4-FFF2-40B4-BE49-F238E27FC236}">
                <a16:creationId xmlns:a16="http://schemas.microsoft.com/office/drawing/2014/main" id="{C249CFF2-A5CF-6941-E2D6-BB4E14FDF54F}"/>
              </a:ext>
            </a:extLst>
          </p:cNvPr>
          <p:cNvGrpSpPr>
            <a:grpSpLocks noChangeAspect="1"/>
          </p:cNvGrpSpPr>
          <p:nvPr/>
        </p:nvGrpSpPr>
        <p:grpSpPr bwMode="gray">
          <a:xfrm>
            <a:off x="12755043" y="0"/>
            <a:ext cx="3480873" cy="6165971"/>
            <a:chOff x="12588390" y="-79900"/>
            <a:chExt cx="3480873" cy="6165971"/>
          </a:xfrm>
        </p:grpSpPr>
        <p:sp>
          <p:nvSpPr>
            <p:cNvPr id="43" name="Rechteck 42">
              <a:extLst>
                <a:ext uri="{FF2B5EF4-FFF2-40B4-BE49-F238E27FC236}">
                  <a16:creationId xmlns:a16="http://schemas.microsoft.com/office/drawing/2014/main" id="{2A925512-69CE-AE52-139A-E111DF3B00A1}"/>
                </a:ext>
              </a:extLst>
            </p:cNvPr>
            <p:cNvSpPr/>
            <p:nvPr/>
          </p:nvSpPr>
          <p:spPr bwMode="gray">
            <a:xfrm>
              <a:off x="12978915" y="302922"/>
              <a:ext cx="3090348" cy="578314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44000" tIns="612000" rIns="144000" bIns="144000" rtlCol="0" anchor="t" anchorCtr="0"/>
            <a:lstStyle/>
            <a:p>
              <a:pPr lvl="0" defTabSz="742950" fontAlgn="base">
                <a:lnSpc>
                  <a:spcPct val="110000"/>
                </a:lnSpc>
                <a:spcAft>
                  <a:spcPts val="1200"/>
                </a:spcAft>
                <a:buClr>
                  <a:srgbClr val="506491"/>
                </a:buClr>
                <a:tabLst>
                  <a:tab pos="216694" algn="l"/>
                  <a:tab pos="441127" algn="l"/>
                  <a:tab pos="657820" algn="l"/>
                  <a:tab pos="874514" algn="l"/>
                </a:tabLst>
                <a:defRPr/>
              </a:pPr>
              <a:r>
                <a:rPr lang="en-US" sz="1400" b="1" dirty="0">
                  <a:solidFill>
                    <a:schemeClr val="bg1"/>
                  </a:solidFill>
                </a:rPr>
                <a:t>Headlines</a:t>
              </a:r>
              <a:br>
                <a:rPr lang="en-US" sz="1400" b="1" dirty="0">
                  <a:solidFill>
                    <a:schemeClr val="bg1"/>
                  </a:solidFill>
                </a:rPr>
              </a:br>
              <a:r>
                <a:rPr lang="en-US" sz="1200" dirty="0">
                  <a:solidFill>
                    <a:schemeClr val="bg1"/>
                  </a:solidFill>
                </a:rPr>
                <a:t>Please use upper and lower case for headlines and subheadlines</a:t>
              </a:r>
            </a:p>
            <a:p>
              <a:pPr defTabSz="742950">
                <a:buSzTx/>
                <a:tabLst>
                  <a:tab pos="216694" algn="l"/>
                  <a:tab pos="441127" algn="l"/>
                  <a:tab pos="657820" algn="l"/>
                  <a:tab pos="874514" algn="l"/>
                </a:tabLst>
                <a:defRPr/>
              </a:pPr>
              <a:r>
                <a:rPr lang="en-US" sz="1200" dirty="0">
                  <a:solidFill>
                    <a:schemeClr val="bg1"/>
                  </a:solidFill>
                </a:rPr>
                <a:t>Headlines: </a:t>
              </a:r>
              <a:r>
                <a:rPr lang="en-US" sz="1200" b="1" dirty="0">
                  <a:solidFill>
                    <a:schemeClr val="bg1"/>
                  </a:solidFill>
                </a:rPr>
                <a:t>Arial (bold)</a:t>
              </a:r>
            </a:p>
            <a:p>
              <a:pPr defTabSz="742950">
                <a:buSzTx/>
                <a:tabLst>
                  <a:tab pos="216694" algn="l"/>
                  <a:tab pos="441127" algn="l"/>
                  <a:tab pos="657820" algn="l"/>
                  <a:tab pos="874514" algn="l"/>
                </a:tabLst>
                <a:defRPr/>
              </a:pPr>
              <a:r>
                <a:rPr lang="en-US" sz="1200" dirty="0">
                  <a:solidFill>
                    <a:schemeClr val="bg1"/>
                  </a:solidFill>
                </a:rPr>
                <a:t>Sub headlines: Arial (not bold)</a:t>
              </a:r>
            </a:p>
            <a:p>
              <a:pPr>
                <a:lnSpc>
                  <a:spcPct val="110000"/>
                </a:lnSpc>
                <a:spcAft>
                  <a:spcPts val="300"/>
                </a:spcAft>
              </a:pPr>
              <a:endParaRPr lang="en-US" sz="1400" b="1" dirty="0">
                <a:solidFill>
                  <a:schemeClr val="bg1"/>
                </a:solidFill>
              </a:endParaRPr>
            </a:p>
            <a:p>
              <a:pPr>
                <a:lnSpc>
                  <a:spcPct val="110000"/>
                </a:lnSpc>
                <a:spcAft>
                  <a:spcPts val="300"/>
                </a:spcAft>
              </a:pPr>
              <a:r>
                <a:rPr lang="en-US" sz="1400" b="1" dirty="0">
                  <a:solidFill>
                    <a:schemeClr val="bg1"/>
                  </a:solidFill>
                </a:rPr>
                <a:t>Bullet List</a:t>
              </a:r>
              <a:endParaRPr lang="en-US" sz="1200" dirty="0">
                <a:solidFill>
                  <a:schemeClr val="bg1"/>
                </a:solidFill>
              </a:endParaRPr>
            </a:p>
            <a:p>
              <a:pPr>
                <a:lnSpc>
                  <a:spcPct val="110000"/>
                </a:lnSpc>
                <a:spcAft>
                  <a:spcPts val="1200"/>
                </a:spcAft>
              </a:pPr>
              <a:r>
                <a:rPr lang="en-US" sz="1200" dirty="0">
                  <a:solidFill>
                    <a:schemeClr val="bg1"/>
                  </a:solidFill>
                </a:rPr>
                <a:t>Bullet points do not necessarily have to be used and can be removed in the “Home" menu bar under the "Bullets" tab.</a:t>
              </a:r>
            </a:p>
            <a:p>
              <a:pPr>
                <a:lnSpc>
                  <a:spcPct val="110000"/>
                </a:lnSpc>
                <a:spcAft>
                  <a:spcPts val="300"/>
                </a:spcAft>
              </a:pPr>
              <a:r>
                <a:rPr lang="en-US" sz="1400" b="1" dirty="0">
                  <a:solidFill>
                    <a:schemeClr val="bg1"/>
                  </a:solidFill>
                </a:rPr>
                <a:t>Font size for </a:t>
              </a:r>
              <a:br>
                <a:rPr lang="en-US" sz="1400" b="1" dirty="0">
                  <a:solidFill>
                    <a:schemeClr val="bg1"/>
                  </a:solidFill>
                </a:rPr>
              </a:br>
              <a:r>
                <a:rPr lang="en-US" sz="1400" b="1" dirty="0">
                  <a:solidFill>
                    <a:schemeClr val="bg1"/>
                  </a:solidFill>
                </a:rPr>
                <a:t>content slides</a:t>
              </a:r>
            </a:p>
            <a:p>
              <a:pPr>
                <a:lnSpc>
                  <a:spcPct val="110000"/>
                </a:lnSpc>
                <a:spcAft>
                  <a:spcPts val="300"/>
                </a:spcAft>
              </a:pPr>
              <a:r>
                <a:rPr lang="en-US" sz="1200" dirty="0">
                  <a:solidFill>
                    <a:schemeClr val="bg1"/>
                  </a:solidFill>
                </a:rPr>
                <a:t>Please use a consistent font size of 16 pt. for Subheadlines and 14 pt. for body text. For text-heavy slides, a font size of 12 pt. can be used for body text and 14 pt. for Subheadlines.</a:t>
              </a:r>
            </a:p>
            <a:p>
              <a:pPr>
                <a:lnSpc>
                  <a:spcPct val="110000"/>
                </a:lnSpc>
                <a:spcAft>
                  <a:spcPts val="300"/>
                </a:spcAft>
              </a:pPr>
              <a:r>
                <a:rPr lang="en-US" sz="1200" dirty="0">
                  <a:solidFill>
                    <a:schemeClr val="bg1"/>
                  </a:solidFill>
                </a:rPr>
                <a:t>The minimum size for continuous text should not exceed 12 pts.</a:t>
              </a:r>
            </a:p>
            <a:p>
              <a:pPr>
                <a:lnSpc>
                  <a:spcPct val="110000"/>
                </a:lnSpc>
                <a:spcAft>
                  <a:spcPts val="300"/>
                </a:spcAft>
              </a:pPr>
              <a:r>
                <a:rPr lang="en-US" sz="1200" b="1" dirty="0">
                  <a:solidFill>
                    <a:schemeClr val="bg1"/>
                  </a:solidFill>
                </a:rPr>
                <a:t>Line spacing: </a:t>
              </a:r>
              <a:r>
                <a:rPr lang="en-US" sz="1200" dirty="0">
                  <a:solidFill>
                    <a:schemeClr val="bg1"/>
                  </a:solidFill>
                </a:rPr>
                <a:t>1.1 </a:t>
              </a:r>
            </a:p>
            <a:p>
              <a:pPr>
                <a:lnSpc>
                  <a:spcPct val="110000"/>
                </a:lnSpc>
                <a:spcAft>
                  <a:spcPts val="300"/>
                </a:spcAft>
              </a:pPr>
              <a:r>
                <a:rPr lang="en-US" sz="1200" b="1" dirty="0">
                  <a:solidFill>
                    <a:schemeClr val="bg1"/>
                  </a:solidFill>
                </a:rPr>
                <a:t>Spacing between paragraphs: </a:t>
              </a:r>
              <a:r>
                <a:rPr lang="en-US" sz="1200" dirty="0">
                  <a:solidFill>
                    <a:schemeClr val="bg1"/>
                  </a:solidFill>
                </a:rPr>
                <a:t>6 pt.</a:t>
              </a:r>
            </a:p>
            <a:p>
              <a:pPr>
                <a:lnSpc>
                  <a:spcPct val="110000"/>
                </a:lnSpc>
                <a:spcAft>
                  <a:spcPts val="300"/>
                </a:spcAft>
              </a:pPr>
              <a:endParaRPr lang="en-US" sz="1200" dirty="0">
                <a:solidFill>
                  <a:schemeClr val="bg1"/>
                </a:solidFill>
              </a:endParaRPr>
            </a:p>
          </p:txBody>
        </p:sp>
        <p:grpSp>
          <p:nvGrpSpPr>
            <p:cNvPr id="44" name="Gruppieren 43">
              <a:extLst>
                <a:ext uri="{FF2B5EF4-FFF2-40B4-BE49-F238E27FC236}">
                  <a16:creationId xmlns:a16="http://schemas.microsoft.com/office/drawing/2014/main" id="{A0A56577-27F4-D576-700D-05E95E7E7783}"/>
                </a:ext>
              </a:extLst>
            </p:cNvPr>
            <p:cNvGrpSpPr/>
            <p:nvPr/>
          </p:nvGrpSpPr>
          <p:grpSpPr bwMode="gray">
            <a:xfrm>
              <a:off x="12588390" y="-79900"/>
              <a:ext cx="781050" cy="781050"/>
              <a:chOff x="13063377" y="0"/>
              <a:chExt cx="781050" cy="781050"/>
            </a:xfrm>
          </p:grpSpPr>
          <p:sp>
            <p:nvSpPr>
              <p:cNvPr id="45" name="Ellipse 44">
                <a:extLst>
                  <a:ext uri="{FF2B5EF4-FFF2-40B4-BE49-F238E27FC236}">
                    <a16:creationId xmlns:a16="http://schemas.microsoft.com/office/drawing/2014/main" id="{E19EA1A1-F156-A1E9-B211-A89491D8FC56}"/>
                  </a:ext>
                </a:extLst>
              </p:cNvPr>
              <p:cNvSpPr/>
              <p:nvPr/>
            </p:nvSpPr>
            <p:spPr bwMode="gray">
              <a:xfrm>
                <a:off x="13063377" y="0"/>
                <a:ext cx="781050" cy="78105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26">
                <a:extLst>
                  <a:ext uri="{FF2B5EF4-FFF2-40B4-BE49-F238E27FC236}">
                    <a16:creationId xmlns:a16="http://schemas.microsoft.com/office/drawing/2014/main" id="{29D63D0E-2973-2490-6603-F28502A397CE}"/>
                  </a:ext>
                </a:extLst>
              </p:cNvPr>
              <p:cNvGrpSpPr>
                <a:grpSpLocks noChangeAspect="1"/>
              </p:cNvGrpSpPr>
              <p:nvPr/>
            </p:nvGrpSpPr>
            <p:grpSpPr bwMode="gray">
              <a:xfrm>
                <a:off x="13245729" y="138525"/>
                <a:ext cx="416346" cy="504000"/>
                <a:chOff x="7177088" y="4749800"/>
                <a:chExt cx="603251" cy="730250"/>
              </a:xfrm>
            </p:grpSpPr>
            <p:sp>
              <p:nvSpPr>
                <p:cNvPr id="47" name="Freeform 354">
                  <a:extLst>
                    <a:ext uri="{FF2B5EF4-FFF2-40B4-BE49-F238E27FC236}">
                      <a16:creationId xmlns:a16="http://schemas.microsoft.com/office/drawing/2014/main" id="{42ECF219-95F5-92FE-7499-515A4F6D5C77}"/>
                    </a:ext>
                  </a:extLst>
                </p:cNvPr>
                <p:cNvSpPr>
                  <a:spLocks/>
                </p:cNvSpPr>
                <p:nvPr/>
              </p:nvSpPr>
              <p:spPr bwMode="gray">
                <a:xfrm>
                  <a:off x="7304088" y="4851400"/>
                  <a:ext cx="374650" cy="469900"/>
                </a:xfrm>
                <a:custGeom>
                  <a:avLst/>
                  <a:gdLst>
                    <a:gd name="T0" fmla="*/ 329 w 493"/>
                    <a:gd name="T1" fmla="*/ 617 h 617"/>
                    <a:gd name="T2" fmla="*/ 329 w 493"/>
                    <a:gd name="T3" fmla="*/ 535 h 617"/>
                    <a:gd name="T4" fmla="*/ 373 w 493"/>
                    <a:gd name="T5" fmla="*/ 441 h 617"/>
                    <a:gd name="T6" fmla="*/ 335 w 493"/>
                    <a:gd name="T7" fmla="*/ 74 h 617"/>
                    <a:gd name="T8" fmla="*/ 9 w 493"/>
                    <a:gd name="T9" fmla="*/ 245 h 617"/>
                    <a:gd name="T10" fmla="*/ 87 w 493"/>
                    <a:gd name="T11" fmla="*/ 440 h 617"/>
                    <a:gd name="T12" fmla="*/ 131 w 493"/>
                    <a:gd name="T13" fmla="*/ 535 h 617"/>
                    <a:gd name="T14" fmla="*/ 131 w 493"/>
                    <a:gd name="T15" fmla="*/ 617 h 6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3" h="617">
                      <a:moveTo>
                        <a:pt x="329" y="617"/>
                      </a:moveTo>
                      <a:lnTo>
                        <a:pt x="329" y="535"/>
                      </a:lnTo>
                      <a:cubicBezTo>
                        <a:pt x="329" y="499"/>
                        <a:pt x="345" y="464"/>
                        <a:pt x="373" y="441"/>
                      </a:cubicBezTo>
                      <a:cubicBezTo>
                        <a:pt x="493" y="340"/>
                        <a:pt x="474" y="149"/>
                        <a:pt x="335" y="74"/>
                      </a:cubicBezTo>
                      <a:cubicBezTo>
                        <a:pt x="197" y="0"/>
                        <a:pt x="27" y="88"/>
                        <a:pt x="9" y="245"/>
                      </a:cubicBezTo>
                      <a:cubicBezTo>
                        <a:pt x="0" y="319"/>
                        <a:pt x="30" y="392"/>
                        <a:pt x="87" y="440"/>
                      </a:cubicBezTo>
                      <a:cubicBezTo>
                        <a:pt x="115" y="464"/>
                        <a:pt x="131" y="498"/>
                        <a:pt x="131" y="535"/>
                      </a:cubicBezTo>
                      <a:lnTo>
                        <a:pt x="131" y="617"/>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endParaRPr lang="en-US" dirty="0"/>
                </a:p>
              </p:txBody>
            </p:sp>
            <p:sp>
              <p:nvSpPr>
                <p:cNvPr id="48" name="Line 355">
                  <a:extLst>
                    <a:ext uri="{FF2B5EF4-FFF2-40B4-BE49-F238E27FC236}">
                      <a16:creationId xmlns:a16="http://schemas.microsoft.com/office/drawing/2014/main" id="{6C322F53-A832-0F8F-D9A0-F9E5F5100F17}"/>
                    </a:ext>
                  </a:extLst>
                </p:cNvPr>
                <p:cNvSpPr>
                  <a:spLocks noChangeShapeType="1"/>
                </p:cNvSpPr>
                <p:nvPr/>
              </p:nvSpPr>
              <p:spPr bwMode="gray">
                <a:xfrm>
                  <a:off x="7400926" y="5364163"/>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49" name="Line 356">
                  <a:extLst>
                    <a:ext uri="{FF2B5EF4-FFF2-40B4-BE49-F238E27FC236}">
                      <a16:creationId xmlns:a16="http://schemas.microsoft.com/office/drawing/2014/main" id="{EE401521-C8B3-4463-BF1E-39B1B801B8C7}"/>
                    </a:ext>
                  </a:extLst>
                </p:cNvPr>
                <p:cNvSpPr>
                  <a:spLocks noChangeShapeType="1"/>
                </p:cNvSpPr>
                <p:nvPr/>
              </p:nvSpPr>
              <p:spPr bwMode="gray">
                <a:xfrm>
                  <a:off x="7400926" y="5402263"/>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0" name="Line 357">
                  <a:extLst>
                    <a:ext uri="{FF2B5EF4-FFF2-40B4-BE49-F238E27FC236}">
                      <a16:creationId xmlns:a16="http://schemas.microsoft.com/office/drawing/2014/main" id="{D928F9FB-57E5-8918-7B2F-9CF5E17AA6D0}"/>
                    </a:ext>
                  </a:extLst>
                </p:cNvPr>
                <p:cNvSpPr>
                  <a:spLocks noChangeShapeType="1"/>
                </p:cNvSpPr>
                <p:nvPr/>
              </p:nvSpPr>
              <p:spPr bwMode="gray">
                <a:xfrm>
                  <a:off x="7400926" y="5441950"/>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1" name="Line 358">
                  <a:extLst>
                    <a:ext uri="{FF2B5EF4-FFF2-40B4-BE49-F238E27FC236}">
                      <a16:creationId xmlns:a16="http://schemas.microsoft.com/office/drawing/2014/main" id="{8A9D6D02-46FF-FEBA-A990-EF1A3361AD97}"/>
                    </a:ext>
                  </a:extLst>
                </p:cNvPr>
                <p:cNvSpPr>
                  <a:spLocks noChangeShapeType="1"/>
                </p:cNvSpPr>
                <p:nvPr/>
              </p:nvSpPr>
              <p:spPr bwMode="gray">
                <a:xfrm>
                  <a:off x="7439026" y="5480050"/>
                  <a:ext cx="777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2" name="Line 359">
                  <a:extLst>
                    <a:ext uri="{FF2B5EF4-FFF2-40B4-BE49-F238E27FC236}">
                      <a16:creationId xmlns:a16="http://schemas.microsoft.com/office/drawing/2014/main" id="{EC3A555C-D5EF-FFCE-084B-2D54CEEA9294}"/>
                    </a:ext>
                  </a:extLst>
                </p:cNvPr>
                <p:cNvSpPr>
                  <a:spLocks noChangeShapeType="1"/>
                </p:cNvSpPr>
                <p:nvPr/>
              </p:nvSpPr>
              <p:spPr bwMode="gray">
                <a:xfrm>
                  <a:off x="7177088" y="5049838"/>
                  <a:ext cx="682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3" name="Line 360">
                  <a:extLst>
                    <a:ext uri="{FF2B5EF4-FFF2-40B4-BE49-F238E27FC236}">
                      <a16:creationId xmlns:a16="http://schemas.microsoft.com/office/drawing/2014/main" id="{E0EB4B40-40A8-9AA1-A503-7A2C46116E5A}"/>
                    </a:ext>
                  </a:extLst>
                </p:cNvPr>
                <p:cNvSpPr>
                  <a:spLocks noChangeShapeType="1"/>
                </p:cNvSpPr>
                <p:nvPr/>
              </p:nvSpPr>
              <p:spPr bwMode="gray">
                <a:xfrm flipH="1" flipV="1">
                  <a:off x="7265988" y="4837113"/>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4" name="Line 361">
                  <a:extLst>
                    <a:ext uri="{FF2B5EF4-FFF2-40B4-BE49-F238E27FC236}">
                      <a16:creationId xmlns:a16="http://schemas.microsoft.com/office/drawing/2014/main" id="{6C0B6E57-D704-6225-DE4D-FF03CD14E84E}"/>
                    </a:ext>
                  </a:extLst>
                </p:cNvPr>
                <p:cNvSpPr>
                  <a:spLocks noChangeShapeType="1"/>
                </p:cNvSpPr>
                <p:nvPr/>
              </p:nvSpPr>
              <p:spPr bwMode="gray">
                <a:xfrm>
                  <a:off x="7478713" y="4749800"/>
                  <a:ext cx="0" cy="6667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5" name="Line 362">
                  <a:extLst>
                    <a:ext uri="{FF2B5EF4-FFF2-40B4-BE49-F238E27FC236}">
                      <a16:creationId xmlns:a16="http://schemas.microsoft.com/office/drawing/2014/main" id="{BD845038-5099-BB9E-B4A5-BECF0116F3F8}"/>
                    </a:ext>
                  </a:extLst>
                </p:cNvPr>
                <p:cNvSpPr>
                  <a:spLocks noChangeShapeType="1"/>
                </p:cNvSpPr>
                <p:nvPr/>
              </p:nvSpPr>
              <p:spPr bwMode="gray">
                <a:xfrm flipV="1">
                  <a:off x="7645401" y="4837113"/>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6" name="Line 363">
                  <a:extLst>
                    <a:ext uri="{FF2B5EF4-FFF2-40B4-BE49-F238E27FC236}">
                      <a16:creationId xmlns:a16="http://schemas.microsoft.com/office/drawing/2014/main" id="{42CD6AFD-4A2B-0FE2-49E3-2C5C7DDCEA73}"/>
                    </a:ext>
                  </a:extLst>
                </p:cNvPr>
                <p:cNvSpPr>
                  <a:spLocks noChangeShapeType="1"/>
                </p:cNvSpPr>
                <p:nvPr/>
              </p:nvSpPr>
              <p:spPr bwMode="gray">
                <a:xfrm flipV="1">
                  <a:off x="7265988" y="5214938"/>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7" name="Line 364">
                  <a:extLst>
                    <a:ext uri="{FF2B5EF4-FFF2-40B4-BE49-F238E27FC236}">
                      <a16:creationId xmlns:a16="http://schemas.microsoft.com/office/drawing/2014/main" id="{7BB1BDBD-1696-5DE6-3A0A-54E3BB5C7530}"/>
                    </a:ext>
                  </a:extLst>
                </p:cNvPr>
                <p:cNvSpPr>
                  <a:spLocks noChangeShapeType="1"/>
                </p:cNvSpPr>
                <p:nvPr/>
              </p:nvSpPr>
              <p:spPr bwMode="gray">
                <a:xfrm flipH="1" flipV="1">
                  <a:off x="7645401" y="5214938"/>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8" name="Line 365">
                  <a:extLst>
                    <a:ext uri="{FF2B5EF4-FFF2-40B4-BE49-F238E27FC236}">
                      <a16:creationId xmlns:a16="http://schemas.microsoft.com/office/drawing/2014/main" id="{C554EF50-C0BD-EFE5-61FB-9702B52886F0}"/>
                    </a:ext>
                  </a:extLst>
                </p:cNvPr>
                <p:cNvSpPr>
                  <a:spLocks noChangeShapeType="1"/>
                </p:cNvSpPr>
                <p:nvPr/>
              </p:nvSpPr>
              <p:spPr bwMode="gray">
                <a:xfrm flipH="1">
                  <a:off x="7712076" y="5049838"/>
                  <a:ext cx="682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grpSp>
        </p:grpSp>
      </p:grpSp>
      <p:sp>
        <p:nvSpPr>
          <p:cNvPr id="2" name="TextBox 1">
            <a:extLst>
              <a:ext uri="{FF2B5EF4-FFF2-40B4-BE49-F238E27FC236}">
                <a16:creationId xmlns:a16="http://schemas.microsoft.com/office/drawing/2014/main" id="{0EFFC785-9847-1B71-1025-245B3B3539B6}"/>
              </a:ext>
            </a:extLst>
          </p:cNvPr>
          <p:cNvSpPr txBox="1"/>
          <p:nvPr/>
        </p:nvSpPr>
        <p:spPr>
          <a:xfrm>
            <a:off x="554477" y="1848571"/>
            <a:ext cx="10808181" cy="310341"/>
          </a:xfrm>
          <a:prstGeom prst="rect">
            <a:avLst/>
          </a:prstGeom>
          <a:noFill/>
        </p:spPr>
        <p:txBody>
          <a:bodyPr wrap="square">
            <a:spAutoFit/>
          </a:bodyPr>
          <a:lstStyle/>
          <a:p>
            <a:pPr marL="285750" indent="-285750">
              <a:lnSpc>
                <a:spcPts val="1707"/>
              </a:lnSpc>
              <a:buFont typeface="Arial" panose="020B0604020202020204" pitchFamily="34" charset="0"/>
              <a:buChar char="•"/>
            </a:pPr>
            <a:r>
              <a:rPr lang="en-GB" sz="1600" dirty="0">
                <a:latin typeface="+mj-lt"/>
                <a:ea typeface="Garet 1 Light"/>
                <a:cs typeface="Garet 1 Light"/>
                <a:sym typeface="Garet 1 Light"/>
              </a:rPr>
              <a:t>Many manufacturing anomalies can appear crack-like but not all are injurious:</a:t>
            </a:r>
          </a:p>
        </p:txBody>
      </p:sp>
      <p:sp>
        <p:nvSpPr>
          <p:cNvPr id="3" name="TextBox 2">
            <a:extLst>
              <a:ext uri="{FF2B5EF4-FFF2-40B4-BE49-F238E27FC236}">
                <a16:creationId xmlns:a16="http://schemas.microsoft.com/office/drawing/2014/main" id="{DA4EE953-D55C-3B44-E89F-DFA3173DF92B}"/>
              </a:ext>
            </a:extLst>
          </p:cNvPr>
          <p:cNvSpPr txBox="1"/>
          <p:nvPr/>
        </p:nvSpPr>
        <p:spPr>
          <a:xfrm>
            <a:off x="1802947" y="4993849"/>
            <a:ext cx="8537560" cy="746358"/>
          </a:xfrm>
          <a:prstGeom prst="rect">
            <a:avLst/>
          </a:prstGeom>
          <a:noFill/>
        </p:spPr>
        <p:txBody>
          <a:bodyPr wrap="square">
            <a:spAutoFit/>
          </a:bodyPr>
          <a:lstStyle/>
          <a:p>
            <a:pPr marL="285750" indent="-285750">
              <a:lnSpc>
                <a:spcPts val="1707"/>
              </a:lnSpc>
              <a:buFont typeface="Arial" panose="020B0604020202020204" pitchFamily="34" charset="0"/>
              <a:buChar char="•"/>
            </a:pPr>
            <a:r>
              <a:rPr lang="en-GB" sz="1600" dirty="0">
                <a:latin typeface="+mj-lt"/>
                <a:ea typeface="Garet 1 Light"/>
                <a:cs typeface="Garet 1 Light"/>
                <a:sym typeface="Garet 1 Light"/>
              </a:rPr>
              <a:t>These anomalies have been present since manufacturing (passed hydrotest).</a:t>
            </a:r>
          </a:p>
          <a:p>
            <a:pPr marL="285750" indent="-285750">
              <a:lnSpc>
                <a:spcPts val="1707"/>
              </a:lnSpc>
              <a:buFont typeface="Arial" panose="020B0604020202020204" pitchFamily="34" charset="0"/>
              <a:buChar char="•"/>
            </a:pPr>
            <a:endParaRPr lang="en-GB" sz="1600" dirty="0">
              <a:latin typeface="+mj-lt"/>
              <a:ea typeface="Garet 1 Light"/>
              <a:cs typeface="Garet 1 Light"/>
              <a:sym typeface="Garet 1 Light"/>
            </a:endParaRPr>
          </a:p>
          <a:p>
            <a:pPr marL="285750" indent="-285750">
              <a:lnSpc>
                <a:spcPts val="1707"/>
              </a:lnSpc>
              <a:buFont typeface="Arial" panose="020B0604020202020204" pitchFamily="34" charset="0"/>
              <a:buChar char="•"/>
            </a:pPr>
            <a:r>
              <a:rPr lang="en-GB" sz="1600" dirty="0">
                <a:latin typeface="+mj-lt"/>
                <a:ea typeface="Garet 1 Light"/>
                <a:cs typeface="Garet 1 Light"/>
                <a:sym typeface="Garet 1 Light"/>
              </a:rPr>
              <a:t>Can act as a nucleation point for other time dependant mechanisms (e.g. fatigue, SCC).</a:t>
            </a:r>
          </a:p>
        </p:txBody>
      </p:sp>
      <p:pic>
        <p:nvPicPr>
          <p:cNvPr id="4" name="Picture 3">
            <a:extLst>
              <a:ext uri="{FF2B5EF4-FFF2-40B4-BE49-F238E27FC236}">
                <a16:creationId xmlns:a16="http://schemas.microsoft.com/office/drawing/2014/main" id="{910C568C-5819-9D2A-71AD-83FC764D81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50365" y="2573896"/>
            <a:ext cx="1817698" cy="1738637"/>
          </a:xfrm>
          <a:prstGeom prst="ellipse">
            <a:avLst/>
          </a:prstGeom>
          <a:ln>
            <a:noFill/>
          </a:ln>
          <a:effectLst>
            <a:softEdge rad="88900"/>
          </a:effectLst>
        </p:spPr>
      </p:pic>
      <p:pic>
        <p:nvPicPr>
          <p:cNvPr id="5" name="Picture 4">
            <a:extLst>
              <a:ext uri="{FF2B5EF4-FFF2-40B4-BE49-F238E27FC236}">
                <a16:creationId xmlns:a16="http://schemas.microsoft.com/office/drawing/2014/main" id="{AC928881-3737-FD47-D16B-C63B43D27B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93052" y="2530186"/>
            <a:ext cx="1828959" cy="1835055"/>
          </a:xfrm>
          <a:prstGeom prst="rect">
            <a:avLst/>
          </a:prstGeom>
        </p:spPr>
      </p:pic>
      <p:pic>
        <p:nvPicPr>
          <p:cNvPr id="6" name="Picture 8">
            <a:extLst>
              <a:ext uri="{FF2B5EF4-FFF2-40B4-BE49-F238E27FC236}">
                <a16:creationId xmlns:a16="http://schemas.microsoft.com/office/drawing/2014/main" id="{49F62206-68D5-65B9-BD20-9E2E5083B84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77459" y="2571322"/>
            <a:ext cx="1828800" cy="1835888"/>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a:extLst>
              <a:ext uri="{FF2B5EF4-FFF2-40B4-BE49-F238E27FC236}">
                <a16:creationId xmlns:a16="http://schemas.microsoft.com/office/drawing/2014/main" id="{7BD2F8A6-35B4-0885-0A8C-F94DA07121B2}"/>
              </a:ext>
            </a:extLst>
          </p:cNvPr>
          <p:cNvSpPr txBox="1"/>
          <p:nvPr/>
        </p:nvSpPr>
        <p:spPr>
          <a:xfrm>
            <a:off x="8107926" y="4421230"/>
            <a:ext cx="1931876" cy="307777"/>
          </a:xfrm>
          <a:prstGeom prst="rect">
            <a:avLst/>
          </a:prstGeom>
          <a:noFill/>
        </p:spPr>
        <p:txBody>
          <a:bodyPr wrap="none" rtlCol="0">
            <a:spAutoFit/>
          </a:bodyPr>
          <a:lstStyle/>
          <a:p>
            <a:pPr algn="ctr">
              <a:spcBef>
                <a:spcPts val="600"/>
              </a:spcBef>
            </a:pPr>
            <a:r>
              <a:rPr lang="en-US" sz="1400" b="1" dirty="0">
                <a:latin typeface="+mj-lt"/>
              </a:rPr>
              <a:t>Weld Metal Cracking</a:t>
            </a:r>
          </a:p>
        </p:txBody>
      </p:sp>
      <p:pic>
        <p:nvPicPr>
          <p:cNvPr id="23" name="Picture 22">
            <a:extLst>
              <a:ext uri="{FF2B5EF4-FFF2-40B4-BE49-F238E27FC236}">
                <a16:creationId xmlns:a16="http://schemas.microsoft.com/office/drawing/2014/main" id="{72D66941-346B-F802-6955-EB7A1855D04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85721" y="2567509"/>
            <a:ext cx="1776286" cy="1799627"/>
          </a:xfrm>
          <a:prstGeom prst="ellipse">
            <a:avLst/>
          </a:prstGeom>
          <a:ln>
            <a:noFill/>
          </a:ln>
          <a:effectLst>
            <a:softEdge rad="112500"/>
          </a:effectLst>
        </p:spPr>
      </p:pic>
      <p:sp>
        <p:nvSpPr>
          <p:cNvPr id="24" name="TextBox 23">
            <a:extLst>
              <a:ext uri="{FF2B5EF4-FFF2-40B4-BE49-F238E27FC236}">
                <a16:creationId xmlns:a16="http://schemas.microsoft.com/office/drawing/2014/main" id="{99E29ABC-2D13-3ABC-EF87-2313F0D14C0D}"/>
              </a:ext>
            </a:extLst>
          </p:cNvPr>
          <p:cNvSpPr txBox="1"/>
          <p:nvPr/>
        </p:nvSpPr>
        <p:spPr>
          <a:xfrm>
            <a:off x="5886279" y="4419741"/>
            <a:ext cx="1914242" cy="307777"/>
          </a:xfrm>
          <a:prstGeom prst="rect">
            <a:avLst/>
          </a:prstGeom>
          <a:noFill/>
        </p:spPr>
        <p:txBody>
          <a:bodyPr wrap="none" rtlCol="0">
            <a:spAutoFit/>
          </a:bodyPr>
          <a:lstStyle/>
          <a:p>
            <a:pPr algn="ctr">
              <a:spcBef>
                <a:spcPts val="600"/>
              </a:spcBef>
            </a:pPr>
            <a:r>
              <a:rPr lang="en-US" sz="1400" b="1" dirty="0">
                <a:latin typeface="+mj-lt"/>
              </a:rPr>
              <a:t>ERW Hook Cracking</a:t>
            </a:r>
          </a:p>
        </p:txBody>
      </p:sp>
      <p:sp>
        <p:nvSpPr>
          <p:cNvPr id="25" name="TextBox 24">
            <a:extLst>
              <a:ext uri="{FF2B5EF4-FFF2-40B4-BE49-F238E27FC236}">
                <a16:creationId xmlns:a16="http://schemas.microsoft.com/office/drawing/2014/main" id="{72593080-720C-5775-E970-A09CA170CC2C}"/>
              </a:ext>
            </a:extLst>
          </p:cNvPr>
          <p:cNvSpPr txBox="1"/>
          <p:nvPr/>
        </p:nvSpPr>
        <p:spPr>
          <a:xfrm>
            <a:off x="3931254" y="4418252"/>
            <a:ext cx="1237839" cy="307777"/>
          </a:xfrm>
          <a:prstGeom prst="rect">
            <a:avLst/>
          </a:prstGeom>
          <a:noFill/>
        </p:spPr>
        <p:txBody>
          <a:bodyPr wrap="none" rtlCol="0">
            <a:spAutoFit/>
          </a:bodyPr>
          <a:lstStyle/>
          <a:p>
            <a:pPr algn="ctr">
              <a:spcBef>
                <a:spcPts val="600"/>
              </a:spcBef>
            </a:pPr>
            <a:r>
              <a:rPr lang="en-US" sz="1400" b="1" dirty="0">
                <a:latin typeface="+mj-lt"/>
              </a:rPr>
              <a:t>Laminations</a:t>
            </a:r>
          </a:p>
        </p:txBody>
      </p:sp>
      <p:sp>
        <p:nvSpPr>
          <p:cNvPr id="26" name="TextBox 25">
            <a:extLst>
              <a:ext uri="{FF2B5EF4-FFF2-40B4-BE49-F238E27FC236}">
                <a16:creationId xmlns:a16="http://schemas.microsoft.com/office/drawing/2014/main" id="{55DFB620-B1D5-EAE2-3933-413712C737C4}"/>
              </a:ext>
            </a:extLst>
          </p:cNvPr>
          <p:cNvSpPr txBox="1"/>
          <p:nvPr/>
        </p:nvSpPr>
        <p:spPr>
          <a:xfrm>
            <a:off x="1336901" y="4425734"/>
            <a:ext cx="1444627" cy="307777"/>
          </a:xfrm>
          <a:prstGeom prst="rect">
            <a:avLst/>
          </a:prstGeom>
          <a:noFill/>
        </p:spPr>
        <p:txBody>
          <a:bodyPr wrap="none" rtlCol="0">
            <a:spAutoFit/>
          </a:bodyPr>
          <a:lstStyle/>
          <a:p>
            <a:pPr algn="ctr">
              <a:spcBef>
                <a:spcPts val="600"/>
              </a:spcBef>
            </a:pPr>
            <a:r>
              <a:rPr lang="en-US" sz="1400" b="1" dirty="0">
                <a:latin typeface="+mj-lt"/>
              </a:rPr>
              <a:t>Lack of Fusion</a:t>
            </a:r>
          </a:p>
        </p:txBody>
      </p:sp>
    </p:spTree>
    <p:extLst>
      <p:ext uri="{BB962C8B-B14F-4D97-AF65-F5344CB8AC3E}">
        <p14:creationId xmlns:p14="http://schemas.microsoft.com/office/powerpoint/2010/main" val="803939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31DB9-7E86-C080-4F34-638020F74B94}"/>
            </a:ext>
          </a:extLst>
        </p:cNvPr>
        <p:cNvGrpSpPr/>
        <p:nvPr/>
      </p:nvGrpSpPr>
      <p:grpSpPr>
        <a:xfrm>
          <a:off x="0" y="0"/>
          <a:ext cx="0" cy="0"/>
          <a:chOff x="0" y="0"/>
          <a:chExt cx="0" cy="0"/>
        </a:xfrm>
      </p:grpSpPr>
      <p:sp>
        <p:nvSpPr>
          <p:cNvPr id="7" name="Titel 6">
            <a:extLst>
              <a:ext uri="{FF2B5EF4-FFF2-40B4-BE49-F238E27FC236}">
                <a16:creationId xmlns:a16="http://schemas.microsoft.com/office/drawing/2014/main" id="{BA5A98FC-A211-689A-C7CE-30FDB963DF1F}"/>
              </a:ext>
            </a:extLst>
          </p:cNvPr>
          <p:cNvSpPr>
            <a:spLocks noGrp="1"/>
          </p:cNvSpPr>
          <p:nvPr>
            <p:ph type="title"/>
          </p:nvPr>
        </p:nvSpPr>
        <p:spPr bwMode="gray"/>
        <p:txBody>
          <a:bodyPr/>
          <a:lstStyle/>
          <a:p>
            <a:r>
              <a:rPr lang="en-US" dirty="0"/>
              <a:t>Pipeline Cracking Mechanisms</a:t>
            </a:r>
            <a:br>
              <a:rPr lang="en-US" dirty="0"/>
            </a:br>
            <a:r>
              <a:rPr lang="en-US" b="0" dirty="0"/>
              <a:t>Cracking Complications</a:t>
            </a:r>
            <a:br>
              <a:rPr lang="en-US" dirty="0"/>
            </a:br>
            <a:br>
              <a:rPr lang="en-US" dirty="0"/>
            </a:br>
            <a:endParaRPr lang="en-US" b="0" dirty="0"/>
          </a:p>
        </p:txBody>
      </p:sp>
      <p:sp>
        <p:nvSpPr>
          <p:cNvPr id="20" name="Foliennummernplatzhalter 2">
            <a:extLst>
              <a:ext uri="{FF2B5EF4-FFF2-40B4-BE49-F238E27FC236}">
                <a16:creationId xmlns:a16="http://schemas.microsoft.com/office/drawing/2014/main" id="{92B5DF77-21F6-19AE-EB7C-46EC38322EF5}"/>
              </a:ext>
            </a:extLst>
          </p:cNvPr>
          <p:cNvSpPr>
            <a:spLocks noGrp="1"/>
          </p:cNvSpPr>
          <p:nvPr>
            <p:ph type="sldNum" sz="quarter" idx="4"/>
          </p:nvPr>
        </p:nvSpPr>
        <p:spPr bwMode="gray">
          <a:prstGeom prst="rect">
            <a:avLst/>
          </a:prstGeom>
          <a:noFill/>
        </p:spPr>
        <p:txBody>
          <a:bodyPr vert="horz" lIns="0" tIns="0" rIns="0" bIns="0" rtlCol="0" anchor="ctr" anchorCtr="0"/>
          <a:lstStyle>
            <a:lvl1pPr algn="r">
              <a:defRPr lang="en-US" sz="1000" b="1" kern="1200" smtClean="0">
                <a:solidFill>
                  <a:schemeClr val="tx2"/>
                </a:solidFill>
                <a:latin typeface="+mn-lt"/>
                <a:ea typeface="+mn-ea"/>
                <a:cs typeface="+mn-cs"/>
              </a:defRPr>
            </a:lvl1pPr>
          </a:lstStyle>
          <a:p>
            <a:fld id="{175B214D-6BE7-42B0-9C13-90FEE9B2482C}" type="slidenum">
              <a:rPr lang="en-US" smtClean="0">
                <a:solidFill>
                  <a:schemeClr val="bg2"/>
                </a:solidFill>
              </a:rPr>
              <a:pPr/>
              <a:t>11</a:t>
            </a:fld>
            <a:endParaRPr lang="en-US" b="0" dirty="0">
              <a:solidFill>
                <a:schemeClr val="bg2"/>
              </a:solidFill>
            </a:endParaRPr>
          </a:p>
        </p:txBody>
      </p:sp>
      <p:sp>
        <p:nvSpPr>
          <p:cNvPr id="21" name="Fußzeilenplatzhalter 5">
            <a:extLst>
              <a:ext uri="{FF2B5EF4-FFF2-40B4-BE49-F238E27FC236}">
                <a16:creationId xmlns:a16="http://schemas.microsoft.com/office/drawing/2014/main" id="{116BDF87-8019-1C56-EF62-B14B3FF52BB2}"/>
              </a:ext>
            </a:extLst>
          </p:cNvPr>
          <p:cNvSpPr>
            <a:spLocks noGrp="1"/>
          </p:cNvSpPr>
          <p:nvPr>
            <p:ph type="ftr" sz="quarter" idx="3"/>
          </p:nvPr>
        </p:nvSpPr>
        <p:spPr bwMode="gray">
          <a:prstGeom prst="rect">
            <a:avLst/>
          </a:prstGeom>
        </p:spPr>
        <p:txBody>
          <a:bodyPr vert="horz" lIns="0" tIns="0" rIns="0" bIns="0" rtlCol="0" anchor="ctr">
            <a:noAutofit/>
          </a:bodyPr>
          <a:lstStyle>
            <a:lvl1pPr algn="l">
              <a:defRPr sz="1000">
                <a:solidFill>
                  <a:schemeClr val="tx2"/>
                </a:solidFill>
              </a:defRPr>
            </a:lvl1pPr>
          </a:lstStyle>
          <a:p>
            <a:r>
              <a:rPr lang="en-GB" noProof="0" dirty="0">
                <a:solidFill>
                  <a:schemeClr val="bg2"/>
                </a:solidFill>
              </a:rPr>
              <a:t>Finding the Needle in the Haystack</a:t>
            </a:r>
            <a:r>
              <a:rPr lang="en-US" noProof="0" dirty="0">
                <a:solidFill>
                  <a:schemeClr val="bg2"/>
                </a:solidFill>
              </a:rPr>
              <a:t> | © ROSEN Group 2025</a:t>
            </a:r>
          </a:p>
        </p:txBody>
      </p:sp>
      <p:grpSp>
        <p:nvGrpSpPr>
          <p:cNvPr id="42" name="Gruppieren 41">
            <a:extLst>
              <a:ext uri="{FF2B5EF4-FFF2-40B4-BE49-F238E27FC236}">
                <a16:creationId xmlns:a16="http://schemas.microsoft.com/office/drawing/2014/main" id="{D573E11C-5720-8003-4116-03ECFBD117AB}"/>
              </a:ext>
            </a:extLst>
          </p:cNvPr>
          <p:cNvGrpSpPr>
            <a:grpSpLocks noChangeAspect="1"/>
          </p:cNvGrpSpPr>
          <p:nvPr/>
        </p:nvGrpSpPr>
        <p:grpSpPr bwMode="gray">
          <a:xfrm>
            <a:off x="12755043" y="0"/>
            <a:ext cx="3480873" cy="6165971"/>
            <a:chOff x="12588390" y="-79900"/>
            <a:chExt cx="3480873" cy="6165971"/>
          </a:xfrm>
        </p:grpSpPr>
        <p:sp>
          <p:nvSpPr>
            <p:cNvPr id="43" name="Rechteck 42">
              <a:extLst>
                <a:ext uri="{FF2B5EF4-FFF2-40B4-BE49-F238E27FC236}">
                  <a16:creationId xmlns:a16="http://schemas.microsoft.com/office/drawing/2014/main" id="{EE9A484D-F806-DAF1-B63E-3B48B5C4FD5C}"/>
                </a:ext>
              </a:extLst>
            </p:cNvPr>
            <p:cNvSpPr/>
            <p:nvPr/>
          </p:nvSpPr>
          <p:spPr bwMode="gray">
            <a:xfrm>
              <a:off x="12978915" y="302922"/>
              <a:ext cx="3090348" cy="578314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44000" tIns="612000" rIns="144000" bIns="144000" rtlCol="0" anchor="t" anchorCtr="0"/>
            <a:lstStyle/>
            <a:p>
              <a:pPr lvl="0" defTabSz="742950" fontAlgn="base">
                <a:lnSpc>
                  <a:spcPct val="110000"/>
                </a:lnSpc>
                <a:spcAft>
                  <a:spcPts val="1200"/>
                </a:spcAft>
                <a:buClr>
                  <a:srgbClr val="506491"/>
                </a:buClr>
                <a:tabLst>
                  <a:tab pos="216694" algn="l"/>
                  <a:tab pos="441127" algn="l"/>
                  <a:tab pos="657820" algn="l"/>
                  <a:tab pos="874514" algn="l"/>
                </a:tabLst>
                <a:defRPr/>
              </a:pPr>
              <a:r>
                <a:rPr lang="en-US" sz="1400" b="1" dirty="0">
                  <a:solidFill>
                    <a:schemeClr val="bg1"/>
                  </a:solidFill>
                </a:rPr>
                <a:t>Headlines</a:t>
              </a:r>
              <a:br>
                <a:rPr lang="en-US" sz="1400" b="1" dirty="0">
                  <a:solidFill>
                    <a:schemeClr val="bg1"/>
                  </a:solidFill>
                </a:rPr>
              </a:br>
              <a:r>
                <a:rPr lang="en-US" sz="1200" dirty="0">
                  <a:solidFill>
                    <a:schemeClr val="bg1"/>
                  </a:solidFill>
                </a:rPr>
                <a:t>Please use upper and lower case for headlines and subheadlines</a:t>
              </a:r>
            </a:p>
            <a:p>
              <a:pPr defTabSz="742950">
                <a:buSzTx/>
                <a:tabLst>
                  <a:tab pos="216694" algn="l"/>
                  <a:tab pos="441127" algn="l"/>
                  <a:tab pos="657820" algn="l"/>
                  <a:tab pos="874514" algn="l"/>
                </a:tabLst>
                <a:defRPr/>
              </a:pPr>
              <a:r>
                <a:rPr lang="en-US" sz="1200" dirty="0">
                  <a:solidFill>
                    <a:schemeClr val="bg1"/>
                  </a:solidFill>
                </a:rPr>
                <a:t>Headlines: </a:t>
              </a:r>
              <a:r>
                <a:rPr lang="en-US" sz="1200" b="1" dirty="0">
                  <a:solidFill>
                    <a:schemeClr val="bg1"/>
                  </a:solidFill>
                </a:rPr>
                <a:t>Arial (bold)</a:t>
              </a:r>
            </a:p>
            <a:p>
              <a:pPr defTabSz="742950">
                <a:buSzTx/>
                <a:tabLst>
                  <a:tab pos="216694" algn="l"/>
                  <a:tab pos="441127" algn="l"/>
                  <a:tab pos="657820" algn="l"/>
                  <a:tab pos="874514" algn="l"/>
                </a:tabLst>
                <a:defRPr/>
              </a:pPr>
              <a:r>
                <a:rPr lang="en-US" sz="1200" dirty="0">
                  <a:solidFill>
                    <a:schemeClr val="bg1"/>
                  </a:solidFill>
                </a:rPr>
                <a:t>Sub headlines: Arial (not bold)</a:t>
              </a:r>
            </a:p>
            <a:p>
              <a:pPr>
                <a:lnSpc>
                  <a:spcPct val="110000"/>
                </a:lnSpc>
                <a:spcAft>
                  <a:spcPts val="300"/>
                </a:spcAft>
              </a:pPr>
              <a:endParaRPr lang="en-US" sz="1400" b="1" dirty="0">
                <a:solidFill>
                  <a:schemeClr val="bg1"/>
                </a:solidFill>
              </a:endParaRPr>
            </a:p>
            <a:p>
              <a:pPr>
                <a:lnSpc>
                  <a:spcPct val="110000"/>
                </a:lnSpc>
                <a:spcAft>
                  <a:spcPts val="300"/>
                </a:spcAft>
              </a:pPr>
              <a:r>
                <a:rPr lang="en-US" sz="1400" b="1" dirty="0">
                  <a:solidFill>
                    <a:schemeClr val="bg1"/>
                  </a:solidFill>
                </a:rPr>
                <a:t>Bullet List</a:t>
              </a:r>
              <a:endParaRPr lang="en-US" sz="1200" dirty="0">
                <a:solidFill>
                  <a:schemeClr val="bg1"/>
                </a:solidFill>
              </a:endParaRPr>
            </a:p>
            <a:p>
              <a:pPr>
                <a:lnSpc>
                  <a:spcPct val="110000"/>
                </a:lnSpc>
                <a:spcAft>
                  <a:spcPts val="1200"/>
                </a:spcAft>
              </a:pPr>
              <a:r>
                <a:rPr lang="en-US" sz="1200" dirty="0">
                  <a:solidFill>
                    <a:schemeClr val="bg1"/>
                  </a:solidFill>
                </a:rPr>
                <a:t>Bullet points do not necessarily have to be used and can be removed in the “Home" menu bar under the "Bullets" tab.</a:t>
              </a:r>
            </a:p>
            <a:p>
              <a:pPr>
                <a:lnSpc>
                  <a:spcPct val="110000"/>
                </a:lnSpc>
                <a:spcAft>
                  <a:spcPts val="300"/>
                </a:spcAft>
              </a:pPr>
              <a:r>
                <a:rPr lang="en-US" sz="1400" b="1" dirty="0">
                  <a:solidFill>
                    <a:schemeClr val="bg1"/>
                  </a:solidFill>
                </a:rPr>
                <a:t>Font size for </a:t>
              </a:r>
              <a:br>
                <a:rPr lang="en-US" sz="1400" b="1" dirty="0">
                  <a:solidFill>
                    <a:schemeClr val="bg1"/>
                  </a:solidFill>
                </a:rPr>
              </a:br>
              <a:r>
                <a:rPr lang="en-US" sz="1400" b="1" dirty="0">
                  <a:solidFill>
                    <a:schemeClr val="bg1"/>
                  </a:solidFill>
                </a:rPr>
                <a:t>content slides</a:t>
              </a:r>
            </a:p>
            <a:p>
              <a:pPr>
                <a:lnSpc>
                  <a:spcPct val="110000"/>
                </a:lnSpc>
                <a:spcAft>
                  <a:spcPts val="300"/>
                </a:spcAft>
              </a:pPr>
              <a:r>
                <a:rPr lang="en-US" sz="1200" dirty="0">
                  <a:solidFill>
                    <a:schemeClr val="bg1"/>
                  </a:solidFill>
                </a:rPr>
                <a:t>Please use a consistent font size of 16 pt. for Subheadlines and 14 pt. for body text. For text-heavy slides, a font size of 12 pt. can be used for body text and 14 pt. for Subheadlines.</a:t>
              </a:r>
            </a:p>
            <a:p>
              <a:pPr>
                <a:lnSpc>
                  <a:spcPct val="110000"/>
                </a:lnSpc>
                <a:spcAft>
                  <a:spcPts val="300"/>
                </a:spcAft>
              </a:pPr>
              <a:r>
                <a:rPr lang="en-US" sz="1200" dirty="0">
                  <a:solidFill>
                    <a:schemeClr val="bg1"/>
                  </a:solidFill>
                </a:rPr>
                <a:t>The minimum size for continuous text should not exceed 12 pts.</a:t>
              </a:r>
            </a:p>
            <a:p>
              <a:pPr>
                <a:lnSpc>
                  <a:spcPct val="110000"/>
                </a:lnSpc>
                <a:spcAft>
                  <a:spcPts val="300"/>
                </a:spcAft>
              </a:pPr>
              <a:r>
                <a:rPr lang="en-US" sz="1200" b="1" dirty="0">
                  <a:solidFill>
                    <a:schemeClr val="bg1"/>
                  </a:solidFill>
                </a:rPr>
                <a:t>Line spacing: </a:t>
              </a:r>
              <a:r>
                <a:rPr lang="en-US" sz="1200" dirty="0">
                  <a:solidFill>
                    <a:schemeClr val="bg1"/>
                  </a:solidFill>
                </a:rPr>
                <a:t>1.1 </a:t>
              </a:r>
            </a:p>
            <a:p>
              <a:pPr>
                <a:lnSpc>
                  <a:spcPct val="110000"/>
                </a:lnSpc>
                <a:spcAft>
                  <a:spcPts val="300"/>
                </a:spcAft>
              </a:pPr>
              <a:r>
                <a:rPr lang="en-US" sz="1200" b="1" dirty="0">
                  <a:solidFill>
                    <a:schemeClr val="bg1"/>
                  </a:solidFill>
                </a:rPr>
                <a:t>Spacing between paragraphs: </a:t>
              </a:r>
              <a:r>
                <a:rPr lang="en-US" sz="1200" dirty="0">
                  <a:solidFill>
                    <a:schemeClr val="bg1"/>
                  </a:solidFill>
                </a:rPr>
                <a:t>6 pt.</a:t>
              </a:r>
            </a:p>
            <a:p>
              <a:pPr>
                <a:lnSpc>
                  <a:spcPct val="110000"/>
                </a:lnSpc>
                <a:spcAft>
                  <a:spcPts val="300"/>
                </a:spcAft>
              </a:pPr>
              <a:endParaRPr lang="en-US" sz="1200" dirty="0">
                <a:solidFill>
                  <a:schemeClr val="bg1"/>
                </a:solidFill>
              </a:endParaRPr>
            </a:p>
          </p:txBody>
        </p:sp>
        <p:grpSp>
          <p:nvGrpSpPr>
            <p:cNvPr id="44" name="Gruppieren 43">
              <a:extLst>
                <a:ext uri="{FF2B5EF4-FFF2-40B4-BE49-F238E27FC236}">
                  <a16:creationId xmlns:a16="http://schemas.microsoft.com/office/drawing/2014/main" id="{11C128C5-4D2A-A418-CD94-F7F63B529AB6}"/>
                </a:ext>
              </a:extLst>
            </p:cNvPr>
            <p:cNvGrpSpPr/>
            <p:nvPr/>
          </p:nvGrpSpPr>
          <p:grpSpPr bwMode="gray">
            <a:xfrm>
              <a:off x="12588390" y="-79900"/>
              <a:ext cx="781050" cy="781050"/>
              <a:chOff x="13063377" y="0"/>
              <a:chExt cx="781050" cy="781050"/>
            </a:xfrm>
          </p:grpSpPr>
          <p:sp>
            <p:nvSpPr>
              <p:cNvPr id="45" name="Ellipse 44">
                <a:extLst>
                  <a:ext uri="{FF2B5EF4-FFF2-40B4-BE49-F238E27FC236}">
                    <a16:creationId xmlns:a16="http://schemas.microsoft.com/office/drawing/2014/main" id="{8879993B-6941-C847-7429-96055BFE580C}"/>
                  </a:ext>
                </a:extLst>
              </p:cNvPr>
              <p:cNvSpPr/>
              <p:nvPr/>
            </p:nvSpPr>
            <p:spPr bwMode="gray">
              <a:xfrm>
                <a:off x="13063377" y="0"/>
                <a:ext cx="781050" cy="78105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26">
                <a:extLst>
                  <a:ext uri="{FF2B5EF4-FFF2-40B4-BE49-F238E27FC236}">
                    <a16:creationId xmlns:a16="http://schemas.microsoft.com/office/drawing/2014/main" id="{A91C80B8-762A-4759-CB25-BE0134FCFC4C}"/>
                  </a:ext>
                </a:extLst>
              </p:cNvPr>
              <p:cNvGrpSpPr>
                <a:grpSpLocks noChangeAspect="1"/>
              </p:cNvGrpSpPr>
              <p:nvPr/>
            </p:nvGrpSpPr>
            <p:grpSpPr bwMode="gray">
              <a:xfrm>
                <a:off x="13245729" y="138525"/>
                <a:ext cx="416346" cy="504000"/>
                <a:chOff x="7177088" y="4749800"/>
                <a:chExt cx="603251" cy="730250"/>
              </a:xfrm>
            </p:grpSpPr>
            <p:sp>
              <p:nvSpPr>
                <p:cNvPr id="47" name="Freeform 354">
                  <a:extLst>
                    <a:ext uri="{FF2B5EF4-FFF2-40B4-BE49-F238E27FC236}">
                      <a16:creationId xmlns:a16="http://schemas.microsoft.com/office/drawing/2014/main" id="{A100477F-8157-1310-60CB-95092F4359B8}"/>
                    </a:ext>
                  </a:extLst>
                </p:cNvPr>
                <p:cNvSpPr>
                  <a:spLocks/>
                </p:cNvSpPr>
                <p:nvPr/>
              </p:nvSpPr>
              <p:spPr bwMode="gray">
                <a:xfrm>
                  <a:off x="7304088" y="4851400"/>
                  <a:ext cx="374650" cy="469900"/>
                </a:xfrm>
                <a:custGeom>
                  <a:avLst/>
                  <a:gdLst>
                    <a:gd name="T0" fmla="*/ 329 w 493"/>
                    <a:gd name="T1" fmla="*/ 617 h 617"/>
                    <a:gd name="T2" fmla="*/ 329 w 493"/>
                    <a:gd name="T3" fmla="*/ 535 h 617"/>
                    <a:gd name="T4" fmla="*/ 373 w 493"/>
                    <a:gd name="T5" fmla="*/ 441 h 617"/>
                    <a:gd name="T6" fmla="*/ 335 w 493"/>
                    <a:gd name="T7" fmla="*/ 74 h 617"/>
                    <a:gd name="T8" fmla="*/ 9 w 493"/>
                    <a:gd name="T9" fmla="*/ 245 h 617"/>
                    <a:gd name="T10" fmla="*/ 87 w 493"/>
                    <a:gd name="T11" fmla="*/ 440 h 617"/>
                    <a:gd name="T12" fmla="*/ 131 w 493"/>
                    <a:gd name="T13" fmla="*/ 535 h 617"/>
                    <a:gd name="T14" fmla="*/ 131 w 493"/>
                    <a:gd name="T15" fmla="*/ 617 h 6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3" h="617">
                      <a:moveTo>
                        <a:pt x="329" y="617"/>
                      </a:moveTo>
                      <a:lnTo>
                        <a:pt x="329" y="535"/>
                      </a:lnTo>
                      <a:cubicBezTo>
                        <a:pt x="329" y="499"/>
                        <a:pt x="345" y="464"/>
                        <a:pt x="373" y="441"/>
                      </a:cubicBezTo>
                      <a:cubicBezTo>
                        <a:pt x="493" y="340"/>
                        <a:pt x="474" y="149"/>
                        <a:pt x="335" y="74"/>
                      </a:cubicBezTo>
                      <a:cubicBezTo>
                        <a:pt x="197" y="0"/>
                        <a:pt x="27" y="88"/>
                        <a:pt x="9" y="245"/>
                      </a:cubicBezTo>
                      <a:cubicBezTo>
                        <a:pt x="0" y="319"/>
                        <a:pt x="30" y="392"/>
                        <a:pt x="87" y="440"/>
                      </a:cubicBezTo>
                      <a:cubicBezTo>
                        <a:pt x="115" y="464"/>
                        <a:pt x="131" y="498"/>
                        <a:pt x="131" y="535"/>
                      </a:cubicBezTo>
                      <a:lnTo>
                        <a:pt x="131" y="617"/>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endParaRPr lang="en-US" dirty="0"/>
                </a:p>
              </p:txBody>
            </p:sp>
            <p:sp>
              <p:nvSpPr>
                <p:cNvPr id="48" name="Line 355">
                  <a:extLst>
                    <a:ext uri="{FF2B5EF4-FFF2-40B4-BE49-F238E27FC236}">
                      <a16:creationId xmlns:a16="http://schemas.microsoft.com/office/drawing/2014/main" id="{445E0E9F-CBFF-4A81-751E-C56CCBDE9D71}"/>
                    </a:ext>
                  </a:extLst>
                </p:cNvPr>
                <p:cNvSpPr>
                  <a:spLocks noChangeShapeType="1"/>
                </p:cNvSpPr>
                <p:nvPr/>
              </p:nvSpPr>
              <p:spPr bwMode="gray">
                <a:xfrm>
                  <a:off x="7400926" y="5364163"/>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49" name="Line 356">
                  <a:extLst>
                    <a:ext uri="{FF2B5EF4-FFF2-40B4-BE49-F238E27FC236}">
                      <a16:creationId xmlns:a16="http://schemas.microsoft.com/office/drawing/2014/main" id="{800B7116-1460-333B-7361-191E67D49DDB}"/>
                    </a:ext>
                  </a:extLst>
                </p:cNvPr>
                <p:cNvSpPr>
                  <a:spLocks noChangeShapeType="1"/>
                </p:cNvSpPr>
                <p:nvPr/>
              </p:nvSpPr>
              <p:spPr bwMode="gray">
                <a:xfrm>
                  <a:off x="7400926" y="5402263"/>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0" name="Line 357">
                  <a:extLst>
                    <a:ext uri="{FF2B5EF4-FFF2-40B4-BE49-F238E27FC236}">
                      <a16:creationId xmlns:a16="http://schemas.microsoft.com/office/drawing/2014/main" id="{1766DDF1-44CA-AB97-8B92-84CAACA91E3E}"/>
                    </a:ext>
                  </a:extLst>
                </p:cNvPr>
                <p:cNvSpPr>
                  <a:spLocks noChangeShapeType="1"/>
                </p:cNvSpPr>
                <p:nvPr/>
              </p:nvSpPr>
              <p:spPr bwMode="gray">
                <a:xfrm>
                  <a:off x="7400926" y="5441950"/>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1" name="Line 358">
                  <a:extLst>
                    <a:ext uri="{FF2B5EF4-FFF2-40B4-BE49-F238E27FC236}">
                      <a16:creationId xmlns:a16="http://schemas.microsoft.com/office/drawing/2014/main" id="{4183A596-749F-6D0E-B319-9A45FA108ADB}"/>
                    </a:ext>
                  </a:extLst>
                </p:cNvPr>
                <p:cNvSpPr>
                  <a:spLocks noChangeShapeType="1"/>
                </p:cNvSpPr>
                <p:nvPr/>
              </p:nvSpPr>
              <p:spPr bwMode="gray">
                <a:xfrm>
                  <a:off x="7439026" y="5480050"/>
                  <a:ext cx="777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2" name="Line 359">
                  <a:extLst>
                    <a:ext uri="{FF2B5EF4-FFF2-40B4-BE49-F238E27FC236}">
                      <a16:creationId xmlns:a16="http://schemas.microsoft.com/office/drawing/2014/main" id="{56AFA954-DA39-2DF4-4303-EB4CE120B301}"/>
                    </a:ext>
                  </a:extLst>
                </p:cNvPr>
                <p:cNvSpPr>
                  <a:spLocks noChangeShapeType="1"/>
                </p:cNvSpPr>
                <p:nvPr/>
              </p:nvSpPr>
              <p:spPr bwMode="gray">
                <a:xfrm>
                  <a:off x="7177088" y="5049838"/>
                  <a:ext cx="682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3" name="Line 360">
                  <a:extLst>
                    <a:ext uri="{FF2B5EF4-FFF2-40B4-BE49-F238E27FC236}">
                      <a16:creationId xmlns:a16="http://schemas.microsoft.com/office/drawing/2014/main" id="{1A7763D0-F9E2-9CFF-A1F1-E1EB3C5AC28C}"/>
                    </a:ext>
                  </a:extLst>
                </p:cNvPr>
                <p:cNvSpPr>
                  <a:spLocks noChangeShapeType="1"/>
                </p:cNvSpPr>
                <p:nvPr/>
              </p:nvSpPr>
              <p:spPr bwMode="gray">
                <a:xfrm flipH="1" flipV="1">
                  <a:off x="7265988" y="4837113"/>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4" name="Line 361">
                  <a:extLst>
                    <a:ext uri="{FF2B5EF4-FFF2-40B4-BE49-F238E27FC236}">
                      <a16:creationId xmlns:a16="http://schemas.microsoft.com/office/drawing/2014/main" id="{88486DE4-D39B-9AC9-9C88-AE2EFFC6FFF6}"/>
                    </a:ext>
                  </a:extLst>
                </p:cNvPr>
                <p:cNvSpPr>
                  <a:spLocks noChangeShapeType="1"/>
                </p:cNvSpPr>
                <p:nvPr/>
              </p:nvSpPr>
              <p:spPr bwMode="gray">
                <a:xfrm>
                  <a:off x="7478713" y="4749800"/>
                  <a:ext cx="0" cy="6667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5" name="Line 362">
                  <a:extLst>
                    <a:ext uri="{FF2B5EF4-FFF2-40B4-BE49-F238E27FC236}">
                      <a16:creationId xmlns:a16="http://schemas.microsoft.com/office/drawing/2014/main" id="{1148C501-2F5A-E80A-B1B4-3CFD9D2E362C}"/>
                    </a:ext>
                  </a:extLst>
                </p:cNvPr>
                <p:cNvSpPr>
                  <a:spLocks noChangeShapeType="1"/>
                </p:cNvSpPr>
                <p:nvPr/>
              </p:nvSpPr>
              <p:spPr bwMode="gray">
                <a:xfrm flipV="1">
                  <a:off x="7645401" y="4837113"/>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6" name="Line 363">
                  <a:extLst>
                    <a:ext uri="{FF2B5EF4-FFF2-40B4-BE49-F238E27FC236}">
                      <a16:creationId xmlns:a16="http://schemas.microsoft.com/office/drawing/2014/main" id="{3361369C-7FC7-66E9-6AE0-2133E95D9EC8}"/>
                    </a:ext>
                  </a:extLst>
                </p:cNvPr>
                <p:cNvSpPr>
                  <a:spLocks noChangeShapeType="1"/>
                </p:cNvSpPr>
                <p:nvPr/>
              </p:nvSpPr>
              <p:spPr bwMode="gray">
                <a:xfrm flipV="1">
                  <a:off x="7265988" y="5214938"/>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7" name="Line 364">
                  <a:extLst>
                    <a:ext uri="{FF2B5EF4-FFF2-40B4-BE49-F238E27FC236}">
                      <a16:creationId xmlns:a16="http://schemas.microsoft.com/office/drawing/2014/main" id="{BF9D0F89-DCCF-975E-B3B7-F4C81FEA9BA2}"/>
                    </a:ext>
                  </a:extLst>
                </p:cNvPr>
                <p:cNvSpPr>
                  <a:spLocks noChangeShapeType="1"/>
                </p:cNvSpPr>
                <p:nvPr/>
              </p:nvSpPr>
              <p:spPr bwMode="gray">
                <a:xfrm flipH="1" flipV="1">
                  <a:off x="7645401" y="5214938"/>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8" name="Line 365">
                  <a:extLst>
                    <a:ext uri="{FF2B5EF4-FFF2-40B4-BE49-F238E27FC236}">
                      <a16:creationId xmlns:a16="http://schemas.microsoft.com/office/drawing/2014/main" id="{D6701229-287B-38CD-C8B2-23E35ABD2C88}"/>
                    </a:ext>
                  </a:extLst>
                </p:cNvPr>
                <p:cNvSpPr>
                  <a:spLocks noChangeShapeType="1"/>
                </p:cNvSpPr>
                <p:nvPr/>
              </p:nvSpPr>
              <p:spPr bwMode="gray">
                <a:xfrm flipH="1">
                  <a:off x="7712076" y="5049838"/>
                  <a:ext cx="682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grpSp>
        </p:grpSp>
      </p:grpSp>
      <p:sp>
        <p:nvSpPr>
          <p:cNvPr id="8" name="TextBox 7">
            <a:extLst>
              <a:ext uri="{FF2B5EF4-FFF2-40B4-BE49-F238E27FC236}">
                <a16:creationId xmlns:a16="http://schemas.microsoft.com/office/drawing/2014/main" id="{E133917E-B1F2-58FA-E450-036D469595F3}"/>
              </a:ext>
            </a:extLst>
          </p:cNvPr>
          <p:cNvSpPr txBox="1"/>
          <p:nvPr/>
        </p:nvSpPr>
        <p:spPr>
          <a:xfrm>
            <a:off x="570013" y="1843996"/>
            <a:ext cx="10808181" cy="528350"/>
          </a:xfrm>
          <a:prstGeom prst="rect">
            <a:avLst/>
          </a:prstGeom>
          <a:noFill/>
        </p:spPr>
        <p:txBody>
          <a:bodyPr wrap="square">
            <a:spAutoFit/>
          </a:bodyPr>
          <a:lstStyle/>
          <a:p>
            <a:pPr marL="285750" indent="-285750">
              <a:lnSpc>
                <a:spcPts val="1707"/>
              </a:lnSpc>
              <a:buFont typeface="Arial" panose="020B0604020202020204" pitchFamily="34" charset="0"/>
              <a:buChar char="•"/>
            </a:pPr>
            <a:r>
              <a:rPr lang="en-GB" sz="1600" dirty="0">
                <a:latin typeface="+mj-lt"/>
                <a:ea typeface="Garet 1 Light"/>
                <a:cs typeface="Garet 1 Light"/>
                <a:sym typeface="Garet 1 Light"/>
              </a:rPr>
              <a:t>Some weld surface/shape anomalies can appear crack-like to the inspection tools even though they are just edge reflections:</a:t>
            </a:r>
          </a:p>
        </p:txBody>
      </p:sp>
      <p:sp>
        <p:nvSpPr>
          <p:cNvPr id="10" name="TextBox 9">
            <a:extLst>
              <a:ext uri="{FF2B5EF4-FFF2-40B4-BE49-F238E27FC236}">
                <a16:creationId xmlns:a16="http://schemas.microsoft.com/office/drawing/2014/main" id="{C8B9C6AA-FAE6-0565-4D62-E714B2109431}"/>
              </a:ext>
            </a:extLst>
          </p:cNvPr>
          <p:cNvSpPr txBox="1"/>
          <p:nvPr/>
        </p:nvSpPr>
        <p:spPr>
          <a:xfrm>
            <a:off x="674533" y="5217587"/>
            <a:ext cx="10808181" cy="310341"/>
          </a:xfrm>
          <a:prstGeom prst="rect">
            <a:avLst/>
          </a:prstGeom>
          <a:noFill/>
        </p:spPr>
        <p:txBody>
          <a:bodyPr wrap="square">
            <a:spAutoFit/>
          </a:bodyPr>
          <a:lstStyle/>
          <a:p>
            <a:pPr marL="285750" indent="-285750">
              <a:lnSpc>
                <a:spcPts val="1707"/>
              </a:lnSpc>
              <a:buFont typeface="Arial" panose="020B0604020202020204" pitchFamily="34" charset="0"/>
              <a:buChar char="•"/>
            </a:pPr>
            <a:r>
              <a:rPr lang="en-GB" sz="1600" dirty="0">
                <a:latin typeface="+mj-lt"/>
                <a:ea typeface="Garet 1 Light"/>
                <a:cs typeface="Garet 1 Light"/>
                <a:sym typeface="Garet 1 Light"/>
              </a:rPr>
              <a:t>These can potentially act as stress concentrators for crack nucleation if the conditions are right.</a:t>
            </a:r>
          </a:p>
        </p:txBody>
      </p:sp>
      <p:pic>
        <p:nvPicPr>
          <p:cNvPr id="11" name="Picture 10">
            <a:extLst>
              <a:ext uri="{FF2B5EF4-FFF2-40B4-BE49-F238E27FC236}">
                <a16:creationId xmlns:a16="http://schemas.microsoft.com/office/drawing/2014/main" id="{BC901A50-69F7-F8BA-9283-FD5C165167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82296" y="2441043"/>
            <a:ext cx="2299922" cy="2338128"/>
          </a:xfrm>
          <a:prstGeom prst="rect">
            <a:avLst/>
          </a:prstGeom>
        </p:spPr>
      </p:pic>
      <p:pic>
        <p:nvPicPr>
          <p:cNvPr id="12" name="Picture 11">
            <a:extLst>
              <a:ext uri="{FF2B5EF4-FFF2-40B4-BE49-F238E27FC236}">
                <a16:creationId xmlns:a16="http://schemas.microsoft.com/office/drawing/2014/main" id="{C71EEF6F-2CAE-258B-61CC-057885AF40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05434" y="2493195"/>
            <a:ext cx="2593503" cy="2301715"/>
          </a:xfrm>
          <a:prstGeom prst="rect">
            <a:avLst/>
          </a:prstGeom>
        </p:spPr>
      </p:pic>
      <p:pic>
        <p:nvPicPr>
          <p:cNvPr id="13" name="Picture 12">
            <a:extLst>
              <a:ext uri="{FF2B5EF4-FFF2-40B4-BE49-F238E27FC236}">
                <a16:creationId xmlns:a16="http://schemas.microsoft.com/office/drawing/2014/main" id="{E3FD4E8D-7A14-6B1B-0D31-6EF295DEEE3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9367" y="2538678"/>
            <a:ext cx="2628434" cy="1866169"/>
          </a:xfrm>
          <a:prstGeom prst="rect">
            <a:avLst/>
          </a:prstGeom>
        </p:spPr>
      </p:pic>
      <p:sp>
        <p:nvSpPr>
          <p:cNvPr id="14" name="TextBox 13">
            <a:extLst>
              <a:ext uri="{FF2B5EF4-FFF2-40B4-BE49-F238E27FC236}">
                <a16:creationId xmlns:a16="http://schemas.microsoft.com/office/drawing/2014/main" id="{DB4B87CD-DFB5-3503-4115-5F840F871172}"/>
              </a:ext>
            </a:extLst>
          </p:cNvPr>
          <p:cNvSpPr txBox="1"/>
          <p:nvPr/>
        </p:nvSpPr>
        <p:spPr>
          <a:xfrm>
            <a:off x="628571" y="4779171"/>
            <a:ext cx="2670668" cy="307777"/>
          </a:xfrm>
          <a:prstGeom prst="rect">
            <a:avLst/>
          </a:prstGeom>
          <a:noFill/>
        </p:spPr>
        <p:txBody>
          <a:bodyPr wrap="none" rtlCol="0">
            <a:spAutoFit/>
          </a:bodyPr>
          <a:lstStyle/>
          <a:p>
            <a:pPr algn="ctr">
              <a:spcBef>
                <a:spcPts val="600"/>
              </a:spcBef>
            </a:pPr>
            <a:r>
              <a:rPr lang="en-US" sz="1400" b="1" dirty="0">
                <a:latin typeface="+mj-lt"/>
              </a:rPr>
              <a:t>SAW cap/root Inhomogeneity</a:t>
            </a:r>
          </a:p>
        </p:txBody>
      </p:sp>
      <p:sp>
        <p:nvSpPr>
          <p:cNvPr id="15" name="TextBox 14">
            <a:extLst>
              <a:ext uri="{FF2B5EF4-FFF2-40B4-BE49-F238E27FC236}">
                <a16:creationId xmlns:a16="http://schemas.microsoft.com/office/drawing/2014/main" id="{BCC8EBA4-BBA8-B532-6373-01CEFC02AEE6}"/>
              </a:ext>
            </a:extLst>
          </p:cNvPr>
          <p:cNvSpPr txBox="1"/>
          <p:nvPr/>
        </p:nvSpPr>
        <p:spPr>
          <a:xfrm>
            <a:off x="4039256" y="4794384"/>
            <a:ext cx="1197764" cy="307777"/>
          </a:xfrm>
          <a:prstGeom prst="rect">
            <a:avLst/>
          </a:prstGeom>
          <a:noFill/>
        </p:spPr>
        <p:txBody>
          <a:bodyPr wrap="none" rtlCol="0">
            <a:spAutoFit/>
          </a:bodyPr>
          <a:lstStyle/>
          <a:p>
            <a:pPr algn="ctr">
              <a:spcBef>
                <a:spcPts val="600"/>
              </a:spcBef>
            </a:pPr>
            <a:r>
              <a:rPr lang="en-US" sz="1400" b="1" dirty="0">
                <a:latin typeface="+mj-lt"/>
              </a:rPr>
              <a:t>Rolling laps</a:t>
            </a:r>
          </a:p>
        </p:txBody>
      </p:sp>
      <p:sp>
        <p:nvSpPr>
          <p:cNvPr id="16" name="TextBox 15">
            <a:extLst>
              <a:ext uri="{FF2B5EF4-FFF2-40B4-BE49-F238E27FC236}">
                <a16:creationId xmlns:a16="http://schemas.microsoft.com/office/drawing/2014/main" id="{38B328A8-DBAA-51BF-5B1B-7DF57DEE6C97}"/>
              </a:ext>
            </a:extLst>
          </p:cNvPr>
          <p:cNvSpPr txBox="1"/>
          <p:nvPr/>
        </p:nvSpPr>
        <p:spPr>
          <a:xfrm>
            <a:off x="6534248" y="4794363"/>
            <a:ext cx="1508683" cy="307777"/>
          </a:xfrm>
          <a:prstGeom prst="rect">
            <a:avLst/>
          </a:prstGeom>
          <a:noFill/>
        </p:spPr>
        <p:txBody>
          <a:bodyPr wrap="none" rtlCol="0">
            <a:spAutoFit/>
          </a:bodyPr>
          <a:lstStyle/>
          <a:p>
            <a:pPr algn="ctr">
              <a:spcBef>
                <a:spcPts val="600"/>
              </a:spcBef>
            </a:pPr>
            <a:r>
              <a:rPr lang="en-US" sz="1400" b="1" dirty="0">
                <a:latin typeface="+mj-lt"/>
              </a:rPr>
              <a:t>ERW </a:t>
            </a:r>
            <a:r>
              <a:rPr lang="en-US" sz="1400" b="1" dirty="0" err="1">
                <a:latin typeface="+mj-lt"/>
              </a:rPr>
              <a:t>Undertrim</a:t>
            </a:r>
            <a:endParaRPr lang="en-US" sz="1400" b="1" dirty="0">
              <a:latin typeface="+mj-lt"/>
            </a:endParaRPr>
          </a:p>
        </p:txBody>
      </p:sp>
      <p:pic>
        <p:nvPicPr>
          <p:cNvPr id="17" name="Picture 16">
            <a:extLst>
              <a:ext uri="{FF2B5EF4-FFF2-40B4-BE49-F238E27FC236}">
                <a16:creationId xmlns:a16="http://schemas.microsoft.com/office/drawing/2014/main" id="{ED23203D-6878-738E-7761-D5ABB868F8F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78481" y="2538678"/>
            <a:ext cx="2518236" cy="2057141"/>
          </a:xfrm>
          <a:prstGeom prst="rect">
            <a:avLst/>
          </a:prstGeom>
        </p:spPr>
      </p:pic>
      <p:sp>
        <p:nvSpPr>
          <p:cNvPr id="18" name="TextBox 17">
            <a:extLst>
              <a:ext uri="{FF2B5EF4-FFF2-40B4-BE49-F238E27FC236}">
                <a16:creationId xmlns:a16="http://schemas.microsoft.com/office/drawing/2014/main" id="{DB9A90FF-9D57-241B-EFD0-BB789842A1FC}"/>
              </a:ext>
            </a:extLst>
          </p:cNvPr>
          <p:cNvSpPr txBox="1"/>
          <p:nvPr/>
        </p:nvSpPr>
        <p:spPr>
          <a:xfrm>
            <a:off x="9416838" y="4794910"/>
            <a:ext cx="1802032" cy="307777"/>
          </a:xfrm>
          <a:prstGeom prst="rect">
            <a:avLst/>
          </a:prstGeom>
          <a:noFill/>
        </p:spPr>
        <p:txBody>
          <a:bodyPr wrap="none" rtlCol="0">
            <a:spAutoFit/>
          </a:bodyPr>
          <a:lstStyle/>
          <a:p>
            <a:pPr algn="ctr">
              <a:spcBef>
                <a:spcPts val="600"/>
              </a:spcBef>
            </a:pPr>
            <a:r>
              <a:rPr lang="en-US" sz="1400" b="1" dirty="0">
                <a:latin typeface="+mj-lt"/>
              </a:rPr>
              <a:t>Weld Misalignment</a:t>
            </a:r>
          </a:p>
        </p:txBody>
      </p:sp>
    </p:spTree>
    <p:extLst>
      <p:ext uri="{BB962C8B-B14F-4D97-AF65-F5344CB8AC3E}">
        <p14:creationId xmlns:p14="http://schemas.microsoft.com/office/powerpoint/2010/main" val="3143903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94118-5DD5-9D84-AA6C-CA22EF02D631}"/>
            </a:ext>
          </a:extLst>
        </p:cNvPr>
        <p:cNvGrpSpPr/>
        <p:nvPr/>
      </p:nvGrpSpPr>
      <p:grpSpPr>
        <a:xfrm>
          <a:off x="0" y="0"/>
          <a:ext cx="0" cy="0"/>
          <a:chOff x="0" y="0"/>
          <a:chExt cx="0" cy="0"/>
        </a:xfrm>
      </p:grpSpPr>
      <p:sp>
        <p:nvSpPr>
          <p:cNvPr id="7" name="Titel 6">
            <a:extLst>
              <a:ext uri="{FF2B5EF4-FFF2-40B4-BE49-F238E27FC236}">
                <a16:creationId xmlns:a16="http://schemas.microsoft.com/office/drawing/2014/main" id="{87CFF5D8-7A9E-CD28-71DD-342F9248A7F0}"/>
              </a:ext>
            </a:extLst>
          </p:cNvPr>
          <p:cNvSpPr>
            <a:spLocks noGrp="1"/>
          </p:cNvSpPr>
          <p:nvPr>
            <p:ph type="title"/>
          </p:nvPr>
        </p:nvSpPr>
        <p:spPr bwMode="gray"/>
        <p:txBody>
          <a:bodyPr/>
          <a:lstStyle/>
          <a:p>
            <a:r>
              <a:rPr lang="en-US" dirty="0"/>
              <a:t>Pipeline Cracking Mechanisms</a:t>
            </a:r>
            <a:br>
              <a:rPr lang="en-US" dirty="0"/>
            </a:br>
            <a:r>
              <a:rPr lang="en-US" b="0" dirty="0"/>
              <a:t>Cracking Complications</a:t>
            </a:r>
            <a:br>
              <a:rPr lang="en-US" dirty="0"/>
            </a:br>
            <a:br>
              <a:rPr lang="en-US" dirty="0"/>
            </a:br>
            <a:endParaRPr lang="en-US" b="0" dirty="0"/>
          </a:p>
        </p:txBody>
      </p:sp>
      <p:sp>
        <p:nvSpPr>
          <p:cNvPr id="20" name="Foliennummernplatzhalter 2">
            <a:extLst>
              <a:ext uri="{FF2B5EF4-FFF2-40B4-BE49-F238E27FC236}">
                <a16:creationId xmlns:a16="http://schemas.microsoft.com/office/drawing/2014/main" id="{378D3857-FAEB-A44B-8EE1-58EC86F220A4}"/>
              </a:ext>
            </a:extLst>
          </p:cNvPr>
          <p:cNvSpPr>
            <a:spLocks noGrp="1"/>
          </p:cNvSpPr>
          <p:nvPr>
            <p:ph type="sldNum" sz="quarter" idx="4"/>
          </p:nvPr>
        </p:nvSpPr>
        <p:spPr bwMode="gray">
          <a:prstGeom prst="rect">
            <a:avLst/>
          </a:prstGeom>
          <a:noFill/>
        </p:spPr>
        <p:txBody>
          <a:bodyPr vert="horz" lIns="0" tIns="0" rIns="0" bIns="0" rtlCol="0" anchor="ctr" anchorCtr="0"/>
          <a:lstStyle>
            <a:lvl1pPr algn="r">
              <a:defRPr lang="en-US" sz="1000" b="1" kern="1200" smtClean="0">
                <a:solidFill>
                  <a:schemeClr val="tx2"/>
                </a:solidFill>
                <a:latin typeface="+mn-lt"/>
                <a:ea typeface="+mn-ea"/>
                <a:cs typeface="+mn-cs"/>
              </a:defRPr>
            </a:lvl1pPr>
          </a:lstStyle>
          <a:p>
            <a:fld id="{175B214D-6BE7-42B0-9C13-90FEE9B2482C}" type="slidenum">
              <a:rPr lang="en-US" smtClean="0">
                <a:solidFill>
                  <a:schemeClr val="bg2"/>
                </a:solidFill>
              </a:rPr>
              <a:pPr/>
              <a:t>12</a:t>
            </a:fld>
            <a:endParaRPr lang="en-US" b="0" dirty="0">
              <a:solidFill>
                <a:schemeClr val="bg2"/>
              </a:solidFill>
            </a:endParaRPr>
          </a:p>
        </p:txBody>
      </p:sp>
      <p:sp>
        <p:nvSpPr>
          <p:cNvPr id="21" name="Fußzeilenplatzhalter 5">
            <a:extLst>
              <a:ext uri="{FF2B5EF4-FFF2-40B4-BE49-F238E27FC236}">
                <a16:creationId xmlns:a16="http://schemas.microsoft.com/office/drawing/2014/main" id="{2D18FFC4-C2F6-256C-4B55-868722980B00}"/>
              </a:ext>
            </a:extLst>
          </p:cNvPr>
          <p:cNvSpPr>
            <a:spLocks noGrp="1"/>
          </p:cNvSpPr>
          <p:nvPr>
            <p:ph type="ftr" sz="quarter" idx="3"/>
          </p:nvPr>
        </p:nvSpPr>
        <p:spPr bwMode="gray">
          <a:prstGeom prst="rect">
            <a:avLst/>
          </a:prstGeom>
        </p:spPr>
        <p:txBody>
          <a:bodyPr vert="horz" lIns="0" tIns="0" rIns="0" bIns="0" rtlCol="0" anchor="ctr">
            <a:noAutofit/>
          </a:bodyPr>
          <a:lstStyle>
            <a:lvl1pPr algn="l">
              <a:defRPr sz="1000">
                <a:solidFill>
                  <a:schemeClr val="tx2"/>
                </a:solidFill>
              </a:defRPr>
            </a:lvl1pPr>
          </a:lstStyle>
          <a:p>
            <a:r>
              <a:rPr lang="en-GB" noProof="0" dirty="0">
                <a:solidFill>
                  <a:schemeClr val="bg2"/>
                </a:solidFill>
              </a:rPr>
              <a:t>Finding the Needle in the Haystack</a:t>
            </a:r>
            <a:r>
              <a:rPr lang="en-US" noProof="0" dirty="0">
                <a:solidFill>
                  <a:schemeClr val="bg2"/>
                </a:solidFill>
              </a:rPr>
              <a:t> | © ROSEN Group 2025</a:t>
            </a:r>
          </a:p>
        </p:txBody>
      </p:sp>
      <p:grpSp>
        <p:nvGrpSpPr>
          <p:cNvPr id="42" name="Gruppieren 41">
            <a:extLst>
              <a:ext uri="{FF2B5EF4-FFF2-40B4-BE49-F238E27FC236}">
                <a16:creationId xmlns:a16="http://schemas.microsoft.com/office/drawing/2014/main" id="{7E00322B-389E-474A-533C-F7954525613E}"/>
              </a:ext>
            </a:extLst>
          </p:cNvPr>
          <p:cNvGrpSpPr>
            <a:grpSpLocks noChangeAspect="1"/>
          </p:cNvGrpSpPr>
          <p:nvPr/>
        </p:nvGrpSpPr>
        <p:grpSpPr bwMode="gray">
          <a:xfrm>
            <a:off x="12755043" y="0"/>
            <a:ext cx="3480873" cy="6165971"/>
            <a:chOff x="12588390" y="-79900"/>
            <a:chExt cx="3480873" cy="6165971"/>
          </a:xfrm>
        </p:grpSpPr>
        <p:sp>
          <p:nvSpPr>
            <p:cNvPr id="43" name="Rechteck 42">
              <a:extLst>
                <a:ext uri="{FF2B5EF4-FFF2-40B4-BE49-F238E27FC236}">
                  <a16:creationId xmlns:a16="http://schemas.microsoft.com/office/drawing/2014/main" id="{23151A4A-3F2C-DC92-6E36-A23F4ECCAD61}"/>
                </a:ext>
              </a:extLst>
            </p:cNvPr>
            <p:cNvSpPr/>
            <p:nvPr/>
          </p:nvSpPr>
          <p:spPr bwMode="gray">
            <a:xfrm>
              <a:off x="12978915" y="302922"/>
              <a:ext cx="3090348" cy="578314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44000" tIns="612000" rIns="144000" bIns="144000" rtlCol="0" anchor="t" anchorCtr="0"/>
            <a:lstStyle/>
            <a:p>
              <a:pPr lvl="0" defTabSz="742950" fontAlgn="base">
                <a:lnSpc>
                  <a:spcPct val="110000"/>
                </a:lnSpc>
                <a:spcAft>
                  <a:spcPts val="1200"/>
                </a:spcAft>
                <a:buClr>
                  <a:srgbClr val="506491"/>
                </a:buClr>
                <a:tabLst>
                  <a:tab pos="216694" algn="l"/>
                  <a:tab pos="441127" algn="l"/>
                  <a:tab pos="657820" algn="l"/>
                  <a:tab pos="874514" algn="l"/>
                </a:tabLst>
                <a:defRPr/>
              </a:pPr>
              <a:r>
                <a:rPr lang="en-US" sz="1400" b="1" dirty="0">
                  <a:solidFill>
                    <a:schemeClr val="bg1"/>
                  </a:solidFill>
                </a:rPr>
                <a:t>Headlines</a:t>
              </a:r>
              <a:br>
                <a:rPr lang="en-US" sz="1400" b="1" dirty="0">
                  <a:solidFill>
                    <a:schemeClr val="bg1"/>
                  </a:solidFill>
                </a:rPr>
              </a:br>
              <a:r>
                <a:rPr lang="en-US" sz="1200" dirty="0">
                  <a:solidFill>
                    <a:schemeClr val="bg1"/>
                  </a:solidFill>
                </a:rPr>
                <a:t>Please use upper and lower case for headlines and subheadlines</a:t>
              </a:r>
            </a:p>
            <a:p>
              <a:pPr defTabSz="742950">
                <a:buSzTx/>
                <a:tabLst>
                  <a:tab pos="216694" algn="l"/>
                  <a:tab pos="441127" algn="l"/>
                  <a:tab pos="657820" algn="l"/>
                  <a:tab pos="874514" algn="l"/>
                </a:tabLst>
                <a:defRPr/>
              </a:pPr>
              <a:r>
                <a:rPr lang="en-US" sz="1200" dirty="0">
                  <a:solidFill>
                    <a:schemeClr val="bg1"/>
                  </a:solidFill>
                </a:rPr>
                <a:t>Headlines: </a:t>
              </a:r>
              <a:r>
                <a:rPr lang="en-US" sz="1200" b="1" dirty="0">
                  <a:solidFill>
                    <a:schemeClr val="bg1"/>
                  </a:solidFill>
                </a:rPr>
                <a:t>Arial (bold)</a:t>
              </a:r>
            </a:p>
            <a:p>
              <a:pPr defTabSz="742950">
                <a:buSzTx/>
                <a:tabLst>
                  <a:tab pos="216694" algn="l"/>
                  <a:tab pos="441127" algn="l"/>
                  <a:tab pos="657820" algn="l"/>
                  <a:tab pos="874514" algn="l"/>
                </a:tabLst>
                <a:defRPr/>
              </a:pPr>
              <a:r>
                <a:rPr lang="en-US" sz="1200" dirty="0">
                  <a:solidFill>
                    <a:schemeClr val="bg1"/>
                  </a:solidFill>
                </a:rPr>
                <a:t>Sub headlines: Arial (not bold)</a:t>
              </a:r>
            </a:p>
            <a:p>
              <a:pPr>
                <a:lnSpc>
                  <a:spcPct val="110000"/>
                </a:lnSpc>
                <a:spcAft>
                  <a:spcPts val="300"/>
                </a:spcAft>
              </a:pPr>
              <a:endParaRPr lang="en-US" sz="1400" b="1" dirty="0">
                <a:solidFill>
                  <a:schemeClr val="bg1"/>
                </a:solidFill>
              </a:endParaRPr>
            </a:p>
            <a:p>
              <a:pPr>
                <a:lnSpc>
                  <a:spcPct val="110000"/>
                </a:lnSpc>
                <a:spcAft>
                  <a:spcPts val="300"/>
                </a:spcAft>
              </a:pPr>
              <a:r>
                <a:rPr lang="en-US" sz="1400" b="1" dirty="0">
                  <a:solidFill>
                    <a:schemeClr val="bg1"/>
                  </a:solidFill>
                </a:rPr>
                <a:t>Bullet List</a:t>
              </a:r>
              <a:endParaRPr lang="en-US" sz="1200" dirty="0">
                <a:solidFill>
                  <a:schemeClr val="bg1"/>
                </a:solidFill>
              </a:endParaRPr>
            </a:p>
            <a:p>
              <a:pPr>
                <a:lnSpc>
                  <a:spcPct val="110000"/>
                </a:lnSpc>
                <a:spcAft>
                  <a:spcPts val="1200"/>
                </a:spcAft>
              </a:pPr>
              <a:r>
                <a:rPr lang="en-US" sz="1200" dirty="0">
                  <a:solidFill>
                    <a:schemeClr val="bg1"/>
                  </a:solidFill>
                </a:rPr>
                <a:t>Bullet points do not necessarily have to be used and can be removed in the “Home" menu bar under the "Bullets" tab.</a:t>
              </a:r>
            </a:p>
            <a:p>
              <a:pPr>
                <a:lnSpc>
                  <a:spcPct val="110000"/>
                </a:lnSpc>
                <a:spcAft>
                  <a:spcPts val="300"/>
                </a:spcAft>
              </a:pPr>
              <a:r>
                <a:rPr lang="en-US" sz="1400" b="1" dirty="0">
                  <a:solidFill>
                    <a:schemeClr val="bg1"/>
                  </a:solidFill>
                </a:rPr>
                <a:t>Font size for </a:t>
              </a:r>
              <a:br>
                <a:rPr lang="en-US" sz="1400" b="1" dirty="0">
                  <a:solidFill>
                    <a:schemeClr val="bg1"/>
                  </a:solidFill>
                </a:rPr>
              </a:br>
              <a:r>
                <a:rPr lang="en-US" sz="1400" b="1" dirty="0">
                  <a:solidFill>
                    <a:schemeClr val="bg1"/>
                  </a:solidFill>
                </a:rPr>
                <a:t>content slides</a:t>
              </a:r>
            </a:p>
            <a:p>
              <a:pPr>
                <a:lnSpc>
                  <a:spcPct val="110000"/>
                </a:lnSpc>
                <a:spcAft>
                  <a:spcPts val="300"/>
                </a:spcAft>
              </a:pPr>
              <a:r>
                <a:rPr lang="en-US" sz="1200" dirty="0">
                  <a:solidFill>
                    <a:schemeClr val="bg1"/>
                  </a:solidFill>
                </a:rPr>
                <a:t>Please use a consistent font size of 16 pt. for Subheadlines and 14 pt. for body text. For text-heavy slides, a font size of 12 pt. can be used for body text and 14 pt. for Subheadlines.</a:t>
              </a:r>
            </a:p>
            <a:p>
              <a:pPr>
                <a:lnSpc>
                  <a:spcPct val="110000"/>
                </a:lnSpc>
                <a:spcAft>
                  <a:spcPts val="300"/>
                </a:spcAft>
              </a:pPr>
              <a:r>
                <a:rPr lang="en-US" sz="1200" dirty="0">
                  <a:solidFill>
                    <a:schemeClr val="bg1"/>
                  </a:solidFill>
                </a:rPr>
                <a:t>The minimum size for continuous text should not exceed 12 pts.</a:t>
              </a:r>
            </a:p>
            <a:p>
              <a:pPr>
                <a:lnSpc>
                  <a:spcPct val="110000"/>
                </a:lnSpc>
                <a:spcAft>
                  <a:spcPts val="300"/>
                </a:spcAft>
              </a:pPr>
              <a:r>
                <a:rPr lang="en-US" sz="1200" b="1" dirty="0">
                  <a:solidFill>
                    <a:schemeClr val="bg1"/>
                  </a:solidFill>
                </a:rPr>
                <a:t>Line spacing: </a:t>
              </a:r>
              <a:r>
                <a:rPr lang="en-US" sz="1200" dirty="0">
                  <a:solidFill>
                    <a:schemeClr val="bg1"/>
                  </a:solidFill>
                </a:rPr>
                <a:t>1.1 </a:t>
              </a:r>
            </a:p>
            <a:p>
              <a:pPr>
                <a:lnSpc>
                  <a:spcPct val="110000"/>
                </a:lnSpc>
                <a:spcAft>
                  <a:spcPts val="300"/>
                </a:spcAft>
              </a:pPr>
              <a:r>
                <a:rPr lang="en-US" sz="1200" b="1" dirty="0">
                  <a:solidFill>
                    <a:schemeClr val="bg1"/>
                  </a:solidFill>
                </a:rPr>
                <a:t>Spacing between paragraphs: </a:t>
              </a:r>
              <a:r>
                <a:rPr lang="en-US" sz="1200" dirty="0">
                  <a:solidFill>
                    <a:schemeClr val="bg1"/>
                  </a:solidFill>
                </a:rPr>
                <a:t>6 pt.</a:t>
              </a:r>
            </a:p>
            <a:p>
              <a:pPr>
                <a:lnSpc>
                  <a:spcPct val="110000"/>
                </a:lnSpc>
                <a:spcAft>
                  <a:spcPts val="300"/>
                </a:spcAft>
              </a:pPr>
              <a:endParaRPr lang="en-US" sz="1200" dirty="0">
                <a:solidFill>
                  <a:schemeClr val="bg1"/>
                </a:solidFill>
              </a:endParaRPr>
            </a:p>
          </p:txBody>
        </p:sp>
        <p:grpSp>
          <p:nvGrpSpPr>
            <p:cNvPr id="44" name="Gruppieren 43">
              <a:extLst>
                <a:ext uri="{FF2B5EF4-FFF2-40B4-BE49-F238E27FC236}">
                  <a16:creationId xmlns:a16="http://schemas.microsoft.com/office/drawing/2014/main" id="{FADB55E3-7EAB-7347-8411-335D8A160F0D}"/>
                </a:ext>
              </a:extLst>
            </p:cNvPr>
            <p:cNvGrpSpPr/>
            <p:nvPr/>
          </p:nvGrpSpPr>
          <p:grpSpPr bwMode="gray">
            <a:xfrm>
              <a:off x="12588390" y="-79900"/>
              <a:ext cx="781050" cy="781050"/>
              <a:chOff x="13063377" y="0"/>
              <a:chExt cx="781050" cy="781050"/>
            </a:xfrm>
          </p:grpSpPr>
          <p:sp>
            <p:nvSpPr>
              <p:cNvPr id="45" name="Ellipse 44">
                <a:extLst>
                  <a:ext uri="{FF2B5EF4-FFF2-40B4-BE49-F238E27FC236}">
                    <a16:creationId xmlns:a16="http://schemas.microsoft.com/office/drawing/2014/main" id="{5AF5271D-67C3-711A-AD5A-9B45AECF85EE}"/>
                  </a:ext>
                </a:extLst>
              </p:cNvPr>
              <p:cNvSpPr/>
              <p:nvPr/>
            </p:nvSpPr>
            <p:spPr bwMode="gray">
              <a:xfrm>
                <a:off x="13063377" y="0"/>
                <a:ext cx="781050" cy="78105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26">
                <a:extLst>
                  <a:ext uri="{FF2B5EF4-FFF2-40B4-BE49-F238E27FC236}">
                    <a16:creationId xmlns:a16="http://schemas.microsoft.com/office/drawing/2014/main" id="{D6CC1A0D-68C7-67A6-CADC-62E889EE7ED6}"/>
                  </a:ext>
                </a:extLst>
              </p:cNvPr>
              <p:cNvGrpSpPr>
                <a:grpSpLocks noChangeAspect="1"/>
              </p:cNvGrpSpPr>
              <p:nvPr/>
            </p:nvGrpSpPr>
            <p:grpSpPr bwMode="gray">
              <a:xfrm>
                <a:off x="13245729" y="138525"/>
                <a:ext cx="416346" cy="504000"/>
                <a:chOff x="7177088" y="4749800"/>
                <a:chExt cx="603251" cy="730250"/>
              </a:xfrm>
            </p:grpSpPr>
            <p:sp>
              <p:nvSpPr>
                <p:cNvPr id="47" name="Freeform 354">
                  <a:extLst>
                    <a:ext uri="{FF2B5EF4-FFF2-40B4-BE49-F238E27FC236}">
                      <a16:creationId xmlns:a16="http://schemas.microsoft.com/office/drawing/2014/main" id="{1B1FE81E-2B2B-A8BA-47DB-B87550DCB3B7}"/>
                    </a:ext>
                  </a:extLst>
                </p:cNvPr>
                <p:cNvSpPr>
                  <a:spLocks/>
                </p:cNvSpPr>
                <p:nvPr/>
              </p:nvSpPr>
              <p:spPr bwMode="gray">
                <a:xfrm>
                  <a:off x="7304088" y="4851400"/>
                  <a:ext cx="374650" cy="469900"/>
                </a:xfrm>
                <a:custGeom>
                  <a:avLst/>
                  <a:gdLst>
                    <a:gd name="T0" fmla="*/ 329 w 493"/>
                    <a:gd name="T1" fmla="*/ 617 h 617"/>
                    <a:gd name="T2" fmla="*/ 329 w 493"/>
                    <a:gd name="T3" fmla="*/ 535 h 617"/>
                    <a:gd name="T4" fmla="*/ 373 w 493"/>
                    <a:gd name="T5" fmla="*/ 441 h 617"/>
                    <a:gd name="T6" fmla="*/ 335 w 493"/>
                    <a:gd name="T7" fmla="*/ 74 h 617"/>
                    <a:gd name="T8" fmla="*/ 9 w 493"/>
                    <a:gd name="T9" fmla="*/ 245 h 617"/>
                    <a:gd name="T10" fmla="*/ 87 w 493"/>
                    <a:gd name="T11" fmla="*/ 440 h 617"/>
                    <a:gd name="T12" fmla="*/ 131 w 493"/>
                    <a:gd name="T13" fmla="*/ 535 h 617"/>
                    <a:gd name="T14" fmla="*/ 131 w 493"/>
                    <a:gd name="T15" fmla="*/ 617 h 6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3" h="617">
                      <a:moveTo>
                        <a:pt x="329" y="617"/>
                      </a:moveTo>
                      <a:lnTo>
                        <a:pt x="329" y="535"/>
                      </a:lnTo>
                      <a:cubicBezTo>
                        <a:pt x="329" y="499"/>
                        <a:pt x="345" y="464"/>
                        <a:pt x="373" y="441"/>
                      </a:cubicBezTo>
                      <a:cubicBezTo>
                        <a:pt x="493" y="340"/>
                        <a:pt x="474" y="149"/>
                        <a:pt x="335" y="74"/>
                      </a:cubicBezTo>
                      <a:cubicBezTo>
                        <a:pt x="197" y="0"/>
                        <a:pt x="27" y="88"/>
                        <a:pt x="9" y="245"/>
                      </a:cubicBezTo>
                      <a:cubicBezTo>
                        <a:pt x="0" y="319"/>
                        <a:pt x="30" y="392"/>
                        <a:pt x="87" y="440"/>
                      </a:cubicBezTo>
                      <a:cubicBezTo>
                        <a:pt x="115" y="464"/>
                        <a:pt x="131" y="498"/>
                        <a:pt x="131" y="535"/>
                      </a:cubicBezTo>
                      <a:lnTo>
                        <a:pt x="131" y="617"/>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endParaRPr lang="en-US" dirty="0"/>
                </a:p>
              </p:txBody>
            </p:sp>
            <p:sp>
              <p:nvSpPr>
                <p:cNvPr id="48" name="Line 355">
                  <a:extLst>
                    <a:ext uri="{FF2B5EF4-FFF2-40B4-BE49-F238E27FC236}">
                      <a16:creationId xmlns:a16="http://schemas.microsoft.com/office/drawing/2014/main" id="{9B641CD1-118F-F6FE-200A-82C71F67073C}"/>
                    </a:ext>
                  </a:extLst>
                </p:cNvPr>
                <p:cNvSpPr>
                  <a:spLocks noChangeShapeType="1"/>
                </p:cNvSpPr>
                <p:nvPr/>
              </p:nvSpPr>
              <p:spPr bwMode="gray">
                <a:xfrm>
                  <a:off x="7400926" y="5364163"/>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49" name="Line 356">
                  <a:extLst>
                    <a:ext uri="{FF2B5EF4-FFF2-40B4-BE49-F238E27FC236}">
                      <a16:creationId xmlns:a16="http://schemas.microsoft.com/office/drawing/2014/main" id="{69A23C48-68F5-77FA-1CCE-0F24A5C592F3}"/>
                    </a:ext>
                  </a:extLst>
                </p:cNvPr>
                <p:cNvSpPr>
                  <a:spLocks noChangeShapeType="1"/>
                </p:cNvSpPr>
                <p:nvPr/>
              </p:nvSpPr>
              <p:spPr bwMode="gray">
                <a:xfrm>
                  <a:off x="7400926" y="5402263"/>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0" name="Line 357">
                  <a:extLst>
                    <a:ext uri="{FF2B5EF4-FFF2-40B4-BE49-F238E27FC236}">
                      <a16:creationId xmlns:a16="http://schemas.microsoft.com/office/drawing/2014/main" id="{B3DB95F8-25E1-6B85-E881-C7B799DB68AE}"/>
                    </a:ext>
                  </a:extLst>
                </p:cNvPr>
                <p:cNvSpPr>
                  <a:spLocks noChangeShapeType="1"/>
                </p:cNvSpPr>
                <p:nvPr/>
              </p:nvSpPr>
              <p:spPr bwMode="gray">
                <a:xfrm>
                  <a:off x="7400926" y="5441950"/>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1" name="Line 358">
                  <a:extLst>
                    <a:ext uri="{FF2B5EF4-FFF2-40B4-BE49-F238E27FC236}">
                      <a16:creationId xmlns:a16="http://schemas.microsoft.com/office/drawing/2014/main" id="{7F425915-B354-3983-BE14-5674D6F1A708}"/>
                    </a:ext>
                  </a:extLst>
                </p:cNvPr>
                <p:cNvSpPr>
                  <a:spLocks noChangeShapeType="1"/>
                </p:cNvSpPr>
                <p:nvPr/>
              </p:nvSpPr>
              <p:spPr bwMode="gray">
                <a:xfrm>
                  <a:off x="7439026" y="5480050"/>
                  <a:ext cx="777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2" name="Line 359">
                  <a:extLst>
                    <a:ext uri="{FF2B5EF4-FFF2-40B4-BE49-F238E27FC236}">
                      <a16:creationId xmlns:a16="http://schemas.microsoft.com/office/drawing/2014/main" id="{4A3C92A1-E6E8-678F-D37A-849743F5AEA8}"/>
                    </a:ext>
                  </a:extLst>
                </p:cNvPr>
                <p:cNvSpPr>
                  <a:spLocks noChangeShapeType="1"/>
                </p:cNvSpPr>
                <p:nvPr/>
              </p:nvSpPr>
              <p:spPr bwMode="gray">
                <a:xfrm>
                  <a:off x="7177088" y="5049838"/>
                  <a:ext cx="682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3" name="Line 360">
                  <a:extLst>
                    <a:ext uri="{FF2B5EF4-FFF2-40B4-BE49-F238E27FC236}">
                      <a16:creationId xmlns:a16="http://schemas.microsoft.com/office/drawing/2014/main" id="{DB4AFB95-5AC9-ABC5-51E1-F5BF46555637}"/>
                    </a:ext>
                  </a:extLst>
                </p:cNvPr>
                <p:cNvSpPr>
                  <a:spLocks noChangeShapeType="1"/>
                </p:cNvSpPr>
                <p:nvPr/>
              </p:nvSpPr>
              <p:spPr bwMode="gray">
                <a:xfrm flipH="1" flipV="1">
                  <a:off x="7265988" y="4837113"/>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4" name="Line 361">
                  <a:extLst>
                    <a:ext uri="{FF2B5EF4-FFF2-40B4-BE49-F238E27FC236}">
                      <a16:creationId xmlns:a16="http://schemas.microsoft.com/office/drawing/2014/main" id="{67428E0B-9134-F078-F960-6F5E50E96BE9}"/>
                    </a:ext>
                  </a:extLst>
                </p:cNvPr>
                <p:cNvSpPr>
                  <a:spLocks noChangeShapeType="1"/>
                </p:cNvSpPr>
                <p:nvPr/>
              </p:nvSpPr>
              <p:spPr bwMode="gray">
                <a:xfrm>
                  <a:off x="7478713" y="4749800"/>
                  <a:ext cx="0" cy="6667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5" name="Line 362">
                  <a:extLst>
                    <a:ext uri="{FF2B5EF4-FFF2-40B4-BE49-F238E27FC236}">
                      <a16:creationId xmlns:a16="http://schemas.microsoft.com/office/drawing/2014/main" id="{CC154F6E-0116-1359-9026-822D9B5653C5}"/>
                    </a:ext>
                  </a:extLst>
                </p:cNvPr>
                <p:cNvSpPr>
                  <a:spLocks noChangeShapeType="1"/>
                </p:cNvSpPr>
                <p:nvPr/>
              </p:nvSpPr>
              <p:spPr bwMode="gray">
                <a:xfrm flipV="1">
                  <a:off x="7645401" y="4837113"/>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6" name="Line 363">
                  <a:extLst>
                    <a:ext uri="{FF2B5EF4-FFF2-40B4-BE49-F238E27FC236}">
                      <a16:creationId xmlns:a16="http://schemas.microsoft.com/office/drawing/2014/main" id="{BE6E2F25-4CAA-381B-7DCF-1041CC8A9AE3}"/>
                    </a:ext>
                  </a:extLst>
                </p:cNvPr>
                <p:cNvSpPr>
                  <a:spLocks noChangeShapeType="1"/>
                </p:cNvSpPr>
                <p:nvPr/>
              </p:nvSpPr>
              <p:spPr bwMode="gray">
                <a:xfrm flipV="1">
                  <a:off x="7265988" y="5214938"/>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7" name="Line 364">
                  <a:extLst>
                    <a:ext uri="{FF2B5EF4-FFF2-40B4-BE49-F238E27FC236}">
                      <a16:creationId xmlns:a16="http://schemas.microsoft.com/office/drawing/2014/main" id="{0AE7EBC0-7DEB-0B93-A12B-7AFFE71C9FA4}"/>
                    </a:ext>
                  </a:extLst>
                </p:cNvPr>
                <p:cNvSpPr>
                  <a:spLocks noChangeShapeType="1"/>
                </p:cNvSpPr>
                <p:nvPr/>
              </p:nvSpPr>
              <p:spPr bwMode="gray">
                <a:xfrm flipH="1" flipV="1">
                  <a:off x="7645401" y="5214938"/>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8" name="Line 365">
                  <a:extLst>
                    <a:ext uri="{FF2B5EF4-FFF2-40B4-BE49-F238E27FC236}">
                      <a16:creationId xmlns:a16="http://schemas.microsoft.com/office/drawing/2014/main" id="{F5BEA0CF-D781-6821-CB5C-AD01643CC179}"/>
                    </a:ext>
                  </a:extLst>
                </p:cNvPr>
                <p:cNvSpPr>
                  <a:spLocks noChangeShapeType="1"/>
                </p:cNvSpPr>
                <p:nvPr/>
              </p:nvSpPr>
              <p:spPr bwMode="gray">
                <a:xfrm flipH="1">
                  <a:off x="7712076" y="5049838"/>
                  <a:ext cx="682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grpSp>
        </p:grpSp>
      </p:grpSp>
      <p:sp>
        <p:nvSpPr>
          <p:cNvPr id="2" name="TextBox 16">
            <a:extLst>
              <a:ext uri="{FF2B5EF4-FFF2-40B4-BE49-F238E27FC236}">
                <a16:creationId xmlns:a16="http://schemas.microsoft.com/office/drawing/2014/main" id="{B52CA40B-E862-BD86-2CAD-A615C7364EEA}"/>
              </a:ext>
            </a:extLst>
          </p:cNvPr>
          <p:cNvSpPr txBox="1"/>
          <p:nvPr/>
        </p:nvSpPr>
        <p:spPr>
          <a:xfrm>
            <a:off x="238799" y="1437630"/>
            <a:ext cx="6009601" cy="4564519"/>
          </a:xfrm>
          <a:prstGeom prst="rect">
            <a:avLst/>
          </a:prstGeom>
        </p:spPr>
        <p:txBody>
          <a:bodyPr wrap="square" lIns="0" tIns="0" rIns="0" bIns="0" rtlCol="0" anchor="t">
            <a:spAutoFit/>
          </a:bodyPr>
          <a:lstStyle/>
          <a:p>
            <a:pPr marL="742950" lvl="1" indent="-285750">
              <a:lnSpc>
                <a:spcPts val="1707"/>
              </a:lnSpc>
              <a:buFont typeface="Arial" panose="020B0604020202020204" pitchFamily="34" charset="0"/>
              <a:buChar char="•"/>
            </a:pPr>
            <a:r>
              <a:rPr lang="en-GB" sz="1400" dirty="0">
                <a:latin typeface="Arial (body)"/>
                <a:ea typeface="Garet 1 Light"/>
                <a:cs typeface="Garet 1 Light"/>
                <a:sym typeface="Garet 1 Light"/>
              </a:rPr>
              <a:t>Unfortunately, it is very challenging for current NDT technologies to differentiate these different types of planar anomalies.</a:t>
            </a:r>
          </a:p>
          <a:p>
            <a:pPr marL="1200150" lvl="2" indent="-285750">
              <a:lnSpc>
                <a:spcPts val="1707"/>
              </a:lnSpc>
              <a:buFont typeface="Arial" panose="020B0604020202020204" pitchFamily="34" charset="0"/>
              <a:buChar char="•"/>
            </a:pPr>
            <a:r>
              <a:rPr lang="en-GB" sz="1200" dirty="0">
                <a:latin typeface="Arial (body)"/>
                <a:ea typeface="Garet 1 Light"/>
                <a:cs typeface="Garet 1 Light"/>
                <a:sym typeface="Garet 1 Light"/>
              </a:rPr>
              <a:t>Cracking features such as SCC and other time-dependent anomalies such as sharp edged corrosion can be challenging due to their similar geometries.</a:t>
            </a:r>
          </a:p>
          <a:p>
            <a:pPr marL="1657350" lvl="3" indent="-285750">
              <a:lnSpc>
                <a:spcPts val="1707"/>
              </a:lnSpc>
              <a:buFont typeface="Arial" panose="020B0604020202020204" pitchFamily="34" charset="0"/>
              <a:buChar char="•"/>
            </a:pPr>
            <a:r>
              <a:rPr lang="en-GB" sz="1200" dirty="0">
                <a:latin typeface="Arial (body)"/>
                <a:ea typeface="Garet 1 Light"/>
                <a:cs typeface="Garet 1 Light"/>
                <a:sym typeface="Garet 1 Light"/>
              </a:rPr>
              <a:t>To complicate matters, this type of corrosion is often associated with SCC, and therefore occurs in the same locations to where you would expect to find SCC.</a:t>
            </a:r>
          </a:p>
          <a:p>
            <a:pPr marL="742950" lvl="1" indent="-285750">
              <a:lnSpc>
                <a:spcPts val="1707"/>
              </a:lnSpc>
              <a:buFont typeface="Arial" panose="020B0604020202020204" pitchFamily="34" charset="0"/>
              <a:buChar char="•"/>
            </a:pPr>
            <a:endParaRPr lang="en-GB" sz="1400" dirty="0">
              <a:latin typeface="Arial (body)"/>
              <a:ea typeface="Garet 1 Light"/>
              <a:cs typeface="Garet 1 Light"/>
              <a:sym typeface="Garet 1 Light"/>
            </a:endParaRPr>
          </a:p>
          <a:p>
            <a:pPr marL="742950" lvl="1" indent="-285750">
              <a:lnSpc>
                <a:spcPts val="1707"/>
              </a:lnSpc>
              <a:buFont typeface="Arial" panose="020B0604020202020204" pitchFamily="34" charset="0"/>
              <a:buChar char="•"/>
            </a:pPr>
            <a:r>
              <a:rPr lang="en-GB" sz="1400" dirty="0">
                <a:latin typeface="Arial (body)"/>
                <a:ea typeface="Garet 1 Light"/>
                <a:cs typeface="Garet 1 Light"/>
                <a:sym typeface="Garet 1 Light"/>
              </a:rPr>
              <a:t>This is further complicated by the fact that time-dependent cracks can propagate from initially ‘blunt’ planar flaws under certain conditions.</a:t>
            </a:r>
          </a:p>
          <a:p>
            <a:pPr marL="742950" lvl="1" indent="-285750">
              <a:lnSpc>
                <a:spcPts val="1707"/>
              </a:lnSpc>
              <a:buFont typeface="Arial" panose="020B0604020202020204" pitchFamily="34" charset="0"/>
              <a:buChar char="•"/>
            </a:pPr>
            <a:endParaRPr lang="en-GB" sz="1400" dirty="0">
              <a:latin typeface="Arial (body)"/>
              <a:ea typeface="Garet 1 Light"/>
              <a:cs typeface="Garet 1 Light"/>
              <a:sym typeface="Garet 1 Light"/>
            </a:endParaRPr>
          </a:p>
          <a:p>
            <a:pPr marL="742950" lvl="1" indent="-285750">
              <a:lnSpc>
                <a:spcPts val="1707"/>
              </a:lnSpc>
              <a:buFont typeface="Arial" panose="020B0604020202020204" pitchFamily="34" charset="0"/>
              <a:buChar char="•"/>
            </a:pPr>
            <a:r>
              <a:rPr lang="en-GB" sz="1400" dirty="0">
                <a:latin typeface="Arial (body)"/>
                <a:ea typeface="Garet 1 Light"/>
                <a:cs typeface="Garet 1 Light"/>
                <a:sym typeface="Garet 1 Light"/>
              </a:rPr>
              <a:t>The term ‘</a:t>
            </a:r>
            <a:r>
              <a:rPr lang="en-GB" sz="1400" b="1" u="sng" dirty="0">
                <a:latin typeface="Arial (body)"/>
                <a:ea typeface="Garet 1 Light"/>
                <a:cs typeface="Garet 1 Light"/>
                <a:sym typeface="Garet 1 Light"/>
              </a:rPr>
              <a:t>crack-like</a:t>
            </a:r>
            <a:r>
              <a:rPr lang="en-GB" sz="1400" dirty="0">
                <a:latin typeface="Arial (body)"/>
                <a:ea typeface="Garet 1 Light"/>
                <a:cs typeface="Garet 1 Light"/>
                <a:sym typeface="Garet 1 Light"/>
              </a:rPr>
              <a:t>’ is therefore used to cover this uncertainty.</a:t>
            </a:r>
          </a:p>
          <a:p>
            <a:pPr marL="1200150" lvl="2" indent="-285750">
              <a:lnSpc>
                <a:spcPts val="1707"/>
              </a:lnSpc>
              <a:buFont typeface="Arial" panose="020B0604020202020204" pitchFamily="34" charset="0"/>
              <a:buChar char="•"/>
            </a:pPr>
            <a:r>
              <a:rPr lang="en-GB" sz="1200" dirty="0">
                <a:latin typeface="Arial (body)"/>
                <a:ea typeface="Garet 1 Light"/>
                <a:cs typeface="Garet 1 Light"/>
                <a:sym typeface="Garet 1 Light"/>
              </a:rPr>
              <a:t>API 579 definition: “</a:t>
            </a:r>
            <a:r>
              <a:rPr lang="en-GB" sz="1200" i="1" dirty="0">
                <a:latin typeface="Arial (body)"/>
                <a:ea typeface="Garet 1 Light"/>
                <a:cs typeface="Garet 1 Light"/>
                <a:sym typeface="Garet 1 Light"/>
              </a:rPr>
              <a:t>A flaw that may or may not be the result of linear rupture, but which has the </a:t>
            </a:r>
            <a:r>
              <a:rPr lang="en-GB" sz="1200" b="1" i="1" dirty="0">
                <a:latin typeface="Arial (body)"/>
                <a:ea typeface="Garet 1 Light"/>
                <a:cs typeface="Garet 1 Light"/>
                <a:sym typeface="Garet 1 Light"/>
              </a:rPr>
              <a:t>physical characteristics of a crack when detected by an NDE technique</a:t>
            </a:r>
            <a:r>
              <a:rPr lang="en-GB" sz="1200" i="1" dirty="0">
                <a:latin typeface="Arial (body)"/>
                <a:ea typeface="Garet 1 Light"/>
                <a:cs typeface="Garet 1 Light"/>
                <a:sym typeface="Garet 1 Light"/>
              </a:rPr>
              <a:t>….Examples of crack-like flaws include </a:t>
            </a:r>
            <a:r>
              <a:rPr lang="en-GB" sz="1200" b="1" i="1" dirty="0">
                <a:latin typeface="Arial (body)"/>
                <a:ea typeface="Garet 1 Light"/>
                <a:cs typeface="Garet 1 Light"/>
                <a:sym typeface="Garet 1 Light"/>
              </a:rPr>
              <a:t>planar cracks, lack of fusion and lack of penetration in welds, sharp groove-like localized corrosion, and branch type cracks associated with environmental cracking</a:t>
            </a:r>
            <a:r>
              <a:rPr lang="en-GB" sz="1200" dirty="0">
                <a:latin typeface="Arial (body)"/>
                <a:ea typeface="Garet 1 Light"/>
                <a:cs typeface="Garet 1 Light"/>
                <a:sym typeface="Garet 1 Light"/>
              </a:rPr>
              <a:t>.”</a:t>
            </a:r>
          </a:p>
          <a:p>
            <a:pPr marL="742950" lvl="1" indent="-285750">
              <a:lnSpc>
                <a:spcPts val="1707"/>
              </a:lnSpc>
              <a:buFont typeface="Arial" panose="020B0604020202020204" pitchFamily="34" charset="0"/>
              <a:buChar char="•"/>
            </a:pPr>
            <a:endParaRPr lang="en-US" sz="1400" dirty="0">
              <a:latin typeface="Arial (body)"/>
              <a:ea typeface="Garet 1 Light"/>
              <a:cs typeface="Garet 1 Light"/>
              <a:sym typeface="Garet 1 Light"/>
            </a:endParaRPr>
          </a:p>
        </p:txBody>
      </p:sp>
      <p:pic>
        <p:nvPicPr>
          <p:cNvPr id="3" name="Picture 2">
            <a:extLst>
              <a:ext uri="{FF2B5EF4-FFF2-40B4-BE49-F238E27FC236}">
                <a16:creationId xmlns:a16="http://schemas.microsoft.com/office/drawing/2014/main" id="{D61F804D-B83A-D989-AEB4-2D5F070FBD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06944" y="1537975"/>
            <a:ext cx="3211771" cy="2255716"/>
          </a:xfrm>
          <a:prstGeom prst="rect">
            <a:avLst/>
          </a:prstGeom>
        </p:spPr>
      </p:pic>
      <p:pic>
        <p:nvPicPr>
          <p:cNvPr id="4" name="Picture 3">
            <a:extLst>
              <a:ext uri="{FF2B5EF4-FFF2-40B4-BE49-F238E27FC236}">
                <a16:creationId xmlns:a16="http://schemas.microsoft.com/office/drawing/2014/main" id="{D6FB4348-7223-793A-532F-A6B7815E8A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90435" y="3943248"/>
            <a:ext cx="3244790" cy="2325306"/>
          </a:xfrm>
          <a:prstGeom prst="rect">
            <a:avLst/>
          </a:prstGeom>
        </p:spPr>
      </p:pic>
    </p:spTree>
    <p:extLst>
      <p:ext uri="{BB962C8B-B14F-4D97-AF65-F5344CB8AC3E}">
        <p14:creationId xmlns:p14="http://schemas.microsoft.com/office/powerpoint/2010/main" val="1235215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8711B-E4D5-5ED7-C869-311332D72C8B}"/>
            </a:ext>
          </a:extLst>
        </p:cNvPr>
        <p:cNvGrpSpPr/>
        <p:nvPr/>
      </p:nvGrpSpPr>
      <p:grpSpPr>
        <a:xfrm>
          <a:off x="0" y="0"/>
          <a:ext cx="0" cy="0"/>
          <a:chOff x="0" y="0"/>
          <a:chExt cx="0" cy="0"/>
        </a:xfrm>
      </p:grpSpPr>
      <p:sp>
        <p:nvSpPr>
          <p:cNvPr id="7" name="Titel 6">
            <a:extLst>
              <a:ext uri="{FF2B5EF4-FFF2-40B4-BE49-F238E27FC236}">
                <a16:creationId xmlns:a16="http://schemas.microsoft.com/office/drawing/2014/main" id="{4CE3A503-2EF1-5F92-9245-08CB1DE3850C}"/>
              </a:ext>
            </a:extLst>
          </p:cNvPr>
          <p:cNvSpPr>
            <a:spLocks noGrp="1"/>
          </p:cNvSpPr>
          <p:nvPr>
            <p:ph type="title"/>
          </p:nvPr>
        </p:nvSpPr>
        <p:spPr bwMode="gray"/>
        <p:txBody>
          <a:bodyPr/>
          <a:lstStyle/>
          <a:p>
            <a:r>
              <a:rPr lang="en-US" dirty="0"/>
              <a:t>In-Line Inspection of Cracks</a:t>
            </a:r>
            <a:br>
              <a:rPr lang="en-US" dirty="0"/>
            </a:br>
            <a:r>
              <a:rPr lang="en-US" b="0" dirty="0"/>
              <a:t>How do I find cracks?</a:t>
            </a:r>
            <a:br>
              <a:rPr lang="en-US" dirty="0"/>
            </a:br>
            <a:br>
              <a:rPr lang="en-US" dirty="0"/>
            </a:br>
            <a:endParaRPr lang="en-US" b="0" dirty="0"/>
          </a:p>
        </p:txBody>
      </p:sp>
      <p:sp>
        <p:nvSpPr>
          <p:cNvPr id="20" name="Foliennummernplatzhalter 2">
            <a:extLst>
              <a:ext uri="{FF2B5EF4-FFF2-40B4-BE49-F238E27FC236}">
                <a16:creationId xmlns:a16="http://schemas.microsoft.com/office/drawing/2014/main" id="{E6987BDE-B9D0-3DEE-E081-6AD1D7D72016}"/>
              </a:ext>
            </a:extLst>
          </p:cNvPr>
          <p:cNvSpPr>
            <a:spLocks noGrp="1"/>
          </p:cNvSpPr>
          <p:nvPr>
            <p:ph type="sldNum" sz="quarter" idx="4"/>
          </p:nvPr>
        </p:nvSpPr>
        <p:spPr bwMode="gray">
          <a:prstGeom prst="rect">
            <a:avLst/>
          </a:prstGeom>
          <a:noFill/>
        </p:spPr>
        <p:txBody>
          <a:bodyPr vert="horz" lIns="0" tIns="0" rIns="0" bIns="0" rtlCol="0" anchor="ctr" anchorCtr="0"/>
          <a:lstStyle>
            <a:lvl1pPr algn="r">
              <a:defRPr lang="en-US" sz="1000" b="1" kern="1200" smtClean="0">
                <a:solidFill>
                  <a:schemeClr val="tx2"/>
                </a:solidFill>
                <a:latin typeface="+mn-lt"/>
                <a:ea typeface="+mn-ea"/>
                <a:cs typeface="+mn-cs"/>
              </a:defRPr>
            </a:lvl1pPr>
          </a:lstStyle>
          <a:p>
            <a:fld id="{175B214D-6BE7-42B0-9C13-90FEE9B2482C}" type="slidenum">
              <a:rPr lang="en-US" smtClean="0">
                <a:solidFill>
                  <a:schemeClr val="bg2"/>
                </a:solidFill>
              </a:rPr>
              <a:pPr/>
              <a:t>13</a:t>
            </a:fld>
            <a:endParaRPr lang="en-US" b="0" dirty="0">
              <a:solidFill>
                <a:schemeClr val="bg2"/>
              </a:solidFill>
            </a:endParaRPr>
          </a:p>
        </p:txBody>
      </p:sp>
      <p:sp>
        <p:nvSpPr>
          <p:cNvPr id="21" name="Fußzeilenplatzhalter 5">
            <a:extLst>
              <a:ext uri="{FF2B5EF4-FFF2-40B4-BE49-F238E27FC236}">
                <a16:creationId xmlns:a16="http://schemas.microsoft.com/office/drawing/2014/main" id="{0B4B6BF5-C076-2428-CA3C-EBEF85DEC43B}"/>
              </a:ext>
            </a:extLst>
          </p:cNvPr>
          <p:cNvSpPr>
            <a:spLocks noGrp="1"/>
          </p:cNvSpPr>
          <p:nvPr>
            <p:ph type="ftr" sz="quarter" idx="3"/>
          </p:nvPr>
        </p:nvSpPr>
        <p:spPr bwMode="gray">
          <a:prstGeom prst="rect">
            <a:avLst/>
          </a:prstGeom>
        </p:spPr>
        <p:txBody>
          <a:bodyPr vert="horz" lIns="0" tIns="0" rIns="0" bIns="0" rtlCol="0" anchor="ctr">
            <a:noAutofit/>
          </a:bodyPr>
          <a:lstStyle>
            <a:lvl1pPr algn="l">
              <a:defRPr sz="1000">
                <a:solidFill>
                  <a:schemeClr val="tx2"/>
                </a:solidFill>
              </a:defRPr>
            </a:lvl1pPr>
          </a:lstStyle>
          <a:p>
            <a:r>
              <a:rPr lang="en-GB" noProof="0" dirty="0">
                <a:solidFill>
                  <a:schemeClr val="bg2"/>
                </a:solidFill>
              </a:rPr>
              <a:t>Finding the Needle in the Haystack</a:t>
            </a:r>
            <a:r>
              <a:rPr lang="en-US" noProof="0" dirty="0">
                <a:solidFill>
                  <a:schemeClr val="bg2"/>
                </a:solidFill>
              </a:rPr>
              <a:t> | © ROSEN Group 2025</a:t>
            </a:r>
          </a:p>
        </p:txBody>
      </p:sp>
      <p:grpSp>
        <p:nvGrpSpPr>
          <p:cNvPr id="42" name="Gruppieren 41">
            <a:extLst>
              <a:ext uri="{FF2B5EF4-FFF2-40B4-BE49-F238E27FC236}">
                <a16:creationId xmlns:a16="http://schemas.microsoft.com/office/drawing/2014/main" id="{D4EBE5A9-15FE-A886-882C-20E440C335CE}"/>
              </a:ext>
            </a:extLst>
          </p:cNvPr>
          <p:cNvGrpSpPr>
            <a:grpSpLocks noChangeAspect="1"/>
          </p:cNvGrpSpPr>
          <p:nvPr/>
        </p:nvGrpSpPr>
        <p:grpSpPr bwMode="gray">
          <a:xfrm>
            <a:off x="12755043" y="0"/>
            <a:ext cx="3480873" cy="6165971"/>
            <a:chOff x="12588390" y="-79900"/>
            <a:chExt cx="3480873" cy="6165971"/>
          </a:xfrm>
        </p:grpSpPr>
        <p:sp>
          <p:nvSpPr>
            <p:cNvPr id="43" name="Rechteck 42">
              <a:extLst>
                <a:ext uri="{FF2B5EF4-FFF2-40B4-BE49-F238E27FC236}">
                  <a16:creationId xmlns:a16="http://schemas.microsoft.com/office/drawing/2014/main" id="{7E58B955-A327-910F-955F-44A1D88CC4F7}"/>
                </a:ext>
              </a:extLst>
            </p:cNvPr>
            <p:cNvSpPr/>
            <p:nvPr/>
          </p:nvSpPr>
          <p:spPr bwMode="gray">
            <a:xfrm>
              <a:off x="12978915" y="302922"/>
              <a:ext cx="3090348" cy="578314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44000" tIns="612000" rIns="144000" bIns="144000" rtlCol="0" anchor="t" anchorCtr="0"/>
            <a:lstStyle/>
            <a:p>
              <a:pPr lvl="0" defTabSz="742950" fontAlgn="base">
                <a:lnSpc>
                  <a:spcPct val="110000"/>
                </a:lnSpc>
                <a:spcAft>
                  <a:spcPts val="1200"/>
                </a:spcAft>
                <a:buClr>
                  <a:srgbClr val="506491"/>
                </a:buClr>
                <a:tabLst>
                  <a:tab pos="216694" algn="l"/>
                  <a:tab pos="441127" algn="l"/>
                  <a:tab pos="657820" algn="l"/>
                  <a:tab pos="874514" algn="l"/>
                </a:tabLst>
                <a:defRPr/>
              </a:pPr>
              <a:r>
                <a:rPr lang="en-US" sz="1400" b="1" dirty="0">
                  <a:solidFill>
                    <a:schemeClr val="bg1"/>
                  </a:solidFill>
                </a:rPr>
                <a:t>Headlines</a:t>
              </a:r>
              <a:br>
                <a:rPr lang="en-US" sz="1400" b="1" dirty="0">
                  <a:solidFill>
                    <a:schemeClr val="bg1"/>
                  </a:solidFill>
                </a:rPr>
              </a:br>
              <a:r>
                <a:rPr lang="en-US" sz="1200" dirty="0">
                  <a:solidFill>
                    <a:schemeClr val="bg1"/>
                  </a:solidFill>
                </a:rPr>
                <a:t>Please use upper and lower case for headlines and subheadlines</a:t>
              </a:r>
            </a:p>
            <a:p>
              <a:pPr defTabSz="742950">
                <a:buSzTx/>
                <a:tabLst>
                  <a:tab pos="216694" algn="l"/>
                  <a:tab pos="441127" algn="l"/>
                  <a:tab pos="657820" algn="l"/>
                  <a:tab pos="874514" algn="l"/>
                </a:tabLst>
                <a:defRPr/>
              </a:pPr>
              <a:r>
                <a:rPr lang="en-US" sz="1200" dirty="0">
                  <a:solidFill>
                    <a:schemeClr val="bg1"/>
                  </a:solidFill>
                </a:rPr>
                <a:t>Headlines: </a:t>
              </a:r>
              <a:r>
                <a:rPr lang="en-US" sz="1200" b="1" dirty="0">
                  <a:solidFill>
                    <a:schemeClr val="bg1"/>
                  </a:solidFill>
                </a:rPr>
                <a:t>Arial (bold)</a:t>
              </a:r>
            </a:p>
            <a:p>
              <a:pPr defTabSz="742950">
                <a:buSzTx/>
                <a:tabLst>
                  <a:tab pos="216694" algn="l"/>
                  <a:tab pos="441127" algn="l"/>
                  <a:tab pos="657820" algn="l"/>
                  <a:tab pos="874514" algn="l"/>
                </a:tabLst>
                <a:defRPr/>
              </a:pPr>
              <a:r>
                <a:rPr lang="en-US" sz="1200" dirty="0">
                  <a:solidFill>
                    <a:schemeClr val="bg1"/>
                  </a:solidFill>
                </a:rPr>
                <a:t>Sub headlines: Arial (not bold)</a:t>
              </a:r>
            </a:p>
            <a:p>
              <a:pPr>
                <a:lnSpc>
                  <a:spcPct val="110000"/>
                </a:lnSpc>
                <a:spcAft>
                  <a:spcPts val="300"/>
                </a:spcAft>
              </a:pPr>
              <a:endParaRPr lang="en-US" sz="1400" b="1" dirty="0">
                <a:solidFill>
                  <a:schemeClr val="bg1"/>
                </a:solidFill>
              </a:endParaRPr>
            </a:p>
            <a:p>
              <a:pPr>
                <a:lnSpc>
                  <a:spcPct val="110000"/>
                </a:lnSpc>
                <a:spcAft>
                  <a:spcPts val="300"/>
                </a:spcAft>
              </a:pPr>
              <a:r>
                <a:rPr lang="en-US" sz="1400" b="1" dirty="0">
                  <a:solidFill>
                    <a:schemeClr val="bg1"/>
                  </a:solidFill>
                </a:rPr>
                <a:t>Bullet List</a:t>
              </a:r>
              <a:endParaRPr lang="en-US" sz="1200" dirty="0">
                <a:solidFill>
                  <a:schemeClr val="bg1"/>
                </a:solidFill>
              </a:endParaRPr>
            </a:p>
            <a:p>
              <a:pPr>
                <a:lnSpc>
                  <a:spcPct val="110000"/>
                </a:lnSpc>
                <a:spcAft>
                  <a:spcPts val="1200"/>
                </a:spcAft>
              </a:pPr>
              <a:r>
                <a:rPr lang="en-US" sz="1200" dirty="0">
                  <a:solidFill>
                    <a:schemeClr val="bg1"/>
                  </a:solidFill>
                </a:rPr>
                <a:t>Bullet points do not necessarily have to be used and can be removed in the “Home" menu bar under the "Bullets" tab.</a:t>
              </a:r>
            </a:p>
            <a:p>
              <a:pPr>
                <a:lnSpc>
                  <a:spcPct val="110000"/>
                </a:lnSpc>
                <a:spcAft>
                  <a:spcPts val="300"/>
                </a:spcAft>
              </a:pPr>
              <a:r>
                <a:rPr lang="en-US" sz="1400" b="1" dirty="0">
                  <a:solidFill>
                    <a:schemeClr val="bg1"/>
                  </a:solidFill>
                </a:rPr>
                <a:t>Font size for </a:t>
              </a:r>
              <a:br>
                <a:rPr lang="en-US" sz="1400" b="1" dirty="0">
                  <a:solidFill>
                    <a:schemeClr val="bg1"/>
                  </a:solidFill>
                </a:rPr>
              </a:br>
              <a:r>
                <a:rPr lang="en-US" sz="1400" b="1" dirty="0">
                  <a:solidFill>
                    <a:schemeClr val="bg1"/>
                  </a:solidFill>
                </a:rPr>
                <a:t>content slides</a:t>
              </a:r>
            </a:p>
            <a:p>
              <a:pPr>
                <a:lnSpc>
                  <a:spcPct val="110000"/>
                </a:lnSpc>
                <a:spcAft>
                  <a:spcPts val="300"/>
                </a:spcAft>
              </a:pPr>
              <a:r>
                <a:rPr lang="en-US" sz="1200" dirty="0">
                  <a:solidFill>
                    <a:schemeClr val="bg1"/>
                  </a:solidFill>
                </a:rPr>
                <a:t>Please use a consistent font size of 16 pt. for Subheadlines and 14 pt. for body text. For text-heavy slides, a font size of 12 pt. can be used for body text and 14 pt. for Subheadlines.</a:t>
              </a:r>
            </a:p>
            <a:p>
              <a:pPr>
                <a:lnSpc>
                  <a:spcPct val="110000"/>
                </a:lnSpc>
                <a:spcAft>
                  <a:spcPts val="300"/>
                </a:spcAft>
              </a:pPr>
              <a:r>
                <a:rPr lang="en-US" sz="1200" dirty="0">
                  <a:solidFill>
                    <a:schemeClr val="bg1"/>
                  </a:solidFill>
                </a:rPr>
                <a:t>The minimum size for continuous text should not exceed 12 pts.</a:t>
              </a:r>
            </a:p>
            <a:p>
              <a:pPr>
                <a:lnSpc>
                  <a:spcPct val="110000"/>
                </a:lnSpc>
                <a:spcAft>
                  <a:spcPts val="300"/>
                </a:spcAft>
              </a:pPr>
              <a:r>
                <a:rPr lang="en-US" sz="1200" b="1" dirty="0">
                  <a:solidFill>
                    <a:schemeClr val="bg1"/>
                  </a:solidFill>
                </a:rPr>
                <a:t>Line spacing: </a:t>
              </a:r>
              <a:r>
                <a:rPr lang="en-US" sz="1200" dirty="0">
                  <a:solidFill>
                    <a:schemeClr val="bg1"/>
                  </a:solidFill>
                </a:rPr>
                <a:t>1.1 </a:t>
              </a:r>
            </a:p>
            <a:p>
              <a:pPr>
                <a:lnSpc>
                  <a:spcPct val="110000"/>
                </a:lnSpc>
                <a:spcAft>
                  <a:spcPts val="300"/>
                </a:spcAft>
              </a:pPr>
              <a:r>
                <a:rPr lang="en-US" sz="1200" b="1" dirty="0">
                  <a:solidFill>
                    <a:schemeClr val="bg1"/>
                  </a:solidFill>
                </a:rPr>
                <a:t>Spacing between paragraphs: </a:t>
              </a:r>
              <a:r>
                <a:rPr lang="en-US" sz="1200" dirty="0">
                  <a:solidFill>
                    <a:schemeClr val="bg1"/>
                  </a:solidFill>
                </a:rPr>
                <a:t>6 pt.</a:t>
              </a:r>
            </a:p>
            <a:p>
              <a:pPr>
                <a:lnSpc>
                  <a:spcPct val="110000"/>
                </a:lnSpc>
                <a:spcAft>
                  <a:spcPts val="300"/>
                </a:spcAft>
              </a:pPr>
              <a:endParaRPr lang="en-US" sz="1200" dirty="0">
                <a:solidFill>
                  <a:schemeClr val="bg1"/>
                </a:solidFill>
              </a:endParaRPr>
            </a:p>
          </p:txBody>
        </p:sp>
        <p:grpSp>
          <p:nvGrpSpPr>
            <p:cNvPr id="44" name="Gruppieren 43">
              <a:extLst>
                <a:ext uri="{FF2B5EF4-FFF2-40B4-BE49-F238E27FC236}">
                  <a16:creationId xmlns:a16="http://schemas.microsoft.com/office/drawing/2014/main" id="{0935A4A9-B816-28DB-BDA8-D5743EF465F3}"/>
                </a:ext>
              </a:extLst>
            </p:cNvPr>
            <p:cNvGrpSpPr/>
            <p:nvPr/>
          </p:nvGrpSpPr>
          <p:grpSpPr bwMode="gray">
            <a:xfrm>
              <a:off x="12588390" y="-79900"/>
              <a:ext cx="781050" cy="781050"/>
              <a:chOff x="13063377" y="0"/>
              <a:chExt cx="781050" cy="781050"/>
            </a:xfrm>
          </p:grpSpPr>
          <p:sp>
            <p:nvSpPr>
              <p:cNvPr id="45" name="Ellipse 44">
                <a:extLst>
                  <a:ext uri="{FF2B5EF4-FFF2-40B4-BE49-F238E27FC236}">
                    <a16:creationId xmlns:a16="http://schemas.microsoft.com/office/drawing/2014/main" id="{769A9204-95E6-D3D8-4B45-0D4A01AA1948}"/>
                  </a:ext>
                </a:extLst>
              </p:cNvPr>
              <p:cNvSpPr/>
              <p:nvPr/>
            </p:nvSpPr>
            <p:spPr bwMode="gray">
              <a:xfrm>
                <a:off x="13063377" y="0"/>
                <a:ext cx="781050" cy="78105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26">
                <a:extLst>
                  <a:ext uri="{FF2B5EF4-FFF2-40B4-BE49-F238E27FC236}">
                    <a16:creationId xmlns:a16="http://schemas.microsoft.com/office/drawing/2014/main" id="{080299FB-A9DE-4939-A7BB-03D2E9E9BF51}"/>
                  </a:ext>
                </a:extLst>
              </p:cNvPr>
              <p:cNvGrpSpPr>
                <a:grpSpLocks noChangeAspect="1"/>
              </p:cNvGrpSpPr>
              <p:nvPr/>
            </p:nvGrpSpPr>
            <p:grpSpPr bwMode="gray">
              <a:xfrm>
                <a:off x="13245729" y="138525"/>
                <a:ext cx="416346" cy="504000"/>
                <a:chOff x="7177088" y="4749800"/>
                <a:chExt cx="603251" cy="730250"/>
              </a:xfrm>
            </p:grpSpPr>
            <p:sp>
              <p:nvSpPr>
                <p:cNvPr id="47" name="Freeform 354">
                  <a:extLst>
                    <a:ext uri="{FF2B5EF4-FFF2-40B4-BE49-F238E27FC236}">
                      <a16:creationId xmlns:a16="http://schemas.microsoft.com/office/drawing/2014/main" id="{2DC9CDD2-39EB-14C7-1D0F-E722F65F07FE}"/>
                    </a:ext>
                  </a:extLst>
                </p:cNvPr>
                <p:cNvSpPr>
                  <a:spLocks/>
                </p:cNvSpPr>
                <p:nvPr/>
              </p:nvSpPr>
              <p:spPr bwMode="gray">
                <a:xfrm>
                  <a:off x="7304088" y="4851400"/>
                  <a:ext cx="374650" cy="469900"/>
                </a:xfrm>
                <a:custGeom>
                  <a:avLst/>
                  <a:gdLst>
                    <a:gd name="T0" fmla="*/ 329 w 493"/>
                    <a:gd name="T1" fmla="*/ 617 h 617"/>
                    <a:gd name="T2" fmla="*/ 329 w 493"/>
                    <a:gd name="T3" fmla="*/ 535 h 617"/>
                    <a:gd name="T4" fmla="*/ 373 w 493"/>
                    <a:gd name="T5" fmla="*/ 441 h 617"/>
                    <a:gd name="T6" fmla="*/ 335 w 493"/>
                    <a:gd name="T7" fmla="*/ 74 h 617"/>
                    <a:gd name="T8" fmla="*/ 9 w 493"/>
                    <a:gd name="T9" fmla="*/ 245 h 617"/>
                    <a:gd name="T10" fmla="*/ 87 w 493"/>
                    <a:gd name="T11" fmla="*/ 440 h 617"/>
                    <a:gd name="T12" fmla="*/ 131 w 493"/>
                    <a:gd name="T13" fmla="*/ 535 h 617"/>
                    <a:gd name="T14" fmla="*/ 131 w 493"/>
                    <a:gd name="T15" fmla="*/ 617 h 6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3" h="617">
                      <a:moveTo>
                        <a:pt x="329" y="617"/>
                      </a:moveTo>
                      <a:lnTo>
                        <a:pt x="329" y="535"/>
                      </a:lnTo>
                      <a:cubicBezTo>
                        <a:pt x="329" y="499"/>
                        <a:pt x="345" y="464"/>
                        <a:pt x="373" y="441"/>
                      </a:cubicBezTo>
                      <a:cubicBezTo>
                        <a:pt x="493" y="340"/>
                        <a:pt x="474" y="149"/>
                        <a:pt x="335" y="74"/>
                      </a:cubicBezTo>
                      <a:cubicBezTo>
                        <a:pt x="197" y="0"/>
                        <a:pt x="27" y="88"/>
                        <a:pt x="9" y="245"/>
                      </a:cubicBezTo>
                      <a:cubicBezTo>
                        <a:pt x="0" y="319"/>
                        <a:pt x="30" y="392"/>
                        <a:pt x="87" y="440"/>
                      </a:cubicBezTo>
                      <a:cubicBezTo>
                        <a:pt x="115" y="464"/>
                        <a:pt x="131" y="498"/>
                        <a:pt x="131" y="535"/>
                      </a:cubicBezTo>
                      <a:lnTo>
                        <a:pt x="131" y="617"/>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endParaRPr lang="en-US" dirty="0"/>
                </a:p>
              </p:txBody>
            </p:sp>
            <p:sp>
              <p:nvSpPr>
                <p:cNvPr id="48" name="Line 355">
                  <a:extLst>
                    <a:ext uri="{FF2B5EF4-FFF2-40B4-BE49-F238E27FC236}">
                      <a16:creationId xmlns:a16="http://schemas.microsoft.com/office/drawing/2014/main" id="{F18F65CC-D572-B7B0-B7BD-24C280E54C83}"/>
                    </a:ext>
                  </a:extLst>
                </p:cNvPr>
                <p:cNvSpPr>
                  <a:spLocks noChangeShapeType="1"/>
                </p:cNvSpPr>
                <p:nvPr/>
              </p:nvSpPr>
              <p:spPr bwMode="gray">
                <a:xfrm>
                  <a:off x="7400926" y="5364163"/>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49" name="Line 356">
                  <a:extLst>
                    <a:ext uri="{FF2B5EF4-FFF2-40B4-BE49-F238E27FC236}">
                      <a16:creationId xmlns:a16="http://schemas.microsoft.com/office/drawing/2014/main" id="{154307BD-C7A3-C38B-A806-09A7269384E9}"/>
                    </a:ext>
                  </a:extLst>
                </p:cNvPr>
                <p:cNvSpPr>
                  <a:spLocks noChangeShapeType="1"/>
                </p:cNvSpPr>
                <p:nvPr/>
              </p:nvSpPr>
              <p:spPr bwMode="gray">
                <a:xfrm>
                  <a:off x="7400926" y="5402263"/>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0" name="Line 357">
                  <a:extLst>
                    <a:ext uri="{FF2B5EF4-FFF2-40B4-BE49-F238E27FC236}">
                      <a16:creationId xmlns:a16="http://schemas.microsoft.com/office/drawing/2014/main" id="{AAE8FC9D-76CC-6F8E-B8DB-DAFF5C616022}"/>
                    </a:ext>
                  </a:extLst>
                </p:cNvPr>
                <p:cNvSpPr>
                  <a:spLocks noChangeShapeType="1"/>
                </p:cNvSpPr>
                <p:nvPr/>
              </p:nvSpPr>
              <p:spPr bwMode="gray">
                <a:xfrm>
                  <a:off x="7400926" y="5441950"/>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1" name="Line 358">
                  <a:extLst>
                    <a:ext uri="{FF2B5EF4-FFF2-40B4-BE49-F238E27FC236}">
                      <a16:creationId xmlns:a16="http://schemas.microsoft.com/office/drawing/2014/main" id="{205E7EB3-CEBB-2D84-FF20-DA3A9CF8115D}"/>
                    </a:ext>
                  </a:extLst>
                </p:cNvPr>
                <p:cNvSpPr>
                  <a:spLocks noChangeShapeType="1"/>
                </p:cNvSpPr>
                <p:nvPr/>
              </p:nvSpPr>
              <p:spPr bwMode="gray">
                <a:xfrm>
                  <a:off x="7439026" y="5480050"/>
                  <a:ext cx="777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2" name="Line 359">
                  <a:extLst>
                    <a:ext uri="{FF2B5EF4-FFF2-40B4-BE49-F238E27FC236}">
                      <a16:creationId xmlns:a16="http://schemas.microsoft.com/office/drawing/2014/main" id="{E7CF5D0A-DF52-DA61-014F-56F24209D1B8}"/>
                    </a:ext>
                  </a:extLst>
                </p:cNvPr>
                <p:cNvSpPr>
                  <a:spLocks noChangeShapeType="1"/>
                </p:cNvSpPr>
                <p:nvPr/>
              </p:nvSpPr>
              <p:spPr bwMode="gray">
                <a:xfrm>
                  <a:off x="7177088" y="5049838"/>
                  <a:ext cx="682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3" name="Line 360">
                  <a:extLst>
                    <a:ext uri="{FF2B5EF4-FFF2-40B4-BE49-F238E27FC236}">
                      <a16:creationId xmlns:a16="http://schemas.microsoft.com/office/drawing/2014/main" id="{03D77B47-4959-FF28-C84A-8D5B9DB99103}"/>
                    </a:ext>
                  </a:extLst>
                </p:cNvPr>
                <p:cNvSpPr>
                  <a:spLocks noChangeShapeType="1"/>
                </p:cNvSpPr>
                <p:nvPr/>
              </p:nvSpPr>
              <p:spPr bwMode="gray">
                <a:xfrm flipH="1" flipV="1">
                  <a:off x="7265988" y="4837113"/>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4" name="Line 361">
                  <a:extLst>
                    <a:ext uri="{FF2B5EF4-FFF2-40B4-BE49-F238E27FC236}">
                      <a16:creationId xmlns:a16="http://schemas.microsoft.com/office/drawing/2014/main" id="{B854F65A-346F-22BF-3CBE-FEFF0DA5813E}"/>
                    </a:ext>
                  </a:extLst>
                </p:cNvPr>
                <p:cNvSpPr>
                  <a:spLocks noChangeShapeType="1"/>
                </p:cNvSpPr>
                <p:nvPr/>
              </p:nvSpPr>
              <p:spPr bwMode="gray">
                <a:xfrm>
                  <a:off x="7478713" y="4749800"/>
                  <a:ext cx="0" cy="6667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5" name="Line 362">
                  <a:extLst>
                    <a:ext uri="{FF2B5EF4-FFF2-40B4-BE49-F238E27FC236}">
                      <a16:creationId xmlns:a16="http://schemas.microsoft.com/office/drawing/2014/main" id="{59AFA297-206E-388C-E847-B62AC48827AD}"/>
                    </a:ext>
                  </a:extLst>
                </p:cNvPr>
                <p:cNvSpPr>
                  <a:spLocks noChangeShapeType="1"/>
                </p:cNvSpPr>
                <p:nvPr/>
              </p:nvSpPr>
              <p:spPr bwMode="gray">
                <a:xfrm flipV="1">
                  <a:off x="7645401" y="4837113"/>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6" name="Line 363">
                  <a:extLst>
                    <a:ext uri="{FF2B5EF4-FFF2-40B4-BE49-F238E27FC236}">
                      <a16:creationId xmlns:a16="http://schemas.microsoft.com/office/drawing/2014/main" id="{F0CD58DB-B52E-44D8-06D7-C04E68A7352F}"/>
                    </a:ext>
                  </a:extLst>
                </p:cNvPr>
                <p:cNvSpPr>
                  <a:spLocks noChangeShapeType="1"/>
                </p:cNvSpPr>
                <p:nvPr/>
              </p:nvSpPr>
              <p:spPr bwMode="gray">
                <a:xfrm flipV="1">
                  <a:off x="7265988" y="5214938"/>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7" name="Line 364">
                  <a:extLst>
                    <a:ext uri="{FF2B5EF4-FFF2-40B4-BE49-F238E27FC236}">
                      <a16:creationId xmlns:a16="http://schemas.microsoft.com/office/drawing/2014/main" id="{FF44C051-29C3-B01E-F58E-2F3211FB1E4A}"/>
                    </a:ext>
                  </a:extLst>
                </p:cNvPr>
                <p:cNvSpPr>
                  <a:spLocks noChangeShapeType="1"/>
                </p:cNvSpPr>
                <p:nvPr/>
              </p:nvSpPr>
              <p:spPr bwMode="gray">
                <a:xfrm flipH="1" flipV="1">
                  <a:off x="7645401" y="5214938"/>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8" name="Line 365">
                  <a:extLst>
                    <a:ext uri="{FF2B5EF4-FFF2-40B4-BE49-F238E27FC236}">
                      <a16:creationId xmlns:a16="http://schemas.microsoft.com/office/drawing/2014/main" id="{195D846F-980F-B00F-FF60-157C61CF4463}"/>
                    </a:ext>
                  </a:extLst>
                </p:cNvPr>
                <p:cNvSpPr>
                  <a:spLocks noChangeShapeType="1"/>
                </p:cNvSpPr>
                <p:nvPr/>
              </p:nvSpPr>
              <p:spPr bwMode="gray">
                <a:xfrm flipH="1">
                  <a:off x="7712076" y="5049838"/>
                  <a:ext cx="682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grpSp>
        </p:grpSp>
      </p:grpSp>
      <p:sp>
        <p:nvSpPr>
          <p:cNvPr id="5" name="TextBox 16">
            <a:extLst>
              <a:ext uri="{FF2B5EF4-FFF2-40B4-BE49-F238E27FC236}">
                <a16:creationId xmlns:a16="http://schemas.microsoft.com/office/drawing/2014/main" id="{6D1CFEDA-49D8-03C5-57E4-D8E06B6FF26D}"/>
              </a:ext>
            </a:extLst>
          </p:cNvPr>
          <p:cNvSpPr txBox="1"/>
          <p:nvPr/>
        </p:nvSpPr>
        <p:spPr>
          <a:xfrm>
            <a:off x="515542" y="1505864"/>
            <a:ext cx="6038176" cy="4585871"/>
          </a:xfrm>
          <a:prstGeom prst="rect">
            <a:avLst/>
          </a:prstGeom>
        </p:spPr>
        <p:txBody>
          <a:bodyPr wrap="square" lIns="0" tIns="0" rIns="0" bIns="0" rtlCol="0" anchor="t">
            <a:spAutoFit/>
          </a:bodyPr>
          <a:lstStyle/>
          <a:p>
            <a:r>
              <a:rPr lang="en-GB" sz="1400" dirty="0">
                <a:latin typeface="+mj-lt"/>
                <a:sym typeface="Garet 1 Light"/>
              </a:rPr>
              <a:t>Three Typical Approaches</a:t>
            </a:r>
          </a:p>
          <a:p>
            <a:endParaRPr lang="en-GB" sz="1400" dirty="0">
              <a:latin typeface="+mj-lt"/>
              <a:sym typeface="Garet 1 Light"/>
            </a:endParaRPr>
          </a:p>
          <a:p>
            <a:pPr marL="285750" indent="-285750">
              <a:buFont typeface="Arial" panose="020B0604020202020204" pitchFamily="34" charset="0"/>
              <a:buChar char="•"/>
            </a:pPr>
            <a:r>
              <a:rPr lang="en-GB" sz="1400" dirty="0">
                <a:latin typeface="+mj-lt"/>
                <a:sym typeface="Garet 1 Light"/>
              </a:rPr>
              <a:t>Hydrotest</a:t>
            </a:r>
          </a:p>
          <a:p>
            <a:pPr marL="742950" lvl="1" indent="-285750">
              <a:buFont typeface="Arial" panose="020B0604020202020204" pitchFamily="34" charset="0"/>
              <a:buChar char="•"/>
            </a:pPr>
            <a:r>
              <a:rPr lang="en-GB" sz="1400" dirty="0">
                <a:latin typeface="+mj-lt"/>
                <a:sym typeface="Garet 1 Light"/>
              </a:rPr>
              <a:t>Provides confirmation of the immediate integrity of the pipeline</a:t>
            </a:r>
          </a:p>
          <a:p>
            <a:pPr marL="1200150" lvl="2" indent="-285750">
              <a:buFont typeface="Arial" panose="020B0604020202020204" pitchFamily="34" charset="0"/>
              <a:buChar char="•"/>
            </a:pPr>
            <a:r>
              <a:rPr lang="en-GB" sz="1200" dirty="0">
                <a:latin typeface="+mj-lt"/>
                <a:sym typeface="Garet 1 Light"/>
              </a:rPr>
              <a:t>Provides no information on currently sub-critical anomalies that may grow in-service</a:t>
            </a:r>
          </a:p>
          <a:p>
            <a:pPr marL="742950" lvl="1" indent="-285750">
              <a:buFont typeface="Arial" panose="020B0604020202020204" pitchFamily="34" charset="0"/>
              <a:buChar char="•"/>
            </a:pPr>
            <a:r>
              <a:rPr lang="en-GB" sz="1400" dirty="0">
                <a:latin typeface="+mj-lt"/>
                <a:sym typeface="Garet 1 Light"/>
              </a:rPr>
              <a:t>Operationally challenging (requires vast amount of water, pumping and drying)</a:t>
            </a:r>
          </a:p>
          <a:p>
            <a:pPr marL="285750" indent="-285750">
              <a:buFont typeface="Arial" panose="020B0604020202020204" pitchFamily="34" charset="0"/>
              <a:buChar char="•"/>
            </a:pPr>
            <a:r>
              <a:rPr lang="en-GB" sz="1400" dirty="0">
                <a:latin typeface="+mj-lt"/>
                <a:sym typeface="Garet 1 Light"/>
              </a:rPr>
              <a:t>Direct Assessment</a:t>
            </a:r>
          </a:p>
          <a:p>
            <a:pPr marL="742950" lvl="1" indent="-285750">
              <a:buFont typeface="Arial" panose="020B0604020202020204" pitchFamily="34" charset="0"/>
              <a:buChar char="•"/>
            </a:pPr>
            <a:r>
              <a:rPr lang="en-GB" sz="1400" dirty="0">
                <a:latin typeface="+mj-lt"/>
                <a:sym typeface="Garet 1 Light"/>
              </a:rPr>
              <a:t>Targets areas most likely to contain cracks</a:t>
            </a:r>
          </a:p>
          <a:p>
            <a:pPr marL="742950" lvl="1" indent="-285750">
              <a:buFont typeface="Arial" panose="020B0604020202020204" pitchFamily="34" charset="0"/>
              <a:buChar char="•"/>
            </a:pPr>
            <a:r>
              <a:rPr lang="en-GB" sz="1400" dirty="0">
                <a:latin typeface="+mj-lt"/>
                <a:sym typeface="Garet 1 Light"/>
              </a:rPr>
              <a:t>Relies on a susceptibility model</a:t>
            </a:r>
          </a:p>
          <a:p>
            <a:pPr marL="1200150" lvl="2" indent="-285750">
              <a:buFont typeface="Arial" panose="020B0604020202020204" pitchFamily="34" charset="0"/>
              <a:buChar char="•"/>
            </a:pPr>
            <a:r>
              <a:rPr lang="en-GB" sz="1200" dirty="0">
                <a:latin typeface="+mj-lt"/>
                <a:sym typeface="Garet 1 Light"/>
              </a:rPr>
              <a:t>Only as good as the input data available</a:t>
            </a:r>
          </a:p>
          <a:p>
            <a:pPr marL="285750" indent="-285750">
              <a:buFont typeface="Arial" panose="020B0604020202020204" pitchFamily="34" charset="0"/>
              <a:buChar char="•"/>
            </a:pPr>
            <a:r>
              <a:rPr lang="en-GB" sz="1400" dirty="0">
                <a:latin typeface="+mj-lt"/>
                <a:sym typeface="Garet 1 Light"/>
              </a:rPr>
              <a:t>In-Line Inspection</a:t>
            </a:r>
          </a:p>
          <a:p>
            <a:pPr marL="742950" lvl="1" indent="-285750">
              <a:buFont typeface="Arial" panose="020B0604020202020204" pitchFamily="34" charset="0"/>
              <a:buChar char="•"/>
            </a:pPr>
            <a:r>
              <a:rPr lang="en-GB" sz="1400" dirty="0">
                <a:latin typeface="+mj-lt"/>
                <a:sym typeface="Garet 1 Light"/>
              </a:rPr>
              <a:t>Provides a report of cracks along entire the length of a pipeline</a:t>
            </a:r>
          </a:p>
          <a:p>
            <a:pPr marL="1200150" lvl="2" indent="-285750">
              <a:buFont typeface="Arial" panose="020B0604020202020204" pitchFamily="34" charset="0"/>
              <a:buChar char="•"/>
            </a:pPr>
            <a:r>
              <a:rPr lang="en-GB" sz="1200" dirty="0">
                <a:latin typeface="+mj-lt"/>
                <a:sym typeface="Garet 1 Light"/>
              </a:rPr>
              <a:t>Can only detect anomalies above a certain size threshold</a:t>
            </a:r>
          </a:p>
          <a:p>
            <a:pPr marL="1200150" lvl="2" indent="-285750">
              <a:buFont typeface="Arial" panose="020B0604020202020204" pitchFamily="34" charset="0"/>
              <a:buChar char="•"/>
            </a:pPr>
            <a:r>
              <a:rPr lang="en-GB" sz="1200" dirty="0">
                <a:latin typeface="+mj-lt"/>
                <a:sym typeface="Garet 1 Light"/>
              </a:rPr>
              <a:t>Some operators utilise In-Line Inspection (ILI) as a viable alternative to hydrotesting if anomaly dimensions are within the service specification</a:t>
            </a:r>
          </a:p>
          <a:p>
            <a:pPr marL="1200150" lvl="2" indent="-285750">
              <a:buFont typeface="Arial" panose="020B0604020202020204" pitchFamily="34" charset="0"/>
              <a:buChar char="•"/>
            </a:pPr>
            <a:endParaRPr lang="en-GB" sz="1400" dirty="0">
              <a:latin typeface="+mj-lt"/>
              <a:sym typeface="Garet 1 Light"/>
            </a:endParaRPr>
          </a:p>
          <a:p>
            <a:pPr marL="742950" lvl="1" indent="-285750">
              <a:buFont typeface="Arial" panose="020B0604020202020204" pitchFamily="34" charset="0"/>
              <a:buChar char="•"/>
            </a:pPr>
            <a:r>
              <a:rPr lang="en-GB" sz="1400" b="1" u="sng" dirty="0">
                <a:latin typeface="+mj-lt"/>
                <a:sym typeface="Garet 1 Light"/>
              </a:rPr>
              <a:t>A combination of approaches is often the most effective method for managing the cracking threat.</a:t>
            </a:r>
          </a:p>
          <a:p>
            <a:pPr marL="1200150" lvl="2" indent="-285750">
              <a:buFont typeface="Arial" panose="020B0604020202020204" pitchFamily="34" charset="0"/>
              <a:buChar char="•"/>
            </a:pPr>
            <a:endParaRPr lang="en-GB" sz="1400" dirty="0">
              <a:latin typeface="+mj-lt"/>
              <a:sym typeface="Garet 1 Light"/>
            </a:endParaRPr>
          </a:p>
          <a:p>
            <a:pPr marL="742950" lvl="1" indent="-285750">
              <a:buFont typeface="Arial" panose="020B0604020202020204" pitchFamily="34" charset="0"/>
              <a:buChar char="•"/>
            </a:pPr>
            <a:endParaRPr lang="en-GB" sz="1400" dirty="0">
              <a:latin typeface="+mj-lt"/>
              <a:sym typeface="Garet 1 Light"/>
            </a:endParaRPr>
          </a:p>
        </p:txBody>
      </p:sp>
      <p:pic>
        <p:nvPicPr>
          <p:cNvPr id="9" name="Picture 8">
            <a:extLst>
              <a:ext uri="{FF2B5EF4-FFF2-40B4-BE49-F238E27FC236}">
                <a16:creationId xmlns:a16="http://schemas.microsoft.com/office/drawing/2014/main" id="{F38613C9-3FD8-045F-5125-006703D092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1210" y="2730878"/>
            <a:ext cx="3420152" cy="2865368"/>
          </a:xfrm>
          <a:prstGeom prst="rect">
            <a:avLst/>
          </a:prstGeom>
        </p:spPr>
      </p:pic>
    </p:spTree>
    <p:extLst>
      <p:ext uri="{BB962C8B-B14F-4D97-AF65-F5344CB8AC3E}">
        <p14:creationId xmlns:p14="http://schemas.microsoft.com/office/powerpoint/2010/main" val="3563152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06E2D-C20B-570B-1582-7F62F3B7CF8E}"/>
            </a:ext>
          </a:extLst>
        </p:cNvPr>
        <p:cNvGrpSpPr/>
        <p:nvPr/>
      </p:nvGrpSpPr>
      <p:grpSpPr>
        <a:xfrm>
          <a:off x="0" y="0"/>
          <a:ext cx="0" cy="0"/>
          <a:chOff x="0" y="0"/>
          <a:chExt cx="0" cy="0"/>
        </a:xfrm>
      </p:grpSpPr>
      <p:sp>
        <p:nvSpPr>
          <p:cNvPr id="7" name="Titel 6">
            <a:extLst>
              <a:ext uri="{FF2B5EF4-FFF2-40B4-BE49-F238E27FC236}">
                <a16:creationId xmlns:a16="http://schemas.microsoft.com/office/drawing/2014/main" id="{DDFF4927-E82B-C0AB-451F-B928B1FF3730}"/>
              </a:ext>
            </a:extLst>
          </p:cNvPr>
          <p:cNvSpPr>
            <a:spLocks noGrp="1"/>
          </p:cNvSpPr>
          <p:nvPr>
            <p:ph type="title"/>
          </p:nvPr>
        </p:nvSpPr>
        <p:spPr bwMode="gray"/>
        <p:txBody>
          <a:bodyPr/>
          <a:lstStyle/>
          <a:p>
            <a:r>
              <a:rPr lang="en-US" dirty="0"/>
              <a:t>In-Line Inspection of Cracks</a:t>
            </a:r>
            <a:br>
              <a:rPr lang="en-US" dirty="0"/>
            </a:br>
            <a:r>
              <a:rPr lang="en-US" b="0" dirty="0"/>
              <a:t>Primary Technologies</a:t>
            </a:r>
            <a:br>
              <a:rPr lang="en-US" dirty="0"/>
            </a:br>
            <a:br>
              <a:rPr lang="en-US" dirty="0"/>
            </a:br>
            <a:endParaRPr lang="en-US" b="0" dirty="0"/>
          </a:p>
        </p:txBody>
      </p:sp>
      <p:sp>
        <p:nvSpPr>
          <p:cNvPr id="20" name="Foliennummernplatzhalter 2">
            <a:extLst>
              <a:ext uri="{FF2B5EF4-FFF2-40B4-BE49-F238E27FC236}">
                <a16:creationId xmlns:a16="http://schemas.microsoft.com/office/drawing/2014/main" id="{4F297850-ADFA-90B5-FC7D-1DF1402F78B2}"/>
              </a:ext>
            </a:extLst>
          </p:cNvPr>
          <p:cNvSpPr>
            <a:spLocks noGrp="1"/>
          </p:cNvSpPr>
          <p:nvPr>
            <p:ph type="sldNum" sz="quarter" idx="4"/>
          </p:nvPr>
        </p:nvSpPr>
        <p:spPr bwMode="gray">
          <a:prstGeom prst="rect">
            <a:avLst/>
          </a:prstGeom>
          <a:noFill/>
        </p:spPr>
        <p:txBody>
          <a:bodyPr vert="horz" lIns="0" tIns="0" rIns="0" bIns="0" rtlCol="0" anchor="ctr" anchorCtr="0"/>
          <a:lstStyle>
            <a:lvl1pPr algn="r">
              <a:defRPr lang="en-US" sz="1000" b="1" kern="1200" smtClean="0">
                <a:solidFill>
                  <a:schemeClr val="tx2"/>
                </a:solidFill>
                <a:latin typeface="+mn-lt"/>
                <a:ea typeface="+mn-ea"/>
                <a:cs typeface="+mn-cs"/>
              </a:defRPr>
            </a:lvl1pPr>
          </a:lstStyle>
          <a:p>
            <a:fld id="{175B214D-6BE7-42B0-9C13-90FEE9B2482C}" type="slidenum">
              <a:rPr lang="en-US" smtClean="0">
                <a:solidFill>
                  <a:schemeClr val="bg2"/>
                </a:solidFill>
              </a:rPr>
              <a:pPr/>
              <a:t>14</a:t>
            </a:fld>
            <a:endParaRPr lang="en-US" b="0" dirty="0">
              <a:solidFill>
                <a:schemeClr val="bg2"/>
              </a:solidFill>
            </a:endParaRPr>
          </a:p>
        </p:txBody>
      </p:sp>
      <p:sp>
        <p:nvSpPr>
          <p:cNvPr id="21" name="Fußzeilenplatzhalter 5">
            <a:extLst>
              <a:ext uri="{FF2B5EF4-FFF2-40B4-BE49-F238E27FC236}">
                <a16:creationId xmlns:a16="http://schemas.microsoft.com/office/drawing/2014/main" id="{AEEA12BD-9981-C2C3-DAAF-F7FC78A46AF3}"/>
              </a:ext>
            </a:extLst>
          </p:cNvPr>
          <p:cNvSpPr>
            <a:spLocks noGrp="1"/>
          </p:cNvSpPr>
          <p:nvPr>
            <p:ph type="ftr" sz="quarter" idx="3"/>
          </p:nvPr>
        </p:nvSpPr>
        <p:spPr bwMode="gray">
          <a:prstGeom prst="rect">
            <a:avLst/>
          </a:prstGeom>
        </p:spPr>
        <p:txBody>
          <a:bodyPr vert="horz" lIns="0" tIns="0" rIns="0" bIns="0" rtlCol="0" anchor="ctr">
            <a:noAutofit/>
          </a:bodyPr>
          <a:lstStyle>
            <a:lvl1pPr algn="l">
              <a:defRPr sz="1000">
                <a:solidFill>
                  <a:schemeClr val="tx2"/>
                </a:solidFill>
              </a:defRPr>
            </a:lvl1pPr>
          </a:lstStyle>
          <a:p>
            <a:r>
              <a:rPr lang="en-GB" noProof="0" dirty="0">
                <a:solidFill>
                  <a:schemeClr val="bg2"/>
                </a:solidFill>
              </a:rPr>
              <a:t>Finding the Needle in the Haystack</a:t>
            </a:r>
            <a:r>
              <a:rPr lang="en-US" noProof="0" dirty="0">
                <a:solidFill>
                  <a:schemeClr val="bg2"/>
                </a:solidFill>
              </a:rPr>
              <a:t> | © ROSEN Group 2025</a:t>
            </a:r>
          </a:p>
        </p:txBody>
      </p:sp>
      <p:grpSp>
        <p:nvGrpSpPr>
          <p:cNvPr id="42" name="Gruppieren 41">
            <a:extLst>
              <a:ext uri="{FF2B5EF4-FFF2-40B4-BE49-F238E27FC236}">
                <a16:creationId xmlns:a16="http://schemas.microsoft.com/office/drawing/2014/main" id="{C02D63E3-94C8-1B83-BC16-A1818A92D051}"/>
              </a:ext>
            </a:extLst>
          </p:cNvPr>
          <p:cNvGrpSpPr>
            <a:grpSpLocks noChangeAspect="1"/>
          </p:cNvGrpSpPr>
          <p:nvPr/>
        </p:nvGrpSpPr>
        <p:grpSpPr bwMode="gray">
          <a:xfrm>
            <a:off x="12755043" y="0"/>
            <a:ext cx="3480873" cy="6165971"/>
            <a:chOff x="12588390" y="-79900"/>
            <a:chExt cx="3480873" cy="6165971"/>
          </a:xfrm>
        </p:grpSpPr>
        <p:sp>
          <p:nvSpPr>
            <p:cNvPr id="43" name="Rechteck 42">
              <a:extLst>
                <a:ext uri="{FF2B5EF4-FFF2-40B4-BE49-F238E27FC236}">
                  <a16:creationId xmlns:a16="http://schemas.microsoft.com/office/drawing/2014/main" id="{E3AA6F8D-4D71-D48C-EA84-02C9FEB07241}"/>
                </a:ext>
              </a:extLst>
            </p:cNvPr>
            <p:cNvSpPr/>
            <p:nvPr/>
          </p:nvSpPr>
          <p:spPr bwMode="gray">
            <a:xfrm>
              <a:off x="12978915" y="302922"/>
              <a:ext cx="3090348" cy="578314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44000" tIns="612000" rIns="144000" bIns="144000" rtlCol="0" anchor="t" anchorCtr="0"/>
            <a:lstStyle/>
            <a:p>
              <a:pPr lvl="0" defTabSz="742950" fontAlgn="base">
                <a:lnSpc>
                  <a:spcPct val="110000"/>
                </a:lnSpc>
                <a:spcAft>
                  <a:spcPts val="1200"/>
                </a:spcAft>
                <a:buClr>
                  <a:srgbClr val="506491"/>
                </a:buClr>
                <a:tabLst>
                  <a:tab pos="216694" algn="l"/>
                  <a:tab pos="441127" algn="l"/>
                  <a:tab pos="657820" algn="l"/>
                  <a:tab pos="874514" algn="l"/>
                </a:tabLst>
                <a:defRPr/>
              </a:pPr>
              <a:r>
                <a:rPr lang="en-US" sz="1400" b="1" dirty="0">
                  <a:solidFill>
                    <a:schemeClr val="bg1"/>
                  </a:solidFill>
                </a:rPr>
                <a:t>Headlines</a:t>
              </a:r>
              <a:br>
                <a:rPr lang="en-US" sz="1400" b="1" dirty="0">
                  <a:solidFill>
                    <a:schemeClr val="bg1"/>
                  </a:solidFill>
                </a:rPr>
              </a:br>
              <a:r>
                <a:rPr lang="en-US" sz="1200" dirty="0">
                  <a:solidFill>
                    <a:schemeClr val="bg1"/>
                  </a:solidFill>
                </a:rPr>
                <a:t>Please use upper and lower case for headlines and subheadlines</a:t>
              </a:r>
            </a:p>
            <a:p>
              <a:pPr defTabSz="742950">
                <a:buSzTx/>
                <a:tabLst>
                  <a:tab pos="216694" algn="l"/>
                  <a:tab pos="441127" algn="l"/>
                  <a:tab pos="657820" algn="l"/>
                  <a:tab pos="874514" algn="l"/>
                </a:tabLst>
                <a:defRPr/>
              </a:pPr>
              <a:r>
                <a:rPr lang="en-US" sz="1200" dirty="0">
                  <a:solidFill>
                    <a:schemeClr val="bg1"/>
                  </a:solidFill>
                </a:rPr>
                <a:t>Headlines: </a:t>
              </a:r>
              <a:r>
                <a:rPr lang="en-US" sz="1200" b="1" dirty="0">
                  <a:solidFill>
                    <a:schemeClr val="bg1"/>
                  </a:solidFill>
                </a:rPr>
                <a:t>Arial (bold)</a:t>
              </a:r>
            </a:p>
            <a:p>
              <a:pPr defTabSz="742950">
                <a:buSzTx/>
                <a:tabLst>
                  <a:tab pos="216694" algn="l"/>
                  <a:tab pos="441127" algn="l"/>
                  <a:tab pos="657820" algn="l"/>
                  <a:tab pos="874514" algn="l"/>
                </a:tabLst>
                <a:defRPr/>
              </a:pPr>
              <a:r>
                <a:rPr lang="en-US" sz="1200" dirty="0">
                  <a:solidFill>
                    <a:schemeClr val="bg1"/>
                  </a:solidFill>
                </a:rPr>
                <a:t>Sub headlines: Arial (not bold)</a:t>
              </a:r>
            </a:p>
            <a:p>
              <a:pPr>
                <a:lnSpc>
                  <a:spcPct val="110000"/>
                </a:lnSpc>
                <a:spcAft>
                  <a:spcPts val="300"/>
                </a:spcAft>
              </a:pPr>
              <a:endParaRPr lang="en-US" sz="1400" b="1" dirty="0">
                <a:solidFill>
                  <a:schemeClr val="bg1"/>
                </a:solidFill>
              </a:endParaRPr>
            </a:p>
            <a:p>
              <a:pPr>
                <a:lnSpc>
                  <a:spcPct val="110000"/>
                </a:lnSpc>
                <a:spcAft>
                  <a:spcPts val="300"/>
                </a:spcAft>
              </a:pPr>
              <a:r>
                <a:rPr lang="en-US" sz="1400" b="1" dirty="0">
                  <a:solidFill>
                    <a:schemeClr val="bg1"/>
                  </a:solidFill>
                </a:rPr>
                <a:t>Bullet List</a:t>
              </a:r>
              <a:endParaRPr lang="en-US" sz="1200" dirty="0">
                <a:solidFill>
                  <a:schemeClr val="bg1"/>
                </a:solidFill>
              </a:endParaRPr>
            </a:p>
            <a:p>
              <a:pPr>
                <a:lnSpc>
                  <a:spcPct val="110000"/>
                </a:lnSpc>
                <a:spcAft>
                  <a:spcPts val="1200"/>
                </a:spcAft>
              </a:pPr>
              <a:r>
                <a:rPr lang="en-US" sz="1200" dirty="0">
                  <a:solidFill>
                    <a:schemeClr val="bg1"/>
                  </a:solidFill>
                </a:rPr>
                <a:t>Bullet points do not necessarily have to be used and can be removed in the “Home" menu bar under the "Bullets" tab.</a:t>
              </a:r>
            </a:p>
            <a:p>
              <a:pPr>
                <a:lnSpc>
                  <a:spcPct val="110000"/>
                </a:lnSpc>
                <a:spcAft>
                  <a:spcPts val="300"/>
                </a:spcAft>
              </a:pPr>
              <a:r>
                <a:rPr lang="en-US" sz="1400" b="1" dirty="0">
                  <a:solidFill>
                    <a:schemeClr val="bg1"/>
                  </a:solidFill>
                </a:rPr>
                <a:t>Font size for </a:t>
              </a:r>
              <a:br>
                <a:rPr lang="en-US" sz="1400" b="1" dirty="0">
                  <a:solidFill>
                    <a:schemeClr val="bg1"/>
                  </a:solidFill>
                </a:rPr>
              </a:br>
              <a:r>
                <a:rPr lang="en-US" sz="1400" b="1" dirty="0">
                  <a:solidFill>
                    <a:schemeClr val="bg1"/>
                  </a:solidFill>
                </a:rPr>
                <a:t>content slides</a:t>
              </a:r>
            </a:p>
            <a:p>
              <a:pPr>
                <a:lnSpc>
                  <a:spcPct val="110000"/>
                </a:lnSpc>
                <a:spcAft>
                  <a:spcPts val="300"/>
                </a:spcAft>
              </a:pPr>
              <a:r>
                <a:rPr lang="en-US" sz="1200" dirty="0">
                  <a:solidFill>
                    <a:schemeClr val="bg1"/>
                  </a:solidFill>
                </a:rPr>
                <a:t>Please use a consistent font size of 16 pt. for Subheadlines and 14 pt. for body text. For text-heavy slides, a font size of 12 pt. can be used for body text and 14 pt. for Subheadlines.</a:t>
              </a:r>
            </a:p>
            <a:p>
              <a:pPr>
                <a:lnSpc>
                  <a:spcPct val="110000"/>
                </a:lnSpc>
                <a:spcAft>
                  <a:spcPts val="300"/>
                </a:spcAft>
              </a:pPr>
              <a:r>
                <a:rPr lang="en-US" sz="1200" dirty="0">
                  <a:solidFill>
                    <a:schemeClr val="bg1"/>
                  </a:solidFill>
                </a:rPr>
                <a:t>The minimum size for continuous text should not exceed 12 pts.</a:t>
              </a:r>
            </a:p>
            <a:p>
              <a:pPr>
                <a:lnSpc>
                  <a:spcPct val="110000"/>
                </a:lnSpc>
                <a:spcAft>
                  <a:spcPts val="300"/>
                </a:spcAft>
              </a:pPr>
              <a:r>
                <a:rPr lang="en-US" sz="1200" b="1" dirty="0">
                  <a:solidFill>
                    <a:schemeClr val="bg1"/>
                  </a:solidFill>
                </a:rPr>
                <a:t>Line spacing: </a:t>
              </a:r>
              <a:r>
                <a:rPr lang="en-US" sz="1200" dirty="0">
                  <a:solidFill>
                    <a:schemeClr val="bg1"/>
                  </a:solidFill>
                </a:rPr>
                <a:t>1.1 </a:t>
              </a:r>
            </a:p>
            <a:p>
              <a:pPr>
                <a:lnSpc>
                  <a:spcPct val="110000"/>
                </a:lnSpc>
                <a:spcAft>
                  <a:spcPts val="300"/>
                </a:spcAft>
              </a:pPr>
              <a:r>
                <a:rPr lang="en-US" sz="1200" b="1" dirty="0">
                  <a:solidFill>
                    <a:schemeClr val="bg1"/>
                  </a:solidFill>
                </a:rPr>
                <a:t>Spacing between paragraphs: </a:t>
              </a:r>
              <a:r>
                <a:rPr lang="en-US" sz="1200" dirty="0">
                  <a:solidFill>
                    <a:schemeClr val="bg1"/>
                  </a:solidFill>
                </a:rPr>
                <a:t>6 pt.</a:t>
              </a:r>
            </a:p>
            <a:p>
              <a:pPr>
                <a:lnSpc>
                  <a:spcPct val="110000"/>
                </a:lnSpc>
                <a:spcAft>
                  <a:spcPts val="300"/>
                </a:spcAft>
              </a:pPr>
              <a:endParaRPr lang="en-US" sz="1200" dirty="0">
                <a:solidFill>
                  <a:schemeClr val="bg1"/>
                </a:solidFill>
              </a:endParaRPr>
            </a:p>
          </p:txBody>
        </p:sp>
        <p:grpSp>
          <p:nvGrpSpPr>
            <p:cNvPr id="44" name="Gruppieren 43">
              <a:extLst>
                <a:ext uri="{FF2B5EF4-FFF2-40B4-BE49-F238E27FC236}">
                  <a16:creationId xmlns:a16="http://schemas.microsoft.com/office/drawing/2014/main" id="{9ED7CC3A-5F99-C309-1714-8BC480198B9F}"/>
                </a:ext>
              </a:extLst>
            </p:cNvPr>
            <p:cNvGrpSpPr/>
            <p:nvPr/>
          </p:nvGrpSpPr>
          <p:grpSpPr bwMode="gray">
            <a:xfrm>
              <a:off x="12588390" y="-79900"/>
              <a:ext cx="781050" cy="781050"/>
              <a:chOff x="13063377" y="0"/>
              <a:chExt cx="781050" cy="781050"/>
            </a:xfrm>
          </p:grpSpPr>
          <p:sp>
            <p:nvSpPr>
              <p:cNvPr id="45" name="Ellipse 44">
                <a:extLst>
                  <a:ext uri="{FF2B5EF4-FFF2-40B4-BE49-F238E27FC236}">
                    <a16:creationId xmlns:a16="http://schemas.microsoft.com/office/drawing/2014/main" id="{8A23EB1B-3D1A-FBEB-B013-5111A9CA32A1}"/>
                  </a:ext>
                </a:extLst>
              </p:cNvPr>
              <p:cNvSpPr/>
              <p:nvPr/>
            </p:nvSpPr>
            <p:spPr bwMode="gray">
              <a:xfrm>
                <a:off x="13063377" y="0"/>
                <a:ext cx="781050" cy="78105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26">
                <a:extLst>
                  <a:ext uri="{FF2B5EF4-FFF2-40B4-BE49-F238E27FC236}">
                    <a16:creationId xmlns:a16="http://schemas.microsoft.com/office/drawing/2014/main" id="{693E57CF-3378-096F-569A-9028BD17B22A}"/>
                  </a:ext>
                </a:extLst>
              </p:cNvPr>
              <p:cNvGrpSpPr>
                <a:grpSpLocks noChangeAspect="1"/>
              </p:cNvGrpSpPr>
              <p:nvPr/>
            </p:nvGrpSpPr>
            <p:grpSpPr bwMode="gray">
              <a:xfrm>
                <a:off x="13245729" y="138525"/>
                <a:ext cx="416346" cy="504000"/>
                <a:chOff x="7177088" y="4749800"/>
                <a:chExt cx="603251" cy="730250"/>
              </a:xfrm>
            </p:grpSpPr>
            <p:sp>
              <p:nvSpPr>
                <p:cNvPr id="47" name="Freeform 354">
                  <a:extLst>
                    <a:ext uri="{FF2B5EF4-FFF2-40B4-BE49-F238E27FC236}">
                      <a16:creationId xmlns:a16="http://schemas.microsoft.com/office/drawing/2014/main" id="{7569D58D-A7A9-0599-4F2C-197CC4121934}"/>
                    </a:ext>
                  </a:extLst>
                </p:cNvPr>
                <p:cNvSpPr>
                  <a:spLocks/>
                </p:cNvSpPr>
                <p:nvPr/>
              </p:nvSpPr>
              <p:spPr bwMode="gray">
                <a:xfrm>
                  <a:off x="7304088" y="4851400"/>
                  <a:ext cx="374650" cy="469900"/>
                </a:xfrm>
                <a:custGeom>
                  <a:avLst/>
                  <a:gdLst>
                    <a:gd name="T0" fmla="*/ 329 w 493"/>
                    <a:gd name="T1" fmla="*/ 617 h 617"/>
                    <a:gd name="T2" fmla="*/ 329 w 493"/>
                    <a:gd name="T3" fmla="*/ 535 h 617"/>
                    <a:gd name="T4" fmla="*/ 373 w 493"/>
                    <a:gd name="T5" fmla="*/ 441 h 617"/>
                    <a:gd name="T6" fmla="*/ 335 w 493"/>
                    <a:gd name="T7" fmla="*/ 74 h 617"/>
                    <a:gd name="T8" fmla="*/ 9 w 493"/>
                    <a:gd name="T9" fmla="*/ 245 h 617"/>
                    <a:gd name="T10" fmla="*/ 87 w 493"/>
                    <a:gd name="T11" fmla="*/ 440 h 617"/>
                    <a:gd name="T12" fmla="*/ 131 w 493"/>
                    <a:gd name="T13" fmla="*/ 535 h 617"/>
                    <a:gd name="T14" fmla="*/ 131 w 493"/>
                    <a:gd name="T15" fmla="*/ 617 h 6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3" h="617">
                      <a:moveTo>
                        <a:pt x="329" y="617"/>
                      </a:moveTo>
                      <a:lnTo>
                        <a:pt x="329" y="535"/>
                      </a:lnTo>
                      <a:cubicBezTo>
                        <a:pt x="329" y="499"/>
                        <a:pt x="345" y="464"/>
                        <a:pt x="373" y="441"/>
                      </a:cubicBezTo>
                      <a:cubicBezTo>
                        <a:pt x="493" y="340"/>
                        <a:pt x="474" y="149"/>
                        <a:pt x="335" y="74"/>
                      </a:cubicBezTo>
                      <a:cubicBezTo>
                        <a:pt x="197" y="0"/>
                        <a:pt x="27" y="88"/>
                        <a:pt x="9" y="245"/>
                      </a:cubicBezTo>
                      <a:cubicBezTo>
                        <a:pt x="0" y="319"/>
                        <a:pt x="30" y="392"/>
                        <a:pt x="87" y="440"/>
                      </a:cubicBezTo>
                      <a:cubicBezTo>
                        <a:pt x="115" y="464"/>
                        <a:pt x="131" y="498"/>
                        <a:pt x="131" y="535"/>
                      </a:cubicBezTo>
                      <a:lnTo>
                        <a:pt x="131" y="617"/>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endParaRPr lang="en-US" dirty="0"/>
                </a:p>
              </p:txBody>
            </p:sp>
            <p:sp>
              <p:nvSpPr>
                <p:cNvPr id="48" name="Line 355">
                  <a:extLst>
                    <a:ext uri="{FF2B5EF4-FFF2-40B4-BE49-F238E27FC236}">
                      <a16:creationId xmlns:a16="http://schemas.microsoft.com/office/drawing/2014/main" id="{B91F5120-CCBF-E8DA-E9AA-367BA9A83C1E}"/>
                    </a:ext>
                  </a:extLst>
                </p:cNvPr>
                <p:cNvSpPr>
                  <a:spLocks noChangeShapeType="1"/>
                </p:cNvSpPr>
                <p:nvPr/>
              </p:nvSpPr>
              <p:spPr bwMode="gray">
                <a:xfrm>
                  <a:off x="7400926" y="5364163"/>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49" name="Line 356">
                  <a:extLst>
                    <a:ext uri="{FF2B5EF4-FFF2-40B4-BE49-F238E27FC236}">
                      <a16:creationId xmlns:a16="http://schemas.microsoft.com/office/drawing/2014/main" id="{AD4EC8FD-9154-2B83-6A25-BBE9FA096EEF}"/>
                    </a:ext>
                  </a:extLst>
                </p:cNvPr>
                <p:cNvSpPr>
                  <a:spLocks noChangeShapeType="1"/>
                </p:cNvSpPr>
                <p:nvPr/>
              </p:nvSpPr>
              <p:spPr bwMode="gray">
                <a:xfrm>
                  <a:off x="7400926" y="5402263"/>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0" name="Line 357">
                  <a:extLst>
                    <a:ext uri="{FF2B5EF4-FFF2-40B4-BE49-F238E27FC236}">
                      <a16:creationId xmlns:a16="http://schemas.microsoft.com/office/drawing/2014/main" id="{3CBB4F43-25A3-AC5F-1EE7-00CFBF0ABB37}"/>
                    </a:ext>
                  </a:extLst>
                </p:cNvPr>
                <p:cNvSpPr>
                  <a:spLocks noChangeShapeType="1"/>
                </p:cNvSpPr>
                <p:nvPr/>
              </p:nvSpPr>
              <p:spPr bwMode="gray">
                <a:xfrm>
                  <a:off x="7400926" y="5441950"/>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1" name="Line 358">
                  <a:extLst>
                    <a:ext uri="{FF2B5EF4-FFF2-40B4-BE49-F238E27FC236}">
                      <a16:creationId xmlns:a16="http://schemas.microsoft.com/office/drawing/2014/main" id="{2E326F8B-154A-F3F0-FF78-1EE837461B8C}"/>
                    </a:ext>
                  </a:extLst>
                </p:cNvPr>
                <p:cNvSpPr>
                  <a:spLocks noChangeShapeType="1"/>
                </p:cNvSpPr>
                <p:nvPr/>
              </p:nvSpPr>
              <p:spPr bwMode="gray">
                <a:xfrm>
                  <a:off x="7439026" y="5480050"/>
                  <a:ext cx="777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2" name="Line 359">
                  <a:extLst>
                    <a:ext uri="{FF2B5EF4-FFF2-40B4-BE49-F238E27FC236}">
                      <a16:creationId xmlns:a16="http://schemas.microsoft.com/office/drawing/2014/main" id="{EB39D0A8-5AB0-AC07-B82C-ADDEE4496F00}"/>
                    </a:ext>
                  </a:extLst>
                </p:cNvPr>
                <p:cNvSpPr>
                  <a:spLocks noChangeShapeType="1"/>
                </p:cNvSpPr>
                <p:nvPr/>
              </p:nvSpPr>
              <p:spPr bwMode="gray">
                <a:xfrm>
                  <a:off x="7177088" y="5049838"/>
                  <a:ext cx="682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3" name="Line 360">
                  <a:extLst>
                    <a:ext uri="{FF2B5EF4-FFF2-40B4-BE49-F238E27FC236}">
                      <a16:creationId xmlns:a16="http://schemas.microsoft.com/office/drawing/2014/main" id="{1CAA61CC-6145-95D2-D989-D0CCABEC1FD6}"/>
                    </a:ext>
                  </a:extLst>
                </p:cNvPr>
                <p:cNvSpPr>
                  <a:spLocks noChangeShapeType="1"/>
                </p:cNvSpPr>
                <p:nvPr/>
              </p:nvSpPr>
              <p:spPr bwMode="gray">
                <a:xfrm flipH="1" flipV="1">
                  <a:off x="7265988" y="4837113"/>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4" name="Line 361">
                  <a:extLst>
                    <a:ext uri="{FF2B5EF4-FFF2-40B4-BE49-F238E27FC236}">
                      <a16:creationId xmlns:a16="http://schemas.microsoft.com/office/drawing/2014/main" id="{B4A0922D-1125-9051-EE93-F92165F3923C}"/>
                    </a:ext>
                  </a:extLst>
                </p:cNvPr>
                <p:cNvSpPr>
                  <a:spLocks noChangeShapeType="1"/>
                </p:cNvSpPr>
                <p:nvPr/>
              </p:nvSpPr>
              <p:spPr bwMode="gray">
                <a:xfrm>
                  <a:off x="7478713" y="4749800"/>
                  <a:ext cx="0" cy="6667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5" name="Line 362">
                  <a:extLst>
                    <a:ext uri="{FF2B5EF4-FFF2-40B4-BE49-F238E27FC236}">
                      <a16:creationId xmlns:a16="http://schemas.microsoft.com/office/drawing/2014/main" id="{AE5931B6-AAAF-3D67-0D81-F28EFB18C463}"/>
                    </a:ext>
                  </a:extLst>
                </p:cNvPr>
                <p:cNvSpPr>
                  <a:spLocks noChangeShapeType="1"/>
                </p:cNvSpPr>
                <p:nvPr/>
              </p:nvSpPr>
              <p:spPr bwMode="gray">
                <a:xfrm flipV="1">
                  <a:off x="7645401" y="4837113"/>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6" name="Line 363">
                  <a:extLst>
                    <a:ext uri="{FF2B5EF4-FFF2-40B4-BE49-F238E27FC236}">
                      <a16:creationId xmlns:a16="http://schemas.microsoft.com/office/drawing/2014/main" id="{530F773A-5C91-EDBD-F1CA-65F7FD71667A}"/>
                    </a:ext>
                  </a:extLst>
                </p:cNvPr>
                <p:cNvSpPr>
                  <a:spLocks noChangeShapeType="1"/>
                </p:cNvSpPr>
                <p:nvPr/>
              </p:nvSpPr>
              <p:spPr bwMode="gray">
                <a:xfrm flipV="1">
                  <a:off x="7265988" y="5214938"/>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7" name="Line 364">
                  <a:extLst>
                    <a:ext uri="{FF2B5EF4-FFF2-40B4-BE49-F238E27FC236}">
                      <a16:creationId xmlns:a16="http://schemas.microsoft.com/office/drawing/2014/main" id="{3DC85642-17E2-5E08-73F2-1E1AF4524A00}"/>
                    </a:ext>
                  </a:extLst>
                </p:cNvPr>
                <p:cNvSpPr>
                  <a:spLocks noChangeShapeType="1"/>
                </p:cNvSpPr>
                <p:nvPr/>
              </p:nvSpPr>
              <p:spPr bwMode="gray">
                <a:xfrm flipH="1" flipV="1">
                  <a:off x="7645401" y="5214938"/>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8" name="Line 365">
                  <a:extLst>
                    <a:ext uri="{FF2B5EF4-FFF2-40B4-BE49-F238E27FC236}">
                      <a16:creationId xmlns:a16="http://schemas.microsoft.com/office/drawing/2014/main" id="{1587DD79-8FC0-E447-91A8-35F45B6B33DB}"/>
                    </a:ext>
                  </a:extLst>
                </p:cNvPr>
                <p:cNvSpPr>
                  <a:spLocks noChangeShapeType="1"/>
                </p:cNvSpPr>
                <p:nvPr/>
              </p:nvSpPr>
              <p:spPr bwMode="gray">
                <a:xfrm flipH="1">
                  <a:off x="7712076" y="5049838"/>
                  <a:ext cx="682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grpSp>
        </p:grpSp>
      </p:grpSp>
      <p:pic>
        <p:nvPicPr>
          <p:cNvPr id="2" name="Picture 1">
            <a:extLst>
              <a:ext uri="{FF2B5EF4-FFF2-40B4-BE49-F238E27FC236}">
                <a16:creationId xmlns:a16="http://schemas.microsoft.com/office/drawing/2014/main" id="{E41B2E49-2372-DA06-70BC-EDFBC39085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34642" y="2059497"/>
            <a:ext cx="2845494" cy="2739005"/>
          </a:xfrm>
          <a:prstGeom prst="rect">
            <a:avLst/>
          </a:prstGeom>
        </p:spPr>
      </p:pic>
      <p:pic>
        <p:nvPicPr>
          <p:cNvPr id="3" name="Picture 2">
            <a:extLst>
              <a:ext uri="{FF2B5EF4-FFF2-40B4-BE49-F238E27FC236}">
                <a16:creationId xmlns:a16="http://schemas.microsoft.com/office/drawing/2014/main" id="{11B39FBC-737D-EFEA-0319-74D9FBE5AE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18850" y="2065030"/>
            <a:ext cx="2653838" cy="2743201"/>
          </a:xfrm>
          <a:prstGeom prst="rect">
            <a:avLst/>
          </a:prstGeom>
        </p:spPr>
      </p:pic>
      <p:sp>
        <p:nvSpPr>
          <p:cNvPr id="4" name="Rectangle 3">
            <a:extLst>
              <a:ext uri="{FF2B5EF4-FFF2-40B4-BE49-F238E27FC236}">
                <a16:creationId xmlns:a16="http://schemas.microsoft.com/office/drawing/2014/main" id="{C33299E9-6EE9-9A92-5ADA-4E716BF81D53}"/>
              </a:ext>
            </a:extLst>
          </p:cNvPr>
          <p:cNvSpPr/>
          <p:nvPr/>
        </p:nvSpPr>
        <p:spPr>
          <a:xfrm>
            <a:off x="2618850" y="5009053"/>
            <a:ext cx="2653838" cy="738664"/>
          </a:xfrm>
          <a:prstGeom prst="rect">
            <a:avLst/>
          </a:prstGeom>
        </p:spPr>
        <p:txBody>
          <a:bodyPr wrap="square">
            <a:spAutoFit/>
          </a:bodyPr>
          <a:lstStyle/>
          <a:p>
            <a:pPr algn="ctr">
              <a:spcAft>
                <a:spcPts val="1800"/>
              </a:spcAft>
              <a:buClr>
                <a:schemeClr val="tx1"/>
              </a:buClr>
              <a:defRPr/>
            </a:pPr>
            <a:r>
              <a:rPr lang="en-US" sz="1400" b="1" dirty="0">
                <a:latin typeface="+mj-lt"/>
              </a:rPr>
              <a:t>EMAT Crack Detection</a:t>
            </a:r>
            <a:br>
              <a:rPr lang="en-US" sz="1400" b="1" dirty="0">
                <a:latin typeface="+mj-lt"/>
              </a:rPr>
            </a:br>
            <a:r>
              <a:rPr lang="en-US" sz="1400" dirty="0">
                <a:latin typeface="+mj-lt"/>
              </a:rPr>
              <a:t>electromagnetic acoustic transducer, dry coupled</a:t>
            </a:r>
          </a:p>
        </p:txBody>
      </p:sp>
      <p:sp>
        <p:nvSpPr>
          <p:cNvPr id="6" name="Rectangle 5">
            <a:extLst>
              <a:ext uri="{FF2B5EF4-FFF2-40B4-BE49-F238E27FC236}">
                <a16:creationId xmlns:a16="http://schemas.microsoft.com/office/drawing/2014/main" id="{EC25A0E8-D6A9-4992-AD2C-D76476EB2581}"/>
              </a:ext>
            </a:extLst>
          </p:cNvPr>
          <p:cNvSpPr/>
          <p:nvPr/>
        </p:nvSpPr>
        <p:spPr>
          <a:xfrm>
            <a:off x="6295535" y="5009053"/>
            <a:ext cx="2942807" cy="523220"/>
          </a:xfrm>
          <a:prstGeom prst="rect">
            <a:avLst/>
          </a:prstGeom>
        </p:spPr>
        <p:txBody>
          <a:bodyPr wrap="square">
            <a:spAutoFit/>
          </a:bodyPr>
          <a:lstStyle/>
          <a:p>
            <a:pPr algn="ctr">
              <a:spcAft>
                <a:spcPts val="1800"/>
              </a:spcAft>
              <a:buClr>
                <a:schemeClr val="tx1"/>
              </a:buClr>
              <a:defRPr/>
            </a:pPr>
            <a:r>
              <a:rPr lang="en-US" sz="1400" b="1" dirty="0">
                <a:latin typeface="+mj-lt"/>
              </a:rPr>
              <a:t>Ultrasonic Crack Detection</a:t>
            </a:r>
            <a:br>
              <a:rPr lang="en-US" sz="1400" dirty="0">
                <a:latin typeface="+mj-lt"/>
              </a:rPr>
            </a:br>
            <a:r>
              <a:rPr lang="en-US" sz="1400" dirty="0">
                <a:latin typeface="+mj-lt"/>
              </a:rPr>
              <a:t>liquid coupled </a:t>
            </a:r>
          </a:p>
        </p:txBody>
      </p:sp>
    </p:spTree>
    <p:extLst>
      <p:ext uri="{BB962C8B-B14F-4D97-AF65-F5344CB8AC3E}">
        <p14:creationId xmlns:p14="http://schemas.microsoft.com/office/powerpoint/2010/main" val="2948917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36D08-6728-F985-8BBB-6019BA6DE422}"/>
            </a:ext>
          </a:extLst>
        </p:cNvPr>
        <p:cNvGrpSpPr/>
        <p:nvPr/>
      </p:nvGrpSpPr>
      <p:grpSpPr>
        <a:xfrm>
          <a:off x="0" y="0"/>
          <a:ext cx="0" cy="0"/>
          <a:chOff x="0" y="0"/>
          <a:chExt cx="0" cy="0"/>
        </a:xfrm>
      </p:grpSpPr>
      <p:sp>
        <p:nvSpPr>
          <p:cNvPr id="7" name="Titel 6">
            <a:extLst>
              <a:ext uri="{FF2B5EF4-FFF2-40B4-BE49-F238E27FC236}">
                <a16:creationId xmlns:a16="http://schemas.microsoft.com/office/drawing/2014/main" id="{81B24FEF-240E-C076-DBE8-12A7D4FF2D80}"/>
              </a:ext>
            </a:extLst>
          </p:cNvPr>
          <p:cNvSpPr>
            <a:spLocks noGrp="1"/>
          </p:cNvSpPr>
          <p:nvPr>
            <p:ph type="title"/>
          </p:nvPr>
        </p:nvSpPr>
        <p:spPr bwMode="gray"/>
        <p:txBody>
          <a:bodyPr/>
          <a:lstStyle/>
          <a:p>
            <a:r>
              <a:rPr lang="en-US" dirty="0"/>
              <a:t>In-Line Inspection of Cracks</a:t>
            </a:r>
            <a:br>
              <a:rPr lang="en-US" dirty="0"/>
            </a:br>
            <a:r>
              <a:rPr lang="en-US" b="0" dirty="0"/>
              <a:t>Electro-Magnetic Acoustic Transducer</a:t>
            </a:r>
            <a:br>
              <a:rPr lang="en-US" dirty="0"/>
            </a:br>
            <a:br>
              <a:rPr lang="en-US" dirty="0"/>
            </a:br>
            <a:endParaRPr lang="en-US" b="0" dirty="0"/>
          </a:p>
        </p:txBody>
      </p:sp>
      <p:sp>
        <p:nvSpPr>
          <p:cNvPr id="20" name="Foliennummernplatzhalter 2">
            <a:extLst>
              <a:ext uri="{FF2B5EF4-FFF2-40B4-BE49-F238E27FC236}">
                <a16:creationId xmlns:a16="http://schemas.microsoft.com/office/drawing/2014/main" id="{4035CAB2-BA06-13B0-484C-6694268C6583}"/>
              </a:ext>
            </a:extLst>
          </p:cNvPr>
          <p:cNvSpPr>
            <a:spLocks noGrp="1"/>
          </p:cNvSpPr>
          <p:nvPr>
            <p:ph type="sldNum" sz="quarter" idx="4"/>
          </p:nvPr>
        </p:nvSpPr>
        <p:spPr bwMode="gray">
          <a:prstGeom prst="rect">
            <a:avLst/>
          </a:prstGeom>
          <a:noFill/>
        </p:spPr>
        <p:txBody>
          <a:bodyPr vert="horz" lIns="0" tIns="0" rIns="0" bIns="0" rtlCol="0" anchor="ctr" anchorCtr="0"/>
          <a:lstStyle>
            <a:lvl1pPr algn="r">
              <a:defRPr lang="en-US" sz="1000" b="1" kern="1200" smtClean="0">
                <a:solidFill>
                  <a:schemeClr val="tx2"/>
                </a:solidFill>
                <a:latin typeface="+mn-lt"/>
                <a:ea typeface="+mn-ea"/>
                <a:cs typeface="+mn-cs"/>
              </a:defRPr>
            </a:lvl1pPr>
          </a:lstStyle>
          <a:p>
            <a:fld id="{175B214D-6BE7-42B0-9C13-90FEE9B2482C}" type="slidenum">
              <a:rPr lang="en-US" smtClean="0">
                <a:solidFill>
                  <a:schemeClr val="bg2"/>
                </a:solidFill>
              </a:rPr>
              <a:pPr/>
              <a:t>15</a:t>
            </a:fld>
            <a:endParaRPr lang="en-US" b="0" dirty="0">
              <a:solidFill>
                <a:schemeClr val="bg2"/>
              </a:solidFill>
            </a:endParaRPr>
          </a:p>
        </p:txBody>
      </p:sp>
      <p:sp>
        <p:nvSpPr>
          <p:cNvPr id="21" name="Fußzeilenplatzhalter 5">
            <a:extLst>
              <a:ext uri="{FF2B5EF4-FFF2-40B4-BE49-F238E27FC236}">
                <a16:creationId xmlns:a16="http://schemas.microsoft.com/office/drawing/2014/main" id="{A24FC845-9B0E-FCE9-7781-F4043361D087}"/>
              </a:ext>
            </a:extLst>
          </p:cNvPr>
          <p:cNvSpPr>
            <a:spLocks noGrp="1"/>
          </p:cNvSpPr>
          <p:nvPr>
            <p:ph type="ftr" sz="quarter" idx="3"/>
          </p:nvPr>
        </p:nvSpPr>
        <p:spPr bwMode="gray">
          <a:prstGeom prst="rect">
            <a:avLst/>
          </a:prstGeom>
        </p:spPr>
        <p:txBody>
          <a:bodyPr vert="horz" lIns="0" tIns="0" rIns="0" bIns="0" rtlCol="0" anchor="ctr">
            <a:noAutofit/>
          </a:bodyPr>
          <a:lstStyle>
            <a:lvl1pPr algn="l">
              <a:defRPr sz="1000">
                <a:solidFill>
                  <a:schemeClr val="tx2"/>
                </a:solidFill>
              </a:defRPr>
            </a:lvl1pPr>
          </a:lstStyle>
          <a:p>
            <a:r>
              <a:rPr lang="en-GB" noProof="0" dirty="0">
                <a:solidFill>
                  <a:schemeClr val="bg2"/>
                </a:solidFill>
              </a:rPr>
              <a:t>Finding the Needle in the Haystack</a:t>
            </a:r>
            <a:r>
              <a:rPr lang="en-US" noProof="0" dirty="0">
                <a:solidFill>
                  <a:schemeClr val="bg2"/>
                </a:solidFill>
              </a:rPr>
              <a:t> | © ROSEN Group 2025</a:t>
            </a:r>
          </a:p>
        </p:txBody>
      </p:sp>
      <p:grpSp>
        <p:nvGrpSpPr>
          <p:cNvPr id="42" name="Gruppieren 41">
            <a:extLst>
              <a:ext uri="{FF2B5EF4-FFF2-40B4-BE49-F238E27FC236}">
                <a16:creationId xmlns:a16="http://schemas.microsoft.com/office/drawing/2014/main" id="{B9C3DA9A-126D-6478-4FAD-3C6D151F515A}"/>
              </a:ext>
            </a:extLst>
          </p:cNvPr>
          <p:cNvGrpSpPr>
            <a:grpSpLocks noChangeAspect="1"/>
          </p:cNvGrpSpPr>
          <p:nvPr/>
        </p:nvGrpSpPr>
        <p:grpSpPr bwMode="gray">
          <a:xfrm>
            <a:off x="12755043" y="0"/>
            <a:ext cx="3480873" cy="6165971"/>
            <a:chOff x="12588390" y="-79900"/>
            <a:chExt cx="3480873" cy="6165971"/>
          </a:xfrm>
        </p:grpSpPr>
        <p:sp>
          <p:nvSpPr>
            <p:cNvPr id="43" name="Rechteck 42">
              <a:extLst>
                <a:ext uri="{FF2B5EF4-FFF2-40B4-BE49-F238E27FC236}">
                  <a16:creationId xmlns:a16="http://schemas.microsoft.com/office/drawing/2014/main" id="{474EE411-408B-4D0E-1EF1-B20BCB7277A2}"/>
                </a:ext>
              </a:extLst>
            </p:cNvPr>
            <p:cNvSpPr/>
            <p:nvPr/>
          </p:nvSpPr>
          <p:spPr bwMode="gray">
            <a:xfrm>
              <a:off x="12978915" y="302922"/>
              <a:ext cx="3090348" cy="578314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44000" tIns="612000" rIns="144000" bIns="144000" rtlCol="0" anchor="t" anchorCtr="0"/>
            <a:lstStyle/>
            <a:p>
              <a:pPr lvl="0" defTabSz="742950" fontAlgn="base">
                <a:lnSpc>
                  <a:spcPct val="110000"/>
                </a:lnSpc>
                <a:spcAft>
                  <a:spcPts val="1200"/>
                </a:spcAft>
                <a:buClr>
                  <a:srgbClr val="506491"/>
                </a:buClr>
                <a:tabLst>
                  <a:tab pos="216694" algn="l"/>
                  <a:tab pos="441127" algn="l"/>
                  <a:tab pos="657820" algn="l"/>
                  <a:tab pos="874514" algn="l"/>
                </a:tabLst>
                <a:defRPr/>
              </a:pPr>
              <a:r>
                <a:rPr lang="en-US" sz="1400" b="1" dirty="0">
                  <a:solidFill>
                    <a:schemeClr val="bg1"/>
                  </a:solidFill>
                </a:rPr>
                <a:t>Headlines</a:t>
              </a:r>
              <a:br>
                <a:rPr lang="en-US" sz="1400" b="1" dirty="0">
                  <a:solidFill>
                    <a:schemeClr val="bg1"/>
                  </a:solidFill>
                </a:rPr>
              </a:br>
              <a:r>
                <a:rPr lang="en-US" sz="1200" dirty="0">
                  <a:solidFill>
                    <a:schemeClr val="bg1"/>
                  </a:solidFill>
                </a:rPr>
                <a:t>Please use upper and lower case for headlines and subheadlines</a:t>
              </a:r>
            </a:p>
            <a:p>
              <a:pPr defTabSz="742950">
                <a:buSzTx/>
                <a:tabLst>
                  <a:tab pos="216694" algn="l"/>
                  <a:tab pos="441127" algn="l"/>
                  <a:tab pos="657820" algn="l"/>
                  <a:tab pos="874514" algn="l"/>
                </a:tabLst>
                <a:defRPr/>
              </a:pPr>
              <a:r>
                <a:rPr lang="en-US" sz="1200" dirty="0">
                  <a:solidFill>
                    <a:schemeClr val="bg1"/>
                  </a:solidFill>
                </a:rPr>
                <a:t>Headlines: </a:t>
              </a:r>
              <a:r>
                <a:rPr lang="en-US" sz="1200" b="1" dirty="0">
                  <a:solidFill>
                    <a:schemeClr val="bg1"/>
                  </a:solidFill>
                </a:rPr>
                <a:t>Arial (bold)</a:t>
              </a:r>
            </a:p>
            <a:p>
              <a:pPr defTabSz="742950">
                <a:buSzTx/>
                <a:tabLst>
                  <a:tab pos="216694" algn="l"/>
                  <a:tab pos="441127" algn="l"/>
                  <a:tab pos="657820" algn="l"/>
                  <a:tab pos="874514" algn="l"/>
                </a:tabLst>
                <a:defRPr/>
              </a:pPr>
              <a:r>
                <a:rPr lang="en-US" sz="1200" dirty="0">
                  <a:solidFill>
                    <a:schemeClr val="bg1"/>
                  </a:solidFill>
                </a:rPr>
                <a:t>Sub headlines: Arial (not bold)</a:t>
              </a:r>
            </a:p>
            <a:p>
              <a:pPr>
                <a:lnSpc>
                  <a:spcPct val="110000"/>
                </a:lnSpc>
                <a:spcAft>
                  <a:spcPts val="300"/>
                </a:spcAft>
              </a:pPr>
              <a:endParaRPr lang="en-US" sz="1400" b="1" dirty="0">
                <a:solidFill>
                  <a:schemeClr val="bg1"/>
                </a:solidFill>
              </a:endParaRPr>
            </a:p>
            <a:p>
              <a:pPr>
                <a:lnSpc>
                  <a:spcPct val="110000"/>
                </a:lnSpc>
                <a:spcAft>
                  <a:spcPts val="300"/>
                </a:spcAft>
              </a:pPr>
              <a:r>
                <a:rPr lang="en-US" sz="1400" b="1" dirty="0">
                  <a:solidFill>
                    <a:schemeClr val="bg1"/>
                  </a:solidFill>
                </a:rPr>
                <a:t>Bullet List</a:t>
              </a:r>
              <a:endParaRPr lang="en-US" sz="1200" dirty="0">
                <a:solidFill>
                  <a:schemeClr val="bg1"/>
                </a:solidFill>
              </a:endParaRPr>
            </a:p>
            <a:p>
              <a:pPr>
                <a:lnSpc>
                  <a:spcPct val="110000"/>
                </a:lnSpc>
                <a:spcAft>
                  <a:spcPts val="1200"/>
                </a:spcAft>
              </a:pPr>
              <a:r>
                <a:rPr lang="en-US" sz="1200" dirty="0">
                  <a:solidFill>
                    <a:schemeClr val="bg1"/>
                  </a:solidFill>
                </a:rPr>
                <a:t>Bullet points do not necessarily have to be used and can be removed in the “Home" menu bar under the "Bullets" tab.</a:t>
              </a:r>
            </a:p>
            <a:p>
              <a:pPr>
                <a:lnSpc>
                  <a:spcPct val="110000"/>
                </a:lnSpc>
                <a:spcAft>
                  <a:spcPts val="300"/>
                </a:spcAft>
              </a:pPr>
              <a:r>
                <a:rPr lang="en-US" sz="1400" b="1" dirty="0">
                  <a:solidFill>
                    <a:schemeClr val="bg1"/>
                  </a:solidFill>
                </a:rPr>
                <a:t>Font size for </a:t>
              </a:r>
              <a:br>
                <a:rPr lang="en-US" sz="1400" b="1" dirty="0">
                  <a:solidFill>
                    <a:schemeClr val="bg1"/>
                  </a:solidFill>
                </a:rPr>
              </a:br>
              <a:r>
                <a:rPr lang="en-US" sz="1400" b="1" dirty="0">
                  <a:solidFill>
                    <a:schemeClr val="bg1"/>
                  </a:solidFill>
                </a:rPr>
                <a:t>content slides</a:t>
              </a:r>
            </a:p>
            <a:p>
              <a:pPr>
                <a:lnSpc>
                  <a:spcPct val="110000"/>
                </a:lnSpc>
                <a:spcAft>
                  <a:spcPts val="300"/>
                </a:spcAft>
              </a:pPr>
              <a:r>
                <a:rPr lang="en-US" sz="1200" dirty="0">
                  <a:solidFill>
                    <a:schemeClr val="bg1"/>
                  </a:solidFill>
                </a:rPr>
                <a:t>Please use a consistent font size of 16 pt. for Subheadlines and 14 pt. for body text. For text-heavy slides, a font size of 12 pt. can be used for body text and 14 pt. for Subheadlines.</a:t>
              </a:r>
            </a:p>
            <a:p>
              <a:pPr>
                <a:lnSpc>
                  <a:spcPct val="110000"/>
                </a:lnSpc>
                <a:spcAft>
                  <a:spcPts val="300"/>
                </a:spcAft>
              </a:pPr>
              <a:r>
                <a:rPr lang="en-US" sz="1200" dirty="0">
                  <a:solidFill>
                    <a:schemeClr val="bg1"/>
                  </a:solidFill>
                </a:rPr>
                <a:t>The minimum size for continuous text should not exceed 12 pts.</a:t>
              </a:r>
            </a:p>
            <a:p>
              <a:pPr>
                <a:lnSpc>
                  <a:spcPct val="110000"/>
                </a:lnSpc>
                <a:spcAft>
                  <a:spcPts val="300"/>
                </a:spcAft>
              </a:pPr>
              <a:r>
                <a:rPr lang="en-US" sz="1200" b="1" dirty="0">
                  <a:solidFill>
                    <a:schemeClr val="bg1"/>
                  </a:solidFill>
                </a:rPr>
                <a:t>Line spacing: </a:t>
              </a:r>
              <a:r>
                <a:rPr lang="en-US" sz="1200" dirty="0">
                  <a:solidFill>
                    <a:schemeClr val="bg1"/>
                  </a:solidFill>
                </a:rPr>
                <a:t>1.1 </a:t>
              </a:r>
            </a:p>
            <a:p>
              <a:pPr>
                <a:lnSpc>
                  <a:spcPct val="110000"/>
                </a:lnSpc>
                <a:spcAft>
                  <a:spcPts val="300"/>
                </a:spcAft>
              </a:pPr>
              <a:r>
                <a:rPr lang="en-US" sz="1200" b="1" dirty="0">
                  <a:solidFill>
                    <a:schemeClr val="bg1"/>
                  </a:solidFill>
                </a:rPr>
                <a:t>Spacing between paragraphs: </a:t>
              </a:r>
              <a:r>
                <a:rPr lang="en-US" sz="1200" dirty="0">
                  <a:solidFill>
                    <a:schemeClr val="bg1"/>
                  </a:solidFill>
                </a:rPr>
                <a:t>6 pt.</a:t>
              </a:r>
            </a:p>
            <a:p>
              <a:pPr>
                <a:lnSpc>
                  <a:spcPct val="110000"/>
                </a:lnSpc>
                <a:spcAft>
                  <a:spcPts val="300"/>
                </a:spcAft>
              </a:pPr>
              <a:endParaRPr lang="en-US" sz="1200" dirty="0">
                <a:solidFill>
                  <a:schemeClr val="bg1"/>
                </a:solidFill>
              </a:endParaRPr>
            </a:p>
          </p:txBody>
        </p:sp>
        <p:grpSp>
          <p:nvGrpSpPr>
            <p:cNvPr id="44" name="Gruppieren 43">
              <a:extLst>
                <a:ext uri="{FF2B5EF4-FFF2-40B4-BE49-F238E27FC236}">
                  <a16:creationId xmlns:a16="http://schemas.microsoft.com/office/drawing/2014/main" id="{25251790-8C7C-1812-39C2-AD1385173AEB}"/>
                </a:ext>
              </a:extLst>
            </p:cNvPr>
            <p:cNvGrpSpPr/>
            <p:nvPr/>
          </p:nvGrpSpPr>
          <p:grpSpPr bwMode="gray">
            <a:xfrm>
              <a:off x="12588390" y="-79900"/>
              <a:ext cx="781050" cy="781050"/>
              <a:chOff x="13063377" y="0"/>
              <a:chExt cx="781050" cy="781050"/>
            </a:xfrm>
          </p:grpSpPr>
          <p:sp>
            <p:nvSpPr>
              <p:cNvPr id="45" name="Ellipse 44">
                <a:extLst>
                  <a:ext uri="{FF2B5EF4-FFF2-40B4-BE49-F238E27FC236}">
                    <a16:creationId xmlns:a16="http://schemas.microsoft.com/office/drawing/2014/main" id="{6AFEA8A0-34F0-9948-75B4-2D50EA6F4D23}"/>
                  </a:ext>
                </a:extLst>
              </p:cNvPr>
              <p:cNvSpPr/>
              <p:nvPr/>
            </p:nvSpPr>
            <p:spPr bwMode="gray">
              <a:xfrm>
                <a:off x="13063377" y="0"/>
                <a:ext cx="781050" cy="78105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26">
                <a:extLst>
                  <a:ext uri="{FF2B5EF4-FFF2-40B4-BE49-F238E27FC236}">
                    <a16:creationId xmlns:a16="http://schemas.microsoft.com/office/drawing/2014/main" id="{1A71E051-1536-B48C-12A5-2B539B2CA7BE}"/>
                  </a:ext>
                </a:extLst>
              </p:cNvPr>
              <p:cNvGrpSpPr>
                <a:grpSpLocks noChangeAspect="1"/>
              </p:cNvGrpSpPr>
              <p:nvPr/>
            </p:nvGrpSpPr>
            <p:grpSpPr bwMode="gray">
              <a:xfrm>
                <a:off x="13245729" y="138525"/>
                <a:ext cx="416346" cy="504000"/>
                <a:chOff x="7177088" y="4749800"/>
                <a:chExt cx="603251" cy="730250"/>
              </a:xfrm>
            </p:grpSpPr>
            <p:sp>
              <p:nvSpPr>
                <p:cNvPr id="47" name="Freeform 354">
                  <a:extLst>
                    <a:ext uri="{FF2B5EF4-FFF2-40B4-BE49-F238E27FC236}">
                      <a16:creationId xmlns:a16="http://schemas.microsoft.com/office/drawing/2014/main" id="{D2DE02B6-B146-EB70-616D-2235252F4BBF}"/>
                    </a:ext>
                  </a:extLst>
                </p:cNvPr>
                <p:cNvSpPr>
                  <a:spLocks/>
                </p:cNvSpPr>
                <p:nvPr/>
              </p:nvSpPr>
              <p:spPr bwMode="gray">
                <a:xfrm>
                  <a:off x="7304088" y="4851400"/>
                  <a:ext cx="374650" cy="469900"/>
                </a:xfrm>
                <a:custGeom>
                  <a:avLst/>
                  <a:gdLst>
                    <a:gd name="T0" fmla="*/ 329 w 493"/>
                    <a:gd name="T1" fmla="*/ 617 h 617"/>
                    <a:gd name="T2" fmla="*/ 329 w 493"/>
                    <a:gd name="T3" fmla="*/ 535 h 617"/>
                    <a:gd name="T4" fmla="*/ 373 w 493"/>
                    <a:gd name="T5" fmla="*/ 441 h 617"/>
                    <a:gd name="T6" fmla="*/ 335 w 493"/>
                    <a:gd name="T7" fmla="*/ 74 h 617"/>
                    <a:gd name="T8" fmla="*/ 9 w 493"/>
                    <a:gd name="T9" fmla="*/ 245 h 617"/>
                    <a:gd name="T10" fmla="*/ 87 w 493"/>
                    <a:gd name="T11" fmla="*/ 440 h 617"/>
                    <a:gd name="T12" fmla="*/ 131 w 493"/>
                    <a:gd name="T13" fmla="*/ 535 h 617"/>
                    <a:gd name="T14" fmla="*/ 131 w 493"/>
                    <a:gd name="T15" fmla="*/ 617 h 6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3" h="617">
                      <a:moveTo>
                        <a:pt x="329" y="617"/>
                      </a:moveTo>
                      <a:lnTo>
                        <a:pt x="329" y="535"/>
                      </a:lnTo>
                      <a:cubicBezTo>
                        <a:pt x="329" y="499"/>
                        <a:pt x="345" y="464"/>
                        <a:pt x="373" y="441"/>
                      </a:cubicBezTo>
                      <a:cubicBezTo>
                        <a:pt x="493" y="340"/>
                        <a:pt x="474" y="149"/>
                        <a:pt x="335" y="74"/>
                      </a:cubicBezTo>
                      <a:cubicBezTo>
                        <a:pt x="197" y="0"/>
                        <a:pt x="27" y="88"/>
                        <a:pt x="9" y="245"/>
                      </a:cubicBezTo>
                      <a:cubicBezTo>
                        <a:pt x="0" y="319"/>
                        <a:pt x="30" y="392"/>
                        <a:pt x="87" y="440"/>
                      </a:cubicBezTo>
                      <a:cubicBezTo>
                        <a:pt x="115" y="464"/>
                        <a:pt x="131" y="498"/>
                        <a:pt x="131" y="535"/>
                      </a:cubicBezTo>
                      <a:lnTo>
                        <a:pt x="131" y="617"/>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endParaRPr lang="en-US" dirty="0"/>
                </a:p>
              </p:txBody>
            </p:sp>
            <p:sp>
              <p:nvSpPr>
                <p:cNvPr id="48" name="Line 355">
                  <a:extLst>
                    <a:ext uri="{FF2B5EF4-FFF2-40B4-BE49-F238E27FC236}">
                      <a16:creationId xmlns:a16="http://schemas.microsoft.com/office/drawing/2014/main" id="{6662AE87-6625-07A9-B9FC-294DF5CEEB33}"/>
                    </a:ext>
                  </a:extLst>
                </p:cNvPr>
                <p:cNvSpPr>
                  <a:spLocks noChangeShapeType="1"/>
                </p:cNvSpPr>
                <p:nvPr/>
              </p:nvSpPr>
              <p:spPr bwMode="gray">
                <a:xfrm>
                  <a:off x="7400926" y="5364163"/>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49" name="Line 356">
                  <a:extLst>
                    <a:ext uri="{FF2B5EF4-FFF2-40B4-BE49-F238E27FC236}">
                      <a16:creationId xmlns:a16="http://schemas.microsoft.com/office/drawing/2014/main" id="{BA7EA5AA-2391-0844-0F97-2AA7B4D04A20}"/>
                    </a:ext>
                  </a:extLst>
                </p:cNvPr>
                <p:cNvSpPr>
                  <a:spLocks noChangeShapeType="1"/>
                </p:cNvSpPr>
                <p:nvPr/>
              </p:nvSpPr>
              <p:spPr bwMode="gray">
                <a:xfrm>
                  <a:off x="7400926" y="5402263"/>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0" name="Line 357">
                  <a:extLst>
                    <a:ext uri="{FF2B5EF4-FFF2-40B4-BE49-F238E27FC236}">
                      <a16:creationId xmlns:a16="http://schemas.microsoft.com/office/drawing/2014/main" id="{21504969-B3FA-EADB-B2B6-4653C9FB7284}"/>
                    </a:ext>
                  </a:extLst>
                </p:cNvPr>
                <p:cNvSpPr>
                  <a:spLocks noChangeShapeType="1"/>
                </p:cNvSpPr>
                <p:nvPr/>
              </p:nvSpPr>
              <p:spPr bwMode="gray">
                <a:xfrm>
                  <a:off x="7400926" y="5441950"/>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1" name="Line 358">
                  <a:extLst>
                    <a:ext uri="{FF2B5EF4-FFF2-40B4-BE49-F238E27FC236}">
                      <a16:creationId xmlns:a16="http://schemas.microsoft.com/office/drawing/2014/main" id="{D6A154E9-E5E5-E7EE-6AEC-D89FCEA7AA7F}"/>
                    </a:ext>
                  </a:extLst>
                </p:cNvPr>
                <p:cNvSpPr>
                  <a:spLocks noChangeShapeType="1"/>
                </p:cNvSpPr>
                <p:nvPr/>
              </p:nvSpPr>
              <p:spPr bwMode="gray">
                <a:xfrm>
                  <a:off x="7439026" y="5480050"/>
                  <a:ext cx="777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2" name="Line 359">
                  <a:extLst>
                    <a:ext uri="{FF2B5EF4-FFF2-40B4-BE49-F238E27FC236}">
                      <a16:creationId xmlns:a16="http://schemas.microsoft.com/office/drawing/2014/main" id="{E8BBDB89-C55E-CC30-4170-FEAA99C62AD0}"/>
                    </a:ext>
                  </a:extLst>
                </p:cNvPr>
                <p:cNvSpPr>
                  <a:spLocks noChangeShapeType="1"/>
                </p:cNvSpPr>
                <p:nvPr/>
              </p:nvSpPr>
              <p:spPr bwMode="gray">
                <a:xfrm>
                  <a:off x="7177088" y="5049838"/>
                  <a:ext cx="682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3" name="Line 360">
                  <a:extLst>
                    <a:ext uri="{FF2B5EF4-FFF2-40B4-BE49-F238E27FC236}">
                      <a16:creationId xmlns:a16="http://schemas.microsoft.com/office/drawing/2014/main" id="{A4CE196E-D927-BC98-4D52-909E6251DB1A}"/>
                    </a:ext>
                  </a:extLst>
                </p:cNvPr>
                <p:cNvSpPr>
                  <a:spLocks noChangeShapeType="1"/>
                </p:cNvSpPr>
                <p:nvPr/>
              </p:nvSpPr>
              <p:spPr bwMode="gray">
                <a:xfrm flipH="1" flipV="1">
                  <a:off x="7265988" y="4837113"/>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4" name="Line 361">
                  <a:extLst>
                    <a:ext uri="{FF2B5EF4-FFF2-40B4-BE49-F238E27FC236}">
                      <a16:creationId xmlns:a16="http://schemas.microsoft.com/office/drawing/2014/main" id="{88EB7416-E406-6422-BA65-1E7F74C0635A}"/>
                    </a:ext>
                  </a:extLst>
                </p:cNvPr>
                <p:cNvSpPr>
                  <a:spLocks noChangeShapeType="1"/>
                </p:cNvSpPr>
                <p:nvPr/>
              </p:nvSpPr>
              <p:spPr bwMode="gray">
                <a:xfrm>
                  <a:off x="7478713" y="4749800"/>
                  <a:ext cx="0" cy="6667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5" name="Line 362">
                  <a:extLst>
                    <a:ext uri="{FF2B5EF4-FFF2-40B4-BE49-F238E27FC236}">
                      <a16:creationId xmlns:a16="http://schemas.microsoft.com/office/drawing/2014/main" id="{157E81F1-CE97-55C2-B1F8-3F3E6E4BB819}"/>
                    </a:ext>
                  </a:extLst>
                </p:cNvPr>
                <p:cNvSpPr>
                  <a:spLocks noChangeShapeType="1"/>
                </p:cNvSpPr>
                <p:nvPr/>
              </p:nvSpPr>
              <p:spPr bwMode="gray">
                <a:xfrm flipV="1">
                  <a:off x="7645401" y="4837113"/>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6" name="Line 363">
                  <a:extLst>
                    <a:ext uri="{FF2B5EF4-FFF2-40B4-BE49-F238E27FC236}">
                      <a16:creationId xmlns:a16="http://schemas.microsoft.com/office/drawing/2014/main" id="{47A9D46A-F8D4-851D-6716-C27EA967ADBA}"/>
                    </a:ext>
                  </a:extLst>
                </p:cNvPr>
                <p:cNvSpPr>
                  <a:spLocks noChangeShapeType="1"/>
                </p:cNvSpPr>
                <p:nvPr/>
              </p:nvSpPr>
              <p:spPr bwMode="gray">
                <a:xfrm flipV="1">
                  <a:off x="7265988" y="5214938"/>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7" name="Line 364">
                  <a:extLst>
                    <a:ext uri="{FF2B5EF4-FFF2-40B4-BE49-F238E27FC236}">
                      <a16:creationId xmlns:a16="http://schemas.microsoft.com/office/drawing/2014/main" id="{1A6468D2-22A8-4FA3-0686-D1FACCF85EE0}"/>
                    </a:ext>
                  </a:extLst>
                </p:cNvPr>
                <p:cNvSpPr>
                  <a:spLocks noChangeShapeType="1"/>
                </p:cNvSpPr>
                <p:nvPr/>
              </p:nvSpPr>
              <p:spPr bwMode="gray">
                <a:xfrm flipH="1" flipV="1">
                  <a:off x="7645401" y="5214938"/>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8" name="Line 365">
                  <a:extLst>
                    <a:ext uri="{FF2B5EF4-FFF2-40B4-BE49-F238E27FC236}">
                      <a16:creationId xmlns:a16="http://schemas.microsoft.com/office/drawing/2014/main" id="{B506BF32-7CAF-AC9C-3991-5887568BE6A7}"/>
                    </a:ext>
                  </a:extLst>
                </p:cNvPr>
                <p:cNvSpPr>
                  <a:spLocks noChangeShapeType="1"/>
                </p:cNvSpPr>
                <p:nvPr/>
              </p:nvSpPr>
              <p:spPr bwMode="gray">
                <a:xfrm flipH="1">
                  <a:off x="7712076" y="5049838"/>
                  <a:ext cx="682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grpSp>
        </p:grpSp>
      </p:grpSp>
      <p:sp>
        <p:nvSpPr>
          <p:cNvPr id="5" name="TextBox 16">
            <a:extLst>
              <a:ext uri="{FF2B5EF4-FFF2-40B4-BE49-F238E27FC236}">
                <a16:creationId xmlns:a16="http://schemas.microsoft.com/office/drawing/2014/main" id="{DB0B90AC-D602-DEFE-E9AE-16D69E207CFF}"/>
              </a:ext>
            </a:extLst>
          </p:cNvPr>
          <p:cNvSpPr txBox="1"/>
          <p:nvPr/>
        </p:nvSpPr>
        <p:spPr>
          <a:xfrm>
            <a:off x="1229399" y="2022254"/>
            <a:ext cx="5570235" cy="2138086"/>
          </a:xfrm>
          <a:prstGeom prst="rect">
            <a:avLst/>
          </a:prstGeom>
        </p:spPr>
        <p:txBody>
          <a:bodyPr wrap="square" lIns="0" tIns="0" rIns="0" bIns="0" rtlCol="0" anchor="t">
            <a:spAutoFit/>
          </a:bodyPr>
          <a:lstStyle/>
          <a:p>
            <a:pPr marL="285750" indent="-285750">
              <a:buFont typeface="Arial" panose="020B0604020202020204" pitchFamily="34" charset="0"/>
              <a:buChar char="•"/>
            </a:pPr>
            <a:r>
              <a:rPr lang="en-US" sz="1400" dirty="0">
                <a:latin typeface="+mj-lt"/>
              </a:rPr>
              <a:t>Compatible with both liquid and gas mediums</a:t>
            </a:r>
          </a:p>
          <a:p>
            <a:pPr marL="285750" indent="-285750">
              <a:buFont typeface="Arial" panose="020B0604020202020204" pitchFamily="34" charset="0"/>
              <a:buChar char="•"/>
            </a:pPr>
            <a:r>
              <a:rPr lang="en-US" sz="1400" dirty="0">
                <a:latin typeface="+mj-lt"/>
              </a:rPr>
              <a:t>Currently limited to axial cracking only. Capabilities for circumferential cracking in development. </a:t>
            </a:r>
          </a:p>
          <a:p>
            <a:pPr marL="285750" indent="-285750">
              <a:buFont typeface="Arial" panose="020B0604020202020204" pitchFamily="34" charset="0"/>
              <a:buChar char="•"/>
            </a:pPr>
            <a:r>
              <a:rPr lang="en-US" sz="1400" dirty="0">
                <a:latin typeface="+mj-lt"/>
              </a:rPr>
              <a:t>Available in 6” upwards</a:t>
            </a:r>
          </a:p>
          <a:p>
            <a:pPr marL="285750" indent="-285750">
              <a:buFont typeface="Arial" panose="020B0604020202020204" pitchFamily="34" charset="0"/>
              <a:buChar char="•"/>
            </a:pPr>
            <a:r>
              <a:rPr lang="en-US" sz="1400" dirty="0">
                <a:latin typeface="+mj-lt"/>
              </a:rPr>
              <a:t>Up to 16.4 mm wall thickness</a:t>
            </a:r>
          </a:p>
          <a:p>
            <a:pPr marL="285750" indent="-285750">
              <a:buFont typeface="Arial" panose="020B0604020202020204" pitchFamily="34" charset="0"/>
              <a:buChar char="•"/>
            </a:pPr>
            <a:r>
              <a:rPr lang="en-US" sz="1400" dirty="0">
                <a:latin typeface="+mj-lt"/>
              </a:rPr>
              <a:t>Max tool velocity 2m/s</a:t>
            </a:r>
          </a:p>
          <a:p>
            <a:pPr marL="285750" indent="-285750">
              <a:buFont typeface="Arial" panose="020B0604020202020204" pitchFamily="34" charset="0"/>
              <a:buChar char="•"/>
            </a:pPr>
            <a:r>
              <a:rPr lang="en-US" sz="1400" dirty="0">
                <a:latin typeface="+mj-lt"/>
              </a:rPr>
              <a:t>No internal/external discrimination</a:t>
            </a:r>
          </a:p>
          <a:p>
            <a:pPr marL="285750" indent="-285750">
              <a:buFont typeface="Arial" panose="020B0604020202020204" pitchFamily="34" charset="0"/>
              <a:buChar char="•"/>
            </a:pPr>
            <a:r>
              <a:rPr lang="en-US" sz="1400" dirty="0">
                <a:latin typeface="+mj-lt"/>
              </a:rPr>
              <a:t>Able to detect coating disbondment and locations of coating changes</a:t>
            </a:r>
          </a:p>
          <a:p>
            <a:pPr marL="285750" indent="-285750">
              <a:lnSpc>
                <a:spcPts val="1707"/>
              </a:lnSpc>
              <a:buFont typeface="Arial" panose="020B0604020202020204" pitchFamily="34" charset="0"/>
              <a:buChar char="•"/>
            </a:pPr>
            <a:endParaRPr lang="en-US" sz="1220" dirty="0">
              <a:latin typeface="+mj-lt"/>
              <a:ea typeface="Garet 1 Light"/>
              <a:cs typeface="Garet 1 Light"/>
              <a:sym typeface="Garet 1 Light"/>
            </a:endParaRPr>
          </a:p>
        </p:txBody>
      </p:sp>
      <p:sp>
        <p:nvSpPr>
          <p:cNvPr id="10" name="Zylinder 12">
            <a:extLst>
              <a:ext uri="{FF2B5EF4-FFF2-40B4-BE49-F238E27FC236}">
                <a16:creationId xmlns:a16="http://schemas.microsoft.com/office/drawing/2014/main" id="{7D0B128E-A345-CE20-7C02-34684E01D8B6}"/>
              </a:ext>
            </a:extLst>
          </p:cNvPr>
          <p:cNvSpPr/>
          <p:nvPr/>
        </p:nvSpPr>
        <p:spPr>
          <a:xfrm rot="16200000">
            <a:off x="1095923" y="4113143"/>
            <a:ext cx="833480" cy="1092425"/>
          </a:xfrm>
          <a:prstGeom prst="can">
            <a:avLst>
              <a:gd name="adj" fmla="val 49272"/>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Ellipse 13">
            <a:extLst>
              <a:ext uri="{FF2B5EF4-FFF2-40B4-BE49-F238E27FC236}">
                <a16:creationId xmlns:a16="http://schemas.microsoft.com/office/drawing/2014/main" id="{1D46FB2E-2868-3532-050F-E39608722CA9}"/>
              </a:ext>
            </a:extLst>
          </p:cNvPr>
          <p:cNvSpPr/>
          <p:nvPr/>
        </p:nvSpPr>
        <p:spPr>
          <a:xfrm>
            <a:off x="1015003" y="4274983"/>
            <a:ext cx="327727" cy="771546"/>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Pfeil nach rechts 11">
            <a:extLst>
              <a:ext uri="{FF2B5EF4-FFF2-40B4-BE49-F238E27FC236}">
                <a16:creationId xmlns:a16="http://schemas.microsoft.com/office/drawing/2014/main" id="{F96B5831-B23B-4708-869A-FD30C5BF1A76}"/>
              </a:ext>
            </a:extLst>
          </p:cNvPr>
          <p:cNvSpPr/>
          <p:nvPr/>
        </p:nvSpPr>
        <p:spPr>
          <a:xfrm>
            <a:off x="747967" y="4473788"/>
            <a:ext cx="1591432" cy="387173"/>
          </a:xfrm>
          <a:prstGeom prst="rightArrow">
            <a:avLst/>
          </a:prstGeom>
          <a:solidFill>
            <a:srgbClr val="B4162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Freihandform 9">
            <a:extLst>
              <a:ext uri="{FF2B5EF4-FFF2-40B4-BE49-F238E27FC236}">
                <a16:creationId xmlns:a16="http://schemas.microsoft.com/office/drawing/2014/main" id="{E1E66CC6-064E-294F-D1D5-C59B7068B1C7}"/>
              </a:ext>
            </a:extLst>
          </p:cNvPr>
          <p:cNvSpPr/>
          <p:nvPr/>
        </p:nvSpPr>
        <p:spPr>
          <a:xfrm>
            <a:off x="1465460" y="4390261"/>
            <a:ext cx="485522" cy="113700"/>
          </a:xfrm>
          <a:custGeom>
            <a:avLst/>
            <a:gdLst>
              <a:gd name="connsiteX0" fmla="*/ 0 w 485522"/>
              <a:gd name="connsiteY0" fmla="*/ 89012 h 113700"/>
              <a:gd name="connsiteX1" fmla="*/ 8092 w 485522"/>
              <a:gd name="connsiteY1" fmla="*/ 8092 h 113700"/>
              <a:gd name="connsiteX2" fmla="*/ 16184 w 485522"/>
              <a:gd name="connsiteY2" fmla="*/ 32368 h 113700"/>
              <a:gd name="connsiteX3" fmla="*/ 24276 w 485522"/>
              <a:gd name="connsiteY3" fmla="*/ 64736 h 113700"/>
              <a:gd name="connsiteX4" fmla="*/ 89013 w 485522"/>
              <a:gd name="connsiteY4" fmla="*/ 48552 h 113700"/>
              <a:gd name="connsiteX5" fmla="*/ 145657 w 485522"/>
              <a:gd name="connsiteY5" fmla="*/ 24276 h 113700"/>
              <a:gd name="connsiteX6" fmla="*/ 169933 w 485522"/>
              <a:gd name="connsiteY6" fmla="*/ 48552 h 113700"/>
              <a:gd name="connsiteX7" fmla="*/ 178025 w 485522"/>
              <a:gd name="connsiteY7" fmla="*/ 72828 h 113700"/>
              <a:gd name="connsiteX8" fmla="*/ 210393 w 485522"/>
              <a:gd name="connsiteY8" fmla="*/ 64736 h 113700"/>
              <a:gd name="connsiteX9" fmla="*/ 242761 w 485522"/>
              <a:gd name="connsiteY9" fmla="*/ 72828 h 113700"/>
              <a:gd name="connsiteX10" fmla="*/ 267037 w 485522"/>
              <a:gd name="connsiteY10" fmla="*/ 64736 h 113700"/>
              <a:gd name="connsiteX11" fmla="*/ 323682 w 485522"/>
              <a:gd name="connsiteY11" fmla="*/ 56644 h 113700"/>
              <a:gd name="connsiteX12" fmla="*/ 339866 w 485522"/>
              <a:gd name="connsiteY12" fmla="*/ 32368 h 113700"/>
              <a:gd name="connsiteX13" fmla="*/ 356050 w 485522"/>
              <a:gd name="connsiteY13" fmla="*/ 0 h 113700"/>
              <a:gd name="connsiteX14" fmla="*/ 380326 w 485522"/>
              <a:gd name="connsiteY14" fmla="*/ 56644 h 113700"/>
              <a:gd name="connsiteX15" fmla="*/ 412694 w 485522"/>
              <a:gd name="connsiteY15" fmla="*/ 64736 h 113700"/>
              <a:gd name="connsiteX16" fmla="*/ 469338 w 485522"/>
              <a:gd name="connsiteY16" fmla="*/ 113288 h 113700"/>
              <a:gd name="connsiteX17" fmla="*/ 485522 w 485522"/>
              <a:gd name="connsiteY17" fmla="*/ 97104 h 11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5522" h="113700">
                <a:moveTo>
                  <a:pt x="0" y="89012"/>
                </a:moveTo>
                <a:cubicBezTo>
                  <a:pt x="2697" y="62039"/>
                  <a:pt x="645" y="34157"/>
                  <a:pt x="8092" y="8092"/>
                </a:cubicBezTo>
                <a:cubicBezTo>
                  <a:pt x="10435" y="-110"/>
                  <a:pt x="13841" y="24166"/>
                  <a:pt x="16184" y="32368"/>
                </a:cubicBezTo>
                <a:cubicBezTo>
                  <a:pt x="19239" y="43061"/>
                  <a:pt x="21579" y="53947"/>
                  <a:pt x="24276" y="64736"/>
                </a:cubicBezTo>
                <a:cubicBezTo>
                  <a:pt x="48022" y="59987"/>
                  <a:pt x="67242" y="57882"/>
                  <a:pt x="89013" y="48552"/>
                </a:cubicBezTo>
                <a:cubicBezTo>
                  <a:pt x="159014" y="18552"/>
                  <a:pt x="88722" y="43254"/>
                  <a:pt x="145657" y="24276"/>
                </a:cubicBezTo>
                <a:cubicBezTo>
                  <a:pt x="153749" y="32368"/>
                  <a:pt x="163585" y="39030"/>
                  <a:pt x="169933" y="48552"/>
                </a:cubicBezTo>
                <a:cubicBezTo>
                  <a:pt x="174664" y="55649"/>
                  <a:pt x="170105" y="69660"/>
                  <a:pt x="178025" y="72828"/>
                </a:cubicBezTo>
                <a:cubicBezTo>
                  <a:pt x="188351" y="76958"/>
                  <a:pt x="199604" y="67433"/>
                  <a:pt x="210393" y="64736"/>
                </a:cubicBezTo>
                <a:cubicBezTo>
                  <a:pt x="269051" y="25631"/>
                  <a:pt x="207663" y="55279"/>
                  <a:pt x="242761" y="72828"/>
                </a:cubicBezTo>
                <a:cubicBezTo>
                  <a:pt x="250390" y="76643"/>
                  <a:pt x="258673" y="66409"/>
                  <a:pt x="267037" y="64736"/>
                </a:cubicBezTo>
                <a:cubicBezTo>
                  <a:pt x="285740" y="60995"/>
                  <a:pt x="304800" y="59341"/>
                  <a:pt x="323682" y="56644"/>
                </a:cubicBezTo>
                <a:cubicBezTo>
                  <a:pt x="329077" y="48552"/>
                  <a:pt x="335041" y="40812"/>
                  <a:pt x="339866" y="32368"/>
                </a:cubicBezTo>
                <a:cubicBezTo>
                  <a:pt x="345851" y="21895"/>
                  <a:pt x="343987" y="0"/>
                  <a:pt x="356050" y="0"/>
                </a:cubicBezTo>
                <a:cubicBezTo>
                  <a:pt x="372358" y="0"/>
                  <a:pt x="371029" y="49206"/>
                  <a:pt x="380326" y="56644"/>
                </a:cubicBezTo>
                <a:cubicBezTo>
                  <a:pt x="389010" y="63591"/>
                  <a:pt x="401905" y="62039"/>
                  <a:pt x="412694" y="64736"/>
                </a:cubicBezTo>
                <a:cubicBezTo>
                  <a:pt x="420107" y="74003"/>
                  <a:pt x="443633" y="118429"/>
                  <a:pt x="469338" y="113288"/>
                </a:cubicBezTo>
                <a:cubicBezTo>
                  <a:pt x="476819" y="111792"/>
                  <a:pt x="480127" y="102499"/>
                  <a:pt x="485522" y="97104"/>
                </a:cubicBezTo>
              </a:path>
            </a:pathLst>
          </a:custGeom>
          <a:noFill/>
          <a:ln>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4" name="Picture 13">
            <a:extLst>
              <a:ext uri="{FF2B5EF4-FFF2-40B4-BE49-F238E27FC236}">
                <a16:creationId xmlns:a16="http://schemas.microsoft.com/office/drawing/2014/main" id="{7667F0FD-63AF-2FD7-68F5-9C3E6A5129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22844" y="1732722"/>
            <a:ext cx="5101168" cy="3755406"/>
          </a:xfrm>
          <a:prstGeom prst="rect">
            <a:avLst/>
          </a:prstGeom>
        </p:spPr>
      </p:pic>
      <p:pic>
        <p:nvPicPr>
          <p:cNvPr id="15" name="Picture 14">
            <a:extLst>
              <a:ext uri="{FF2B5EF4-FFF2-40B4-BE49-F238E27FC236}">
                <a16:creationId xmlns:a16="http://schemas.microsoft.com/office/drawing/2014/main" id="{91B579F6-245A-9FD7-C5E1-C0C4380589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43608" y="3747664"/>
            <a:ext cx="4677582" cy="2845095"/>
          </a:xfrm>
          <a:prstGeom prst="rect">
            <a:avLst/>
          </a:prstGeom>
        </p:spPr>
      </p:pic>
    </p:spTree>
    <p:extLst>
      <p:ext uri="{BB962C8B-B14F-4D97-AF65-F5344CB8AC3E}">
        <p14:creationId xmlns:p14="http://schemas.microsoft.com/office/powerpoint/2010/main" val="857622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86E21-3AD4-33ED-59E7-5D9771BB9D76}"/>
            </a:ext>
          </a:extLst>
        </p:cNvPr>
        <p:cNvGrpSpPr/>
        <p:nvPr/>
      </p:nvGrpSpPr>
      <p:grpSpPr>
        <a:xfrm>
          <a:off x="0" y="0"/>
          <a:ext cx="0" cy="0"/>
          <a:chOff x="0" y="0"/>
          <a:chExt cx="0" cy="0"/>
        </a:xfrm>
      </p:grpSpPr>
      <p:sp>
        <p:nvSpPr>
          <p:cNvPr id="7" name="Titel 6">
            <a:extLst>
              <a:ext uri="{FF2B5EF4-FFF2-40B4-BE49-F238E27FC236}">
                <a16:creationId xmlns:a16="http://schemas.microsoft.com/office/drawing/2014/main" id="{356C56BF-C69F-9B8D-26F0-E2A987C8983C}"/>
              </a:ext>
            </a:extLst>
          </p:cNvPr>
          <p:cNvSpPr>
            <a:spLocks noGrp="1"/>
          </p:cNvSpPr>
          <p:nvPr>
            <p:ph type="title"/>
          </p:nvPr>
        </p:nvSpPr>
        <p:spPr bwMode="gray"/>
        <p:txBody>
          <a:bodyPr/>
          <a:lstStyle/>
          <a:p>
            <a:r>
              <a:rPr lang="en-US" dirty="0"/>
              <a:t>In-Line Inspection of Cracks</a:t>
            </a:r>
            <a:br>
              <a:rPr lang="en-US" dirty="0"/>
            </a:br>
            <a:r>
              <a:rPr lang="en-US" b="0" dirty="0"/>
              <a:t>Ultrasonic Crack Detection</a:t>
            </a:r>
            <a:br>
              <a:rPr lang="en-US" dirty="0"/>
            </a:br>
            <a:br>
              <a:rPr lang="en-US" dirty="0"/>
            </a:br>
            <a:endParaRPr lang="en-US" b="0" dirty="0"/>
          </a:p>
        </p:txBody>
      </p:sp>
      <p:sp>
        <p:nvSpPr>
          <p:cNvPr id="20" name="Foliennummernplatzhalter 2">
            <a:extLst>
              <a:ext uri="{FF2B5EF4-FFF2-40B4-BE49-F238E27FC236}">
                <a16:creationId xmlns:a16="http://schemas.microsoft.com/office/drawing/2014/main" id="{B1376A03-0AE6-2B8B-7815-A80BAC7C5BA4}"/>
              </a:ext>
            </a:extLst>
          </p:cNvPr>
          <p:cNvSpPr>
            <a:spLocks noGrp="1"/>
          </p:cNvSpPr>
          <p:nvPr>
            <p:ph type="sldNum" sz="quarter" idx="4"/>
          </p:nvPr>
        </p:nvSpPr>
        <p:spPr bwMode="gray">
          <a:prstGeom prst="rect">
            <a:avLst/>
          </a:prstGeom>
          <a:noFill/>
        </p:spPr>
        <p:txBody>
          <a:bodyPr vert="horz" lIns="0" tIns="0" rIns="0" bIns="0" rtlCol="0" anchor="ctr" anchorCtr="0"/>
          <a:lstStyle>
            <a:lvl1pPr algn="r">
              <a:defRPr lang="en-US" sz="1000" b="1" kern="1200" smtClean="0">
                <a:solidFill>
                  <a:schemeClr val="tx2"/>
                </a:solidFill>
                <a:latin typeface="+mn-lt"/>
                <a:ea typeface="+mn-ea"/>
                <a:cs typeface="+mn-cs"/>
              </a:defRPr>
            </a:lvl1pPr>
          </a:lstStyle>
          <a:p>
            <a:fld id="{175B214D-6BE7-42B0-9C13-90FEE9B2482C}" type="slidenum">
              <a:rPr lang="en-US" smtClean="0">
                <a:solidFill>
                  <a:schemeClr val="bg2"/>
                </a:solidFill>
              </a:rPr>
              <a:pPr/>
              <a:t>16</a:t>
            </a:fld>
            <a:endParaRPr lang="en-US" b="0" dirty="0">
              <a:solidFill>
                <a:schemeClr val="bg2"/>
              </a:solidFill>
            </a:endParaRPr>
          </a:p>
        </p:txBody>
      </p:sp>
      <p:sp>
        <p:nvSpPr>
          <p:cNvPr id="21" name="Fußzeilenplatzhalter 5">
            <a:extLst>
              <a:ext uri="{FF2B5EF4-FFF2-40B4-BE49-F238E27FC236}">
                <a16:creationId xmlns:a16="http://schemas.microsoft.com/office/drawing/2014/main" id="{897D5144-428F-9976-FB37-6952166A5B09}"/>
              </a:ext>
            </a:extLst>
          </p:cNvPr>
          <p:cNvSpPr>
            <a:spLocks noGrp="1"/>
          </p:cNvSpPr>
          <p:nvPr>
            <p:ph type="ftr" sz="quarter" idx="3"/>
          </p:nvPr>
        </p:nvSpPr>
        <p:spPr bwMode="gray">
          <a:prstGeom prst="rect">
            <a:avLst/>
          </a:prstGeom>
        </p:spPr>
        <p:txBody>
          <a:bodyPr vert="horz" lIns="0" tIns="0" rIns="0" bIns="0" rtlCol="0" anchor="ctr">
            <a:noAutofit/>
          </a:bodyPr>
          <a:lstStyle>
            <a:lvl1pPr algn="l">
              <a:defRPr sz="1000">
                <a:solidFill>
                  <a:schemeClr val="tx2"/>
                </a:solidFill>
              </a:defRPr>
            </a:lvl1pPr>
          </a:lstStyle>
          <a:p>
            <a:r>
              <a:rPr lang="en-GB" noProof="0" dirty="0">
                <a:solidFill>
                  <a:schemeClr val="bg2"/>
                </a:solidFill>
              </a:rPr>
              <a:t>Finding the Needle in the Haystack</a:t>
            </a:r>
            <a:r>
              <a:rPr lang="en-US" noProof="0" dirty="0">
                <a:solidFill>
                  <a:schemeClr val="bg2"/>
                </a:solidFill>
              </a:rPr>
              <a:t> | © ROSEN Group 2025</a:t>
            </a:r>
          </a:p>
        </p:txBody>
      </p:sp>
      <p:grpSp>
        <p:nvGrpSpPr>
          <p:cNvPr id="42" name="Gruppieren 41">
            <a:extLst>
              <a:ext uri="{FF2B5EF4-FFF2-40B4-BE49-F238E27FC236}">
                <a16:creationId xmlns:a16="http://schemas.microsoft.com/office/drawing/2014/main" id="{7BE638DC-6B7B-EFA4-746E-95E37E5B9013}"/>
              </a:ext>
            </a:extLst>
          </p:cNvPr>
          <p:cNvGrpSpPr>
            <a:grpSpLocks noChangeAspect="1"/>
          </p:cNvGrpSpPr>
          <p:nvPr/>
        </p:nvGrpSpPr>
        <p:grpSpPr bwMode="gray">
          <a:xfrm>
            <a:off x="12755043" y="0"/>
            <a:ext cx="3480873" cy="6165971"/>
            <a:chOff x="12588390" y="-79900"/>
            <a:chExt cx="3480873" cy="6165971"/>
          </a:xfrm>
        </p:grpSpPr>
        <p:sp>
          <p:nvSpPr>
            <p:cNvPr id="43" name="Rechteck 42">
              <a:extLst>
                <a:ext uri="{FF2B5EF4-FFF2-40B4-BE49-F238E27FC236}">
                  <a16:creationId xmlns:a16="http://schemas.microsoft.com/office/drawing/2014/main" id="{BF7EB9E9-A9DE-3B69-80F7-B66075709CC2}"/>
                </a:ext>
              </a:extLst>
            </p:cNvPr>
            <p:cNvSpPr/>
            <p:nvPr/>
          </p:nvSpPr>
          <p:spPr bwMode="gray">
            <a:xfrm>
              <a:off x="12978915" y="302922"/>
              <a:ext cx="3090348" cy="578314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44000" tIns="612000" rIns="144000" bIns="144000" rtlCol="0" anchor="t" anchorCtr="0"/>
            <a:lstStyle/>
            <a:p>
              <a:pPr lvl="0" defTabSz="742950" fontAlgn="base">
                <a:lnSpc>
                  <a:spcPct val="110000"/>
                </a:lnSpc>
                <a:spcAft>
                  <a:spcPts val="1200"/>
                </a:spcAft>
                <a:buClr>
                  <a:srgbClr val="506491"/>
                </a:buClr>
                <a:tabLst>
                  <a:tab pos="216694" algn="l"/>
                  <a:tab pos="441127" algn="l"/>
                  <a:tab pos="657820" algn="l"/>
                  <a:tab pos="874514" algn="l"/>
                </a:tabLst>
                <a:defRPr/>
              </a:pPr>
              <a:r>
                <a:rPr lang="en-US" sz="1400" b="1" dirty="0">
                  <a:solidFill>
                    <a:schemeClr val="bg1"/>
                  </a:solidFill>
                </a:rPr>
                <a:t>Headlines</a:t>
              </a:r>
              <a:br>
                <a:rPr lang="en-US" sz="1400" b="1" dirty="0">
                  <a:solidFill>
                    <a:schemeClr val="bg1"/>
                  </a:solidFill>
                </a:rPr>
              </a:br>
              <a:r>
                <a:rPr lang="en-US" sz="1200" dirty="0">
                  <a:solidFill>
                    <a:schemeClr val="bg1"/>
                  </a:solidFill>
                </a:rPr>
                <a:t>Please use upper and lower case for headlines and subheadlines</a:t>
              </a:r>
            </a:p>
            <a:p>
              <a:pPr defTabSz="742950">
                <a:buSzTx/>
                <a:tabLst>
                  <a:tab pos="216694" algn="l"/>
                  <a:tab pos="441127" algn="l"/>
                  <a:tab pos="657820" algn="l"/>
                  <a:tab pos="874514" algn="l"/>
                </a:tabLst>
                <a:defRPr/>
              </a:pPr>
              <a:r>
                <a:rPr lang="en-US" sz="1200" dirty="0">
                  <a:solidFill>
                    <a:schemeClr val="bg1"/>
                  </a:solidFill>
                </a:rPr>
                <a:t>Headlines: </a:t>
              </a:r>
              <a:r>
                <a:rPr lang="en-US" sz="1200" b="1" dirty="0">
                  <a:solidFill>
                    <a:schemeClr val="bg1"/>
                  </a:solidFill>
                </a:rPr>
                <a:t>Arial (bold)</a:t>
              </a:r>
            </a:p>
            <a:p>
              <a:pPr defTabSz="742950">
                <a:buSzTx/>
                <a:tabLst>
                  <a:tab pos="216694" algn="l"/>
                  <a:tab pos="441127" algn="l"/>
                  <a:tab pos="657820" algn="l"/>
                  <a:tab pos="874514" algn="l"/>
                </a:tabLst>
                <a:defRPr/>
              </a:pPr>
              <a:r>
                <a:rPr lang="en-US" sz="1200" dirty="0">
                  <a:solidFill>
                    <a:schemeClr val="bg1"/>
                  </a:solidFill>
                </a:rPr>
                <a:t>Sub headlines: Arial (not bold)</a:t>
              </a:r>
            </a:p>
            <a:p>
              <a:pPr>
                <a:lnSpc>
                  <a:spcPct val="110000"/>
                </a:lnSpc>
                <a:spcAft>
                  <a:spcPts val="300"/>
                </a:spcAft>
              </a:pPr>
              <a:endParaRPr lang="en-US" sz="1400" b="1" dirty="0">
                <a:solidFill>
                  <a:schemeClr val="bg1"/>
                </a:solidFill>
              </a:endParaRPr>
            </a:p>
            <a:p>
              <a:pPr>
                <a:lnSpc>
                  <a:spcPct val="110000"/>
                </a:lnSpc>
                <a:spcAft>
                  <a:spcPts val="300"/>
                </a:spcAft>
              </a:pPr>
              <a:r>
                <a:rPr lang="en-US" sz="1400" b="1" dirty="0">
                  <a:solidFill>
                    <a:schemeClr val="bg1"/>
                  </a:solidFill>
                </a:rPr>
                <a:t>Bullet List</a:t>
              </a:r>
              <a:endParaRPr lang="en-US" sz="1200" dirty="0">
                <a:solidFill>
                  <a:schemeClr val="bg1"/>
                </a:solidFill>
              </a:endParaRPr>
            </a:p>
            <a:p>
              <a:pPr>
                <a:lnSpc>
                  <a:spcPct val="110000"/>
                </a:lnSpc>
                <a:spcAft>
                  <a:spcPts val="1200"/>
                </a:spcAft>
              </a:pPr>
              <a:r>
                <a:rPr lang="en-US" sz="1200" dirty="0">
                  <a:solidFill>
                    <a:schemeClr val="bg1"/>
                  </a:solidFill>
                </a:rPr>
                <a:t>Bullet points do not necessarily have to be used and can be removed in the “Home" menu bar under the "Bullets" tab.</a:t>
              </a:r>
            </a:p>
            <a:p>
              <a:pPr>
                <a:lnSpc>
                  <a:spcPct val="110000"/>
                </a:lnSpc>
                <a:spcAft>
                  <a:spcPts val="300"/>
                </a:spcAft>
              </a:pPr>
              <a:r>
                <a:rPr lang="en-US" sz="1400" b="1" dirty="0">
                  <a:solidFill>
                    <a:schemeClr val="bg1"/>
                  </a:solidFill>
                </a:rPr>
                <a:t>Font size for </a:t>
              </a:r>
              <a:br>
                <a:rPr lang="en-US" sz="1400" b="1" dirty="0">
                  <a:solidFill>
                    <a:schemeClr val="bg1"/>
                  </a:solidFill>
                </a:rPr>
              </a:br>
              <a:r>
                <a:rPr lang="en-US" sz="1400" b="1" dirty="0">
                  <a:solidFill>
                    <a:schemeClr val="bg1"/>
                  </a:solidFill>
                </a:rPr>
                <a:t>content slides</a:t>
              </a:r>
            </a:p>
            <a:p>
              <a:pPr>
                <a:lnSpc>
                  <a:spcPct val="110000"/>
                </a:lnSpc>
                <a:spcAft>
                  <a:spcPts val="300"/>
                </a:spcAft>
              </a:pPr>
              <a:r>
                <a:rPr lang="en-US" sz="1200" dirty="0">
                  <a:solidFill>
                    <a:schemeClr val="bg1"/>
                  </a:solidFill>
                </a:rPr>
                <a:t>Please use a consistent font size of 16 pt. for Subheadlines and 14 pt. for body text. For text-heavy slides, a font size of 12 pt. can be used for body text and 14 pt. for Subheadlines.</a:t>
              </a:r>
            </a:p>
            <a:p>
              <a:pPr>
                <a:lnSpc>
                  <a:spcPct val="110000"/>
                </a:lnSpc>
                <a:spcAft>
                  <a:spcPts val="300"/>
                </a:spcAft>
              </a:pPr>
              <a:r>
                <a:rPr lang="en-US" sz="1200" dirty="0">
                  <a:solidFill>
                    <a:schemeClr val="bg1"/>
                  </a:solidFill>
                </a:rPr>
                <a:t>The minimum size for continuous text should not exceed 12 pts.</a:t>
              </a:r>
            </a:p>
            <a:p>
              <a:pPr>
                <a:lnSpc>
                  <a:spcPct val="110000"/>
                </a:lnSpc>
                <a:spcAft>
                  <a:spcPts val="300"/>
                </a:spcAft>
              </a:pPr>
              <a:r>
                <a:rPr lang="en-US" sz="1200" b="1" dirty="0">
                  <a:solidFill>
                    <a:schemeClr val="bg1"/>
                  </a:solidFill>
                </a:rPr>
                <a:t>Line spacing: </a:t>
              </a:r>
              <a:r>
                <a:rPr lang="en-US" sz="1200" dirty="0">
                  <a:solidFill>
                    <a:schemeClr val="bg1"/>
                  </a:solidFill>
                </a:rPr>
                <a:t>1.1 </a:t>
              </a:r>
            </a:p>
            <a:p>
              <a:pPr>
                <a:lnSpc>
                  <a:spcPct val="110000"/>
                </a:lnSpc>
                <a:spcAft>
                  <a:spcPts val="300"/>
                </a:spcAft>
              </a:pPr>
              <a:r>
                <a:rPr lang="en-US" sz="1200" b="1" dirty="0">
                  <a:solidFill>
                    <a:schemeClr val="bg1"/>
                  </a:solidFill>
                </a:rPr>
                <a:t>Spacing between paragraphs: </a:t>
              </a:r>
              <a:r>
                <a:rPr lang="en-US" sz="1200" dirty="0">
                  <a:solidFill>
                    <a:schemeClr val="bg1"/>
                  </a:solidFill>
                </a:rPr>
                <a:t>6 pt.</a:t>
              </a:r>
            </a:p>
            <a:p>
              <a:pPr>
                <a:lnSpc>
                  <a:spcPct val="110000"/>
                </a:lnSpc>
                <a:spcAft>
                  <a:spcPts val="300"/>
                </a:spcAft>
              </a:pPr>
              <a:endParaRPr lang="en-US" sz="1200" dirty="0">
                <a:solidFill>
                  <a:schemeClr val="bg1"/>
                </a:solidFill>
              </a:endParaRPr>
            </a:p>
          </p:txBody>
        </p:sp>
        <p:grpSp>
          <p:nvGrpSpPr>
            <p:cNvPr id="44" name="Gruppieren 43">
              <a:extLst>
                <a:ext uri="{FF2B5EF4-FFF2-40B4-BE49-F238E27FC236}">
                  <a16:creationId xmlns:a16="http://schemas.microsoft.com/office/drawing/2014/main" id="{EE27CF9E-D7E5-3657-C33C-4EB18958606C}"/>
                </a:ext>
              </a:extLst>
            </p:cNvPr>
            <p:cNvGrpSpPr/>
            <p:nvPr/>
          </p:nvGrpSpPr>
          <p:grpSpPr bwMode="gray">
            <a:xfrm>
              <a:off x="12588390" y="-79900"/>
              <a:ext cx="781050" cy="781050"/>
              <a:chOff x="13063377" y="0"/>
              <a:chExt cx="781050" cy="781050"/>
            </a:xfrm>
          </p:grpSpPr>
          <p:sp>
            <p:nvSpPr>
              <p:cNvPr id="45" name="Ellipse 44">
                <a:extLst>
                  <a:ext uri="{FF2B5EF4-FFF2-40B4-BE49-F238E27FC236}">
                    <a16:creationId xmlns:a16="http://schemas.microsoft.com/office/drawing/2014/main" id="{18A4A2CA-8FB6-D7AE-FB7C-866F403F3497}"/>
                  </a:ext>
                </a:extLst>
              </p:cNvPr>
              <p:cNvSpPr/>
              <p:nvPr/>
            </p:nvSpPr>
            <p:spPr bwMode="gray">
              <a:xfrm>
                <a:off x="13063377" y="0"/>
                <a:ext cx="781050" cy="78105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26">
                <a:extLst>
                  <a:ext uri="{FF2B5EF4-FFF2-40B4-BE49-F238E27FC236}">
                    <a16:creationId xmlns:a16="http://schemas.microsoft.com/office/drawing/2014/main" id="{989BB534-E602-4A38-E95F-CAF9C3FEE6CD}"/>
                  </a:ext>
                </a:extLst>
              </p:cNvPr>
              <p:cNvGrpSpPr>
                <a:grpSpLocks noChangeAspect="1"/>
              </p:cNvGrpSpPr>
              <p:nvPr/>
            </p:nvGrpSpPr>
            <p:grpSpPr bwMode="gray">
              <a:xfrm>
                <a:off x="13245729" y="138525"/>
                <a:ext cx="416346" cy="504000"/>
                <a:chOff x="7177088" y="4749800"/>
                <a:chExt cx="603251" cy="730250"/>
              </a:xfrm>
            </p:grpSpPr>
            <p:sp>
              <p:nvSpPr>
                <p:cNvPr id="47" name="Freeform 354">
                  <a:extLst>
                    <a:ext uri="{FF2B5EF4-FFF2-40B4-BE49-F238E27FC236}">
                      <a16:creationId xmlns:a16="http://schemas.microsoft.com/office/drawing/2014/main" id="{E7BA3D88-E82A-4FEC-390C-3D92DF594554}"/>
                    </a:ext>
                  </a:extLst>
                </p:cNvPr>
                <p:cNvSpPr>
                  <a:spLocks/>
                </p:cNvSpPr>
                <p:nvPr/>
              </p:nvSpPr>
              <p:spPr bwMode="gray">
                <a:xfrm>
                  <a:off x="7304088" y="4851400"/>
                  <a:ext cx="374650" cy="469900"/>
                </a:xfrm>
                <a:custGeom>
                  <a:avLst/>
                  <a:gdLst>
                    <a:gd name="T0" fmla="*/ 329 w 493"/>
                    <a:gd name="T1" fmla="*/ 617 h 617"/>
                    <a:gd name="T2" fmla="*/ 329 w 493"/>
                    <a:gd name="T3" fmla="*/ 535 h 617"/>
                    <a:gd name="T4" fmla="*/ 373 w 493"/>
                    <a:gd name="T5" fmla="*/ 441 h 617"/>
                    <a:gd name="T6" fmla="*/ 335 w 493"/>
                    <a:gd name="T7" fmla="*/ 74 h 617"/>
                    <a:gd name="T8" fmla="*/ 9 w 493"/>
                    <a:gd name="T9" fmla="*/ 245 h 617"/>
                    <a:gd name="T10" fmla="*/ 87 w 493"/>
                    <a:gd name="T11" fmla="*/ 440 h 617"/>
                    <a:gd name="T12" fmla="*/ 131 w 493"/>
                    <a:gd name="T13" fmla="*/ 535 h 617"/>
                    <a:gd name="T14" fmla="*/ 131 w 493"/>
                    <a:gd name="T15" fmla="*/ 617 h 6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3" h="617">
                      <a:moveTo>
                        <a:pt x="329" y="617"/>
                      </a:moveTo>
                      <a:lnTo>
                        <a:pt x="329" y="535"/>
                      </a:lnTo>
                      <a:cubicBezTo>
                        <a:pt x="329" y="499"/>
                        <a:pt x="345" y="464"/>
                        <a:pt x="373" y="441"/>
                      </a:cubicBezTo>
                      <a:cubicBezTo>
                        <a:pt x="493" y="340"/>
                        <a:pt x="474" y="149"/>
                        <a:pt x="335" y="74"/>
                      </a:cubicBezTo>
                      <a:cubicBezTo>
                        <a:pt x="197" y="0"/>
                        <a:pt x="27" y="88"/>
                        <a:pt x="9" y="245"/>
                      </a:cubicBezTo>
                      <a:cubicBezTo>
                        <a:pt x="0" y="319"/>
                        <a:pt x="30" y="392"/>
                        <a:pt x="87" y="440"/>
                      </a:cubicBezTo>
                      <a:cubicBezTo>
                        <a:pt x="115" y="464"/>
                        <a:pt x="131" y="498"/>
                        <a:pt x="131" y="535"/>
                      </a:cubicBezTo>
                      <a:lnTo>
                        <a:pt x="131" y="617"/>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endParaRPr lang="en-US" dirty="0"/>
                </a:p>
              </p:txBody>
            </p:sp>
            <p:sp>
              <p:nvSpPr>
                <p:cNvPr id="48" name="Line 355">
                  <a:extLst>
                    <a:ext uri="{FF2B5EF4-FFF2-40B4-BE49-F238E27FC236}">
                      <a16:creationId xmlns:a16="http://schemas.microsoft.com/office/drawing/2014/main" id="{FE208394-1AA9-9F7B-41A4-4411B6B61EEF}"/>
                    </a:ext>
                  </a:extLst>
                </p:cNvPr>
                <p:cNvSpPr>
                  <a:spLocks noChangeShapeType="1"/>
                </p:cNvSpPr>
                <p:nvPr/>
              </p:nvSpPr>
              <p:spPr bwMode="gray">
                <a:xfrm>
                  <a:off x="7400926" y="5364163"/>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49" name="Line 356">
                  <a:extLst>
                    <a:ext uri="{FF2B5EF4-FFF2-40B4-BE49-F238E27FC236}">
                      <a16:creationId xmlns:a16="http://schemas.microsoft.com/office/drawing/2014/main" id="{60B66CF3-6A6D-88F1-7319-3256BCCCB16F}"/>
                    </a:ext>
                  </a:extLst>
                </p:cNvPr>
                <p:cNvSpPr>
                  <a:spLocks noChangeShapeType="1"/>
                </p:cNvSpPr>
                <p:nvPr/>
              </p:nvSpPr>
              <p:spPr bwMode="gray">
                <a:xfrm>
                  <a:off x="7400926" y="5402263"/>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0" name="Line 357">
                  <a:extLst>
                    <a:ext uri="{FF2B5EF4-FFF2-40B4-BE49-F238E27FC236}">
                      <a16:creationId xmlns:a16="http://schemas.microsoft.com/office/drawing/2014/main" id="{2119BE7C-DC8F-C03C-83B4-0A122CC7FB16}"/>
                    </a:ext>
                  </a:extLst>
                </p:cNvPr>
                <p:cNvSpPr>
                  <a:spLocks noChangeShapeType="1"/>
                </p:cNvSpPr>
                <p:nvPr/>
              </p:nvSpPr>
              <p:spPr bwMode="gray">
                <a:xfrm>
                  <a:off x="7400926" y="5441950"/>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1" name="Line 358">
                  <a:extLst>
                    <a:ext uri="{FF2B5EF4-FFF2-40B4-BE49-F238E27FC236}">
                      <a16:creationId xmlns:a16="http://schemas.microsoft.com/office/drawing/2014/main" id="{E0ABD09B-7004-B3DE-0CDC-641F7027EBC9}"/>
                    </a:ext>
                  </a:extLst>
                </p:cNvPr>
                <p:cNvSpPr>
                  <a:spLocks noChangeShapeType="1"/>
                </p:cNvSpPr>
                <p:nvPr/>
              </p:nvSpPr>
              <p:spPr bwMode="gray">
                <a:xfrm>
                  <a:off x="7439026" y="5480050"/>
                  <a:ext cx="777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2" name="Line 359">
                  <a:extLst>
                    <a:ext uri="{FF2B5EF4-FFF2-40B4-BE49-F238E27FC236}">
                      <a16:creationId xmlns:a16="http://schemas.microsoft.com/office/drawing/2014/main" id="{7778E2F6-49F6-812D-F7B8-E540919B9A90}"/>
                    </a:ext>
                  </a:extLst>
                </p:cNvPr>
                <p:cNvSpPr>
                  <a:spLocks noChangeShapeType="1"/>
                </p:cNvSpPr>
                <p:nvPr/>
              </p:nvSpPr>
              <p:spPr bwMode="gray">
                <a:xfrm>
                  <a:off x="7177088" y="5049838"/>
                  <a:ext cx="682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3" name="Line 360">
                  <a:extLst>
                    <a:ext uri="{FF2B5EF4-FFF2-40B4-BE49-F238E27FC236}">
                      <a16:creationId xmlns:a16="http://schemas.microsoft.com/office/drawing/2014/main" id="{C5C8054B-A7E8-F400-0D0B-A881DC138188}"/>
                    </a:ext>
                  </a:extLst>
                </p:cNvPr>
                <p:cNvSpPr>
                  <a:spLocks noChangeShapeType="1"/>
                </p:cNvSpPr>
                <p:nvPr/>
              </p:nvSpPr>
              <p:spPr bwMode="gray">
                <a:xfrm flipH="1" flipV="1">
                  <a:off x="7265988" y="4837113"/>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4" name="Line 361">
                  <a:extLst>
                    <a:ext uri="{FF2B5EF4-FFF2-40B4-BE49-F238E27FC236}">
                      <a16:creationId xmlns:a16="http://schemas.microsoft.com/office/drawing/2014/main" id="{88A47601-1AEC-7ABC-8C00-EC46E42AA0E6}"/>
                    </a:ext>
                  </a:extLst>
                </p:cNvPr>
                <p:cNvSpPr>
                  <a:spLocks noChangeShapeType="1"/>
                </p:cNvSpPr>
                <p:nvPr/>
              </p:nvSpPr>
              <p:spPr bwMode="gray">
                <a:xfrm>
                  <a:off x="7478713" y="4749800"/>
                  <a:ext cx="0" cy="6667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5" name="Line 362">
                  <a:extLst>
                    <a:ext uri="{FF2B5EF4-FFF2-40B4-BE49-F238E27FC236}">
                      <a16:creationId xmlns:a16="http://schemas.microsoft.com/office/drawing/2014/main" id="{7498FE1D-6653-5F91-BC99-E50D64293398}"/>
                    </a:ext>
                  </a:extLst>
                </p:cNvPr>
                <p:cNvSpPr>
                  <a:spLocks noChangeShapeType="1"/>
                </p:cNvSpPr>
                <p:nvPr/>
              </p:nvSpPr>
              <p:spPr bwMode="gray">
                <a:xfrm flipV="1">
                  <a:off x="7645401" y="4837113"/>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6" name="Line 363">
                  <a:extLst>
                    <a:ext uri="{FF2B5EF4-FFF2-40B4-BE49-F238E27FC236}">
                      <a16:creationId xmlns:a16="http://schemas.microsoft.com/office/drawing/2014/main" id="{6AA8B685-5332-B5E7-393D-916EDC4B5FF1}"/>
                    </a:ext>
                  </a:extLst>
                </p:cNvPr>
                <p:cNvSpPr>
                  <a:spLocks noChangeShapeType="1"/>
                </p:cNvSpPr>
                <p:nvPr/>
              </p:nvSpPr>
              <p:spPr bwMode="gray">
                <a:xfrm flipV="1">
                  <a:off x="7265988" y="5214938"/>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7" name="Line 364">
                  <a:extLst>
                    <a:ext uri="{FF2B5EF4-FFF2-40B4-BE49-F238E27FC236}">
                      <a16:creationId xmlns:a16="http://schemas.microsoft.com/office/drawing/2014/main" id="{D6C5C9DA-2118-9A0A-6A78-570855BF1AB0}"/>
                    </a:ext>
                  </a:extLst>
                </p:cNvPr>
                <p:cNvSpPr>
                  <a:spLocks noChangeShapeType="1"/>
                </p:cNvSpPr>
                <p:nvPr/>
              </p:nvSpPr>
              <p:spPr bwMode="gray">
                <a:xfrm flipH="1" flipV="1">
                  <a:off x="7645401" y="5214938"/>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8" name="Line 365">
                  <a:extLst>
                    <a:ext uri="{FF2B5EF4-FFF2-40B4-BE49-F238E27FC236}">
                      <a16:creationId xmlns:a16="http://schemas.microsoft.com/office/drawing/2014/main" id="{0AAD23B0-F987-9EB8-33CB-CF91481EEF0C}"/>
                    </a:ext>
                  </a:extLst>
                </p:cNvPr>
                <p:cNvSpPr>
                  <a:spLocks noChangeShapeType="1"/>
                </p:cNvSpPr>
                <p:nvPr/>
              </p:nvSpPr>
              <p:spPr bwMode="gray">
                <a:xfrm flipH="1">
                  <a:off x="7712076" y="5049838"/>
                  <a:ext cx="682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grpSp>
        </p:grpSp>
      </p:grpSp>
      <p:sp>
        <p:nvSpPr>
          <p:cNvPr id="2" name="TextBox 16">
            <a:extLst>
              <a:ext uri="{FF2B5EF4-FFF2-40B4-BE49-F238E27FC236}">
                <a16:creationId xmlns:a16="http://schemas.microsoft.com/office/drawing/2014/main" id="{551ABE12-C533-D58B-FB92-E6445EC52DEF}"/>
              </a:ext>
            </a:extLst>
          </p:cNvPr>
          <p:cNvSpPr txBox="1"/>
          <p:nvPr/>
        </p:nvSpPr>
        <p:spPr>
          <a:xfrm>
            <a:off x="1229399" y="2022254"/>
            <a:ext cx="5570235" cy="1707199"/>
          </a:xfrm>
          <a:prstGeom prst="rect">
            <a:avLst/>
          </a:prstGeom>
        </p:spPr>
        <p:txBody>
          <a:bodyPr wrap="square" lIns="0" tIns="0" rIns="0" bIns="0" rtlCol="0" anchor="t">
            <a:spAutoFit/>
          </a:bodyPr>
          <a:lstStyle/>
          <a:p>
            <a:pPr marL="285750" indent="-285750">
              <a:buFont typeface="Arial" panose="020B0604020202020204" pitchFamily="34" charset="0"/>
              <a:buChar char="•"/>
            </a:pPr>
            <a:r>
              <a:rPr lang="en-GB" sz="1400" dirty="0">
                <a:latin typeface="+mj-lt"/>
              </a:rPr>
              <a:t>Axial or circumferential crack detection and sizing in liquid mediums only.</a:t>
            </a:r>
          </a:p>
          <a:p>
            <a:pPr marL="285750" indent="-285750">
              <a:buFont typeface="Arial" panose="020B0604020202020204" pitchFamily="34" charset="0"/>
              <a:buChar char="•"/>
            </a:pPr>
            <a:r>
              <a:rPr lang="en-GB" sz="1400" dirty="0">
                <a:latin typeface="+mj-lt"/>
              </a:rPr>
              <a:t>Requires liquid coupling to pipe wall</a:t>
            </a:r>
          </a:p>
          <a:p>
            <a:pPr marL="285750" indent="-285750">
              <a:buFont typeface="Arial" panose="020B0604020202020204" pitchFamily="34" charset="0"/>
              <a:buChar char="•"/>
            </a:pPr>
            <a:r>
              <a:rPr lang="en-GB" sz="1400" dirty="0">
                <a:latin typeface="+mj-lt"/>
              </a:rPr>
              <a:t>Internal and External Discrimination</a:t>
            </a:r>
          </a:p>
          <a:p>
            <a:pPr marL="285750" indent="-285750">
              <a:buFont typeface="Arial" panose="020B0604020202020204" pitchFamily="34" charset="0"/>
              <a:buChar char="•"/>
            </a:pPr>
            <a:r>
              <a:rPr lang="en-GB" sz="1400" dirty="0">
                <a:latin typeface="+mj-lt"/>
              </a:rPr>
              <a:t>Available in 6” upwards</a:t>
            </a:r>
          </a:p>
          <a:p>
            <a:pPr marL="285750" indent="-285750">
              <a:buFont typeface="Arial" panose="020B0604020202020204" pitchFamily="34" charset="0"/>
              <a:buChar char="•"/>
            </a:pPr>
            <a:r>
              <a:rPr lang="en-GB" sz="1400" dirty="0">
                <a:latin typeface="+mj-lt"/>
              </a:rPr>
              <a:t>Max inspection velocity 2 m/s</a:t>
            </a:r>
          </a:p>
          <a:p>
            <a:pPr marL="285750" indent="-285750">
              <a:buFont typeface="Arial" panose="020B0604020202020204" pitchFamily="34" charset="0"/>
              <a:buChar char="•"/>
            </a:pPr>
            <a:r>
              <a:rPr lang="en-GB" sz="1400" dirty="0">
                <a:latin typeface="+mj-lt"/>
              </a:rPr>
              <a:t>Sensitive to presence of debris on the pipe wall</a:t>
            </a:r>
          </a:p>
          <a:p>
            <a:pPr marL="285750" indent="-285750">
              <a:lnSpc>
                <a:spcPts val="1707"/>
              </a:lnSpc>
              <a:buFont typeface="Arial" panose="020B0604020202020204" pitchFamily="34" charset="0"/>
              <a:buChar char="•"/>
            </a:pPr>
            <a:endParaRPr lang="en-US" sz="1220" dirty="0">
              <a:latin typeface="+mj-lt"/>
              <a:ea typeface="Garet 1 Light"/>
              <a:cs typeface="Garet 1 Light"/>
              <a:sym typeface="Garet 1 Light"/>
            </a:endParaRPr>
          </a:p>
        </p:txBody>
      </p:sp>
      <p:pic>
        <p:nvPicPr>
          <p:cNvPr id="3" name="Picture 6">
            <a:extLst>
              <a:ext uri="{FF2B5EF4-FFF2-40B4-BE49-F238E27FC236}">
                <a16:creationId xmlns:a16="http://schemas.microsoft.com/office/drawing/2014/main" id="{87E286F4-83EA-22A3-B93E-BDE5B5AD3247}"/>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9712" b="89748" l="706" r="98587">
                        <a14:foregroundMark x1="64581" y1="30755" x2="62159" y2="25000"/>
                        <a14:foregroundMark x1="74874" y1="33094" x2="71140" y2="20504"/>
                        <a14:foregroundMark x1="80424" y1="27878" x2="77598" y2="19424"/>
                        <a14:foregroundMark x1="87891" y1="23921" x2="84561" y2="17266"/>
                        <a14:foregroundMark x1="88496" y1="24281" x2="91726" y2="23561"/>
                        <a14:backgroundMark x1="27548" y1="47662" x2="27548" y2="47662"/>
                      </a14:backgroundRemoval>
                    </a14:imgEffect>
                  </a14:imgLayer>
                </a14:imgProps>
              </a:ext>
              <a:ext uri="{28A0092B-C50C-407E-A947-70E740481C1C}">
                <a14:useLocalDpi xmlns:a14="http://schemas.microsoft.com/office/drawing/2010/main"/>
              </a:ext>
            </a:extLst>
          </a:blip>
          <a:stretch>
            <a:fillRect/>
          </a:stretch>
        </p:blipFill>
        <p:spPr>
          <a:xfrm flipH="1">
            <a:off x="2400109" y="3344049"/>
            <a:ext cx="5130072" cy="2885665"/>
          </a:xfrm>
          <a:prstGeom prst="rect">
            <a:avLst/>
          </a:prstGeom>
        </p:spPr>
      </p:pic>
      <p:pic>
        <p:nvPicPr>
          <p:cNvPr id="4" name="Picture 3">
            <a:extLst>
              <a:ext uri="{FF2B5EF4-FFF2-40B4-BE49-F238E27FC236}">
                <a16:creationId xmlns:a16="http://schemas.microsoft.com/office/drawing/2014/main" id="{F1F04493-A9F6-B17A-2F4C-31BB8AB103B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69677" y="1938632"/>
            <a:ext cx="4153564" cy="3855652"/>
          </a:xfrm>
          <a:prstGeom prst="rect">
            <a:avLst/>
          </a:prstGeom>
        </p:spPr>
      </p:pic>
      <p:sp>
        <p:nvSpPr>
          <p:cNvPr id="16" name="Zylinder 13">
            <a:extLst>
              <a:ext uri="{FF2B5EF4-FFF2-40B4-BE49-F238E27FC236}">
                <a16:creationId xmlns:a16="http://schemas.microsoft.com/office/drawing/2014/main" id="{CB46E616-1544-81C1-2FDA-33E3A9724DF5}"/>
              </a:ext>
            </a:extLst>
          </p:cNvPr>
          <p:cNvSpPr/>
          <p:nvPr/>
        </p:nvSpPr>
        <p:spPr>
          <a:xfrm rot="16200000">
            <a:off x="760325" y="4792851"/>
            <a:ext cx="833480" cy="1092425"/>
          </a:xfrm>
          <a:prstGeom prst="can">
            <a:avLst>
              <a:gd name="adj" fmla="val 49272"/>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7" name="Grafik 14">
            <a:extLst>
              <a:ext uri="{FF2B5EF4-FFF2-40B4-BE49-F238E27FC236}">
                <a16:creationId xmlns:a16="http://schemas.microsoft.com/office/drawing/2014/main" id="{3DA824F8-7AF6-EF77-872F-0DA44A808FC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43729"/>
          <a:stretch/>
        </p:blipFill>
        <p:spPr>
          <a:xfrm>
            <a:off x="1224192" y="4711530"/>
            <a:ext cx="435681" cy="890093"/>
          </a:xfrm>
          <a:prstGeom prst="rect">
            <a:avLst/>
          </a:prstGeom>
        </p:spPr>
      </p:pic>
      <p:sp>
        <p:nvSpPr>
          <p:cNvPr id="18" name="Ellipse 11">
            <a:extLst>
              <a:ext uri="{FF2B5EF4-FFF2-40B4-BE49-F238E27FC236}">
                <a16:creationId xmlns:a16="http://schemas.microsoft.com/office/drawing/2014/main" id="{BC17C72D-0010-E9E9-74C0-8E6923652449}"/>
              </a:ext>
            </a:extLst>
          </p:cNvPr>
          <p:cNvSpPr/>
          <p:nvPr/>
        </p:nvSpPr>
        <p:spPr>
          <a:xfrm>
            <a:off x="679405" y="4954691"/>
            <a:ext cx="327727" cy="771546"/>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reihandform 9">
            <a:extLst>
              <a:ext uri="{FF2B5EF4-FFF2-40B4-BE49-F238E27FC236}">
                <a16:creationId xmlns:a16="http://schemas.microsoft.com/office/drawing/2014/main" id="{E453492B-67C3-FFDD-5086-6BF900062320}"/>
              </a:ext>
            </a:extLst>
          </p:cNvPr>
          <p:cNvSpPr/>
          <p:nvPr/>
        </p:nvSpPr>
        <p:spPr>
          <a:xfrm>
            <a:off x="1112329" y="5070781"/>
            <a:ext cx="121380" cy="503402"/>
          </a:xfrm>
          <a:custGeom>
            <a:avLst/>
            <a:gdLst>
              <a:gd name="connsiteX0" fmla="*/ 24276 w 121380"/>
              <a:gd name="connsiteY0" fmla="*/ 0 h 503402"/>
              <a:gd name="connsiteX1" fmla="*/ 40460 w 121380"/>
              <a:gd name="connsiteY1" fmla="*/ 40461 h 503402"/>
              <a:gd name="connsiteX2" fmla="*/ 56644 w 121380"/>
              <a:gd name="connsiteY2" fmla="*/ 64737 h 503402"/>
              <a:gd name="connsiteX3" fmla="*/ 24276 w 121380"/>
              <a:gd name="connsiteY3" fmla="*/ 80921 h 503402"/>
              <a:gd name="connsiteX4" fmla="*/ 0 w 121380"/>
              <a:gd name="connsiteY4" fmla="*/ 105197 h 503402"/>
              <a:gd name="connsiteX5" fmla="*/ 32368 w 121380"/>
              <a:gd name="connsiteY5" fmla="*/ 113289 h 503402"/>
              <a:gd name="connsiteX6" fmla="*/ 113288 w 121380"/>
              <a:gd name="connsiteY6" fmla="*/ 121381 h 503402"/>
              <a:gd name="connsiteX7" fmla="*/ 89012 w 121380"/>
              <a:gd name="connsiteY7" fmla="*/ 153749 h 503402"/>
              <a:gd name="connsiteX8" fmla="*/ 72828 w 121380"/>
              <a:gd name="connsiteY8" fmla="*/ 178025 h 503402"/>
              <a:gd name="connsiteX9" fmla="*/ 105196 w 121380"/>
              <a:gd name="connsiteY9" fmla="*/ 226577 h 503402"/>
              <a:gd name="connsiteX10" fmla="*/ 113288 w 121380"/>
              <a:gd name="connsiteY10" fmla="*/ 258946 h 503402"/>
              <a:gd name="connsiteX11" fmla="*/ 105196 w 121380"/>
              <a:gd name="connsiteY11" fmla="*/ 283222 h 503402"/>
              <a:gd name="connsiteX12" fmla="*/ 121380 w 121380"/>
              <a:gd name="connsiteY12" fmla="*/ 339866 h 503402"/>
              <a:gd name="connsiteX13" fmla="*/ 113288 w 121380"/>
              <a:gd name="connsiteY13" fmla="*/ 364142 h 503402"/>
              <a:gd name="connsiteX14" fmla="*/ 64736 w 121380"/>
              <a:gd name="connsiteY14" fmla="*/ 396510 h 503402"/>
              <a:gd name="connsiteX15" fmla="*/ 40460 w 121380"/>
              <a:gd name="connsiteY15" fmla="*/ 445062 h 503402"/>
              <a:gd name="connsiteX16" fmla="*/ 32368 w 121380"/>
              <a:gd name="connsiteY16" fmla="*/ 493615 h 503402"/>
              <a:gd name="connsiteX17" fmla="*/ 8092 w 121380"/>
              <a:gd name="connsiteY17" fmla="*/ 501707 h 503402"/>
              <a:gd name="connsiteX18" fmla="*/ 24276 w 121380"/>
              <a:gd name="connsiteY18" fmla="*/ 501707 h 503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380" h="503402">
                <a:moveTo>
                  <a:pt x="24276" y="0"/>
                </a:moveTo>
                <a:cubicBezTo>
                  <a:pt x="29671" y="13487"/>
                  <a:pt x="33964" y="27469"/>
                  <a:pt x="40460" y="40461"/>
                </a:cubicBezTo>
                <a:cubicBezTo>
                  <a:pt x="44809" y="49160"/>
                  <a:pt x="60256" y="55707"/>
                  <a:pt x="56644" y="64737"/>
                </a:cubicBezTo>
                <a:cubicBezTo>
                  <a:pt x="52164" y="75937"/>
                  <a:pt x="34092" y="73910"/>
                  <a:pt x="24276" y="80921"/>
                </a:cubicBezTo>
                <a:cubicBezTo>
                  <a:pt x="14964" y="87573"/>
                  <a:pt x="8092" y="97105"/>
                  <a:pt x="0" y="105197"/>
                </a:cubicBezTo>
                <a:cubicBezTo>
                  <a:pt x="10789" y="107894"/>
                  <a:pt x="21358" y="111716"/>
                  <a:pt x="32368" y="113289"/>
                </a:cubicBezTo>
                <a:cubicBezTo>
                  <a:pt x="59203" y="117123"/>
                  <a:pt x="91229" y="105625"/>
                  <a:pt x="113288" y="121381"/>
                </a:cubicBezTo>
                <a:cubicBezTo>
                  <a:pt x="124263" y="129220"/>
                  <a:pt x="96851" y="142774"/>
                  <a:pt x="89012" y="153749"/>
                </a:cubicBezTo>
                <a:cubicBezTo>
                  <a:pt x="83359" y="161663"/>
                  <a:pt x="78223" y="169933"/>
                  <a:pt x="72828" y="178025"/>
                </a:cubicBezTo>
                <a:cubicBezTo>
                  <a:pt x="96060" y="270954"/>
                  <a:pt x="60489" y="159516"/>
                  <a:pt x="105196" y="226577"/>
                </a:cubicBezTo>
                <a:cubicBezTo>
                  <a:pt x="111365" y="235831"/>
                  <a:pt x="110591" y="248156"/>
                  <a:pt x="113288" y="258946"/>
                </a:cubicBezTo>
                <a:cubicBezTo>
                  <a:pt x="110591" y="267038"/>
                  <a:pt x="105196" y="274692"/>
                  <a:pt x="105196" y="283222"/>
                </a:cubicBezTo>
                <a:cubicBezTo>
                  <a:pt x="105196" y="293383"/>
                  <a:pt x="117564" y="328418"/>
                  <a:pt x="121380" y="339866"/>
                </a:cubicBezTo>
                <a:cubicBezTo>
                  <a:pt x="118683" y="347958"/>
                  <a:pt x="119319" y="358111"/>
                  <a:pt x="113288" y="364142"/>
                </a:cubicBezTo>
                <a:cubicBezTo>
                  <a:pt x="99534" y="377896"/>
                  <a:pt x="64736" y="396510"/>
                  <a:pt x="64736" y="396510"/>
                </a:cubicBezTo>
                <a:cubicBezTo>
                  <a:pt x="50187" y="418333"/>
                  <a:pt x="46044" y="419935"/>
                  <a:pt x="40460" y="445062"/>
                </a:cubicBezTo>
                <a:cubicBezTo>
                  <a:pt x="36901" y="461079"/>
                  <a:pt x="40508" y="479369"/>
                  <a:pt x="32368" y="493615"/>
                </a:cubicBezTo>
                <a:cubicBezTo>
                  <a:pt x="28136" y="501021"/>
                  <a:pt x="14123" y="495676"/>
                  <a:pt x="8092" y="501707"/>
                </a:cubicBezTo>
                <a:cubicBezTo>
                  <a:pt x="4277" y="505522"/>
                  <a:pt x="18881" y="501707"/>
                  <a:pt x="24276" y="501707"/>
                </a:cubicBezTo>
              </a:path>
            </a:pathLst>
          </a:custGeom>
          <a:noFill/>
          <a:ln>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Zylinder 11">
            <a:extLst>
              <a:ext uri="{FF2B5EF4-FFF2-40B4-BE49-F238E27FC236}">
                <a16:creationId xmlns:a16="http://schemas.microsoft.com/office/drawing/2014/main" id="{0BC94152-96C0-7F01-6957-2AC31ACE8926}"/>
              </a:ext>
            </a:extLst>
          </p:cNvPr>
          <p:cNvSpPr/>
          <p:nvPr/>
        </p:nvSpPr>
        <p:spPr>
          <a:xfrm rot="16200000">
            <a:off x="750596" y="3487741"/>
            <a:ext cx="833480" cy="1092425"/>
          </a:xfrm>
          <a:prstGeom prst="can">
            <a:avLst>
              <a:gd name="adj" fmla="val 49272"/>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Ellipse 12">
            <a:extLst>
              <a:ext uri="{FF2B5EF4-FFF2-40B4-BE49-F238E27FC236}">
                <a16:creationId xmlns:a16="http://schemas.microsoft.com/office/drawing/2014/main" id="{9F0FBB21-74F1-8DD1-9274-1947D9062487}"/>
              </a:ext>
            </a:extLst>
          </p:cNvPr>
          <p:cNvSpPr/>
          <p:nvPr/>
        </p:nvSpPr>
        <p:spPr>
          <a:xfrm>
            <a:off x="669676" y="3649581"/>
            <a:ext cx="327727" cy="771546"/>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Pfeil nach rechts 10">
            <a:extLst>
              <a:ext uri="{FF2B5EF4-FFF2-40B4-BE49-F238E27FC236}">
                <a16:creationId xmlns:a16="http://schemas.microsoft.com/office/drawing/2014/main" id="{EABAB7CC-9B37-E968-B0FA-969BC773ECD7}"/>
              </a:ext>
            </a:extLst>
          </p:cNvPr>
          <p:cNvSpPr/>
          <p:nvPr/>
        </p:nvSpPr>
        <p:spPr>
          <a:xfrm>
            <a:off x="402640" y="3848386"/>
            <a:ext cx="1591432" cy="387173"/>
          </a:xfrm>
          <a:prstGeom prst="rightArrow">
            <a:avLst/>
          </a:prstGeom>
          <a:solidFill>
            <a:srgbClr val="B4162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Freihandform 8">
            <a:extLst>
              <a:ext uri="{FF2B5EF4-FFF2-40B4-BE49-F238E27FC236}">
                <a16:creationId xmlns:a16="http://schemas.microsoft.com/office/drawing/2014/main" id="{29C28163-FF27-B5C5-1B02-027F59235ED6}"/>
              </a:ext>
            </a:extLst>
          </p:cNvPr>
          <p:cNvSpPr/>
          <p:nvPr/>
        </p:nvSpPr>
        <p:spPr>
          <a:xfrm>
            <a:off x="1120133" y="3764859"/>
            <a:ext cx="485522" cy="113700"/>
          </a:xfrm>
          <a:custGeom>
            <a:avLst/>
            <a:gdLst>
              <a:gd name="connsiteX0" fmla="*/ 0 w 485522"/>
              <a:gd name="connsiteY0" fmla="*/ 89012 h 113700"/>
              <a:gd name="connsiteX1" fmla="*/ 8092 w 485522"/>
              <a:gd name="connsiteY1" fmla="*/ 8092 h 113700"/>
              <a:gd name="connsiteX2" fmla="*/ 16184 w 485522"/>
              <a:gd name="connsiteY2" fmla="*/ 32368 h 113700"/>
              <a:gd name="connsiteX3" fmla="*/ 24276 w 485522"/>
              <a:gd name="connsiteY3" fmla="*/ 64736 h 113700"/>
              <a:gd name="connsiteX4" fmla="*/ 89013 w 485522"/>
              <a:gd name="connsiteY4" fmla="*/ 48552 h 113700"/>
              <a:gd name="connsiteX5" fmla="*/ 145657 w 485522"/>
              <a:gd name="connsiteY5" fmla="*/ 24276 h 113700"/>
              <a:gd name="connsiteX6" fmla="*/ 169933 w 485522"/>
              <a:gd name="connsiteY6" fmla="*/ 48552 h 113700"/>
              <a:gd name="connsiteX7" fmla="*/ 178025 w 485522"/>
              <a:gd name="connsiteY7" fmla="*/ 72828 h 113700"/>
              <a:gd name="connsiteX8" fmla="*/ 210393 w 485522"/>
              <a:gd name="connsiteY8" fmla="*/ 64736 h 113700"/>
              <a:gd name="connsiteX9" fmla="*/ 242761 w 485522"/>
              <a:gd name="connsiteY9" fmla="*/ 72828 h 113700"/>
              <a:gd name="connsiteX10" fmla="*/ 267037 w 485522"/>
              <a:gd name="connsiteY10" fmla="*/ 64736 h 113700"/>
              <a:gd name="connsiteX11" fmla="*/ 323682 w 485522"/>
              <a:gd name="connsiteY11" fmla="*/ 56644 h 113700"/>
              <a:gd name="connsiteX12" fmla="*/ 339866 w 485522"/>
              <a:gd name="connsiteY12" fmla="*/ 32368 h 113700"/>
              <a:gd name="connsiteX13" fmla="*/ 356050 w 485522"/>
              <a:gd name="connsiteY13" fmla="*/ 0 h 113700"/>
              <a:gd name="connsiteX14" fmla="*/ 380326 w 485522"/>
              <a:gd name="connsiteY14" fmla="*/ 56644 h 113700"/>
              <a:gd name="connsiteX15" fmla="*/ 412694 w 485522"/>
              <a:gd name="connsiteY15" fmla="*/ 64736 h 113700"/>
              <a:gd name="connsiteX16" fmla="*/ 469338 w 485522"/>
              <a:gd name="connsiteY16" fmla="*/ 113288 h 113700"/>
              <a:gd name="connsiteX17" fmla="*/ 485522 w 485522"/>
              <a:gd name="connsiteY17" fmla="*/ 97104 h 11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5522" h="113700">
                <a:moveTo>
                  <a:pt x="0" y="89012"/>
                </a:moveTo>
                <a:cubicBezTo>
                  <a:pt x="2697" y="62039"/>
                  <a:pt x="645" y="34157"/>
                  <a:pt x="8092" y="8092"/>
                </a:cubicBezTo>
                <a:cubicBezTo>
                  <a:pt x="10435" y="-110"/>
                  <a:pt x="13841" y="24166"/>
                  <a:pt x="16184" y="32368"/>
                </a:cubicBezTo>
                <a:cubicBezTo>
                  <a:pt x="19239" y="43061"/>
                  <a:pt x="21579" y="53947"/>
                  <a:pt x="24276" y="64736"/>
                </a:cubicBezTo>
                <a:cubicBezTo>
                  <a:pt x="48022" y="59987"/>
                  <a:pt x="67242" y="57882"/>
                  <a:pt x="89013" y="48552"/>
                </a:cubicBezTo>
                <a:cubicBezTo>
                  <a:pt x="159014" y="18552"/>
                  <a:pt x="88722" y="43254"/>
                  <a:pt x="145657" y="24276"/>
                </a:cubicBezTo>
                <a:cubicBezTo>
                  <a:pt x="153749" y="32368"/>
                  <a:pt x="163585" y="39030"/>
                  <a:pt x="169933" y="48552"/>
                </a:cubicBezTo>
                <a:cubicBezTo>
                  <a:pt x="174664" y="55649"/>
                  <a:pt x="170105" y="69660"/>
                  <a:pt x="178025" y="72828"/>
                </a:cubicBezTo>
                <a:cubicBezTo>
                  <a:pt x="188351" y="76958"/>
                  <a:pt x="199604" y="67433"/>
                  <a:pt x="210393" y="64736"/>
                </a:cubicBezTo>
                <a:cubicBezTo>
                  <a:pt x="269051" y="25631"/>
                  <a:pt x="207663" y="55279"/>
                  <a:pt x="242761" y="72828"/>
                </a:cubicBezTo>
                <a:cubicBezTo>
                  <a:pt x="250390" y="76643"/>
                  <a:pt x="258673" y="66409"/>
                  <a:pt x="267037" y="64736"/>
                </a:cubicBezTo>
                <a:cubicBezTo>
                  <a:pt x="285740" y="60995"/>
                  <a:pt x="304800" y="59341"/>
                  <a:pt x="323682" y="56644"/>
                </a:cubicBezTo>
                <a:cubicBezTo>
                  <a:pt x="329077" y="48552"/>
                  <a:pt x="335041" y="40812"/>
                  <a:pt x="339866" y="32368"/>
                </a:cubicBezTo>
                <a:cubicBezTo>
                  <a:pt x="345851" y="21895"/>
                  <a:pt x="343987" y="0"/>
                  <a:pt x="356050" y="0"/>
                </a:cubicBezTo>
                <a:cubicBezTo>
                  <a:pt x="372358" y="0"/>
                  <a:pt x="371029" y="49206"/>
                  <a:pt x="380326" y="56644"/>
                </a:cubicBezTo>
                <a:cubicBezTo>
                  <a:pt x="389010" y="63591"/>
                  <a:pt x="401905" y="62039"/>
                  <a:pt x="412694" y="64736"/>
                </a:cubicBezTo>
                <a:cubicBezTo>
                  <a:pt x="420107" y="74003"/>
                  <a:pt x="443633" y="118429"/>
                  <a:pt x="469338" y="113288"/>
                </a:cubicBezTo>
                <a:cubicBezTo>
                  <a:pt x="476819" y="111792"/>
                  <a:pt x="480127" y="102499"/>
                  <a:pt x="485522" y="97104"/>
                </a:cubicBezTo>
              </a:path>
            </a:pathLst>
          </a:custGeom>
          <a:noFill/>
          <a:ln>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89021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4171E-A0C0-C8B7-4078-AFC3C7B8681A}"/>
            </a:ext>
          </a:extLst>
        </p:cNvPr>
        <p:cNvGrpSpPr/>
        <p:nvPr/>
      </p:nvGrpSpPr>
      <p:grpSpPr>
        <a:xfrm>
          <a:off x="0" y="0"/>
          <a:ext cx="0" cy="0"/>
          <a:chOff x="0" y="0"/>
          <a:chExt cx="0" cy="0"/>
        </a:xfrm>
      </p:grpSpPr>
      <p:sp>
        <p:nvSpPr>
          <p:cNvPr id="7" name="Titel 6">
            <a:extLst>
              <a:ext uri="{FF2B5EF4-FFF2-40B4-BE49-F238E27FC236}">
                <a16:creationId xmlns:a16="http://schemas.microsoft.com/office/drawing/2014/main" id="{25062784-EC7B-05A7-11F9-ABC3B35798AD}"/>
              </a:ext>
            </a:extLst>
          </p:cNvPr>
          <p:cNvSpPr>
            <a:spLocks noGrp="1"/>
          </p:cNvSpPr>
          <p:nvPr>
            <p:ph type="title"/>
          </p:nvPr>
        </p:nvSpPr>
        <p:spPr bwMode="gray"/>
        <p:txBody>
          <a:bodyPr/>
          <a:lstStyle/>
          <a:p>
            <a:r>
              <a:rPr lang="en-US" dirty="0"/>
              <a:t>Crack Management</a:t>
            </a:r>
            <a:br>
              <a:rPr lang="en-US" dirty="0"/>
            </a:br>
            <a:r>
              <a:rPr lang="en-US" b="0" dirty="0"/>
              <a:t>How do I respond to the data?</a:t>
            </a:r>
            <a:br>
              <a:rPr lang="en-US" dirty="0"/>
            </a:br>
            <a:br>
              <a:rPr lang="en-US" dirty="0"/>
            </a:br>
            <a:endParaRPr lang="en-US" b="0" dirty="0"/>
          </a:p>
        </p:txBody>
      </p:sp>
      <p:sp>
        <p:nvSpPr>
          <p:cNvPr id="20" name="Foliennummernplatzhalter 2">
            <a:extLst>
              <a:ext uri="{FF2B5EF4-FFF2-40B4-BE49-F238E27FC236}">
                <a16:creationId xmlns:a16="http://schemas.microsoft.com/office/drawing/2014/main" id="{AEC7DF34-7608-056E-5CCA-211C1DE26A13}"/>
              </a:ext>
            </a:extLst>
          </p:cNvPr>
          <p:cNvSpPr>
            <a:spLocks noGrp="1"/>
          </p:cNvSpPr>
          <p:nvPr>
            <p:ph type="sldNum" sz="quarter" idx="4"/>
          </p:nvPr>
        </p:nvSpPr>
        <p:spPr bwMode="gray">
          <a:prstGeom prst="rect">
            <a:avLst/>
          </a:prstGeom>
          <a:noFill/>
        </p:spPr>
        <p:txBody>
          <a:bodyPr vert="horz" lIns="0" tIns="0" rIns="0" bIns="0" rtlCol="0" anchor="ctr" anchorCtr="0"/>
          <a:lstStyle>
            <a:lvl1pPr algn="r">
              <a:defRPr lang="en-US" sz="1000" b="1" kern="1200" smtClean="0">
                <a:solidFill>
                  <a:schemeClr val="tx2"/>
                </a:solidFill>
                <a:latin typeface="+mn-lt"/>
                <a:ea typeface="+mn-ea"/>
                <a:cs typeface="+mn-cs"/>
              </a:defRPr>
            </a:lvl1pPr>
          </a:lstStyle>
          <a:p>
            <a:fld id="{175B214D-6BE7-42B0-9C13-90FEE9B2482C}" type="slidenum">
              <a:rPr lang="en-US" smtClean="0">
                <a:solidFill>
                  <a:schemeClr val="bg2"/>
                </a:solidFill>
              </a:rPr>
              <a:pPr/>
              <a:t>17</a:t>
            </a:fld>
            <a:endParaRPr lang="en-US" b="0" dirty="0">
              <a:solidFill>
                <a:schemeClr val="bg2"/>
              </a:solidFill>
            </a:endParaRPr>
          </a:p>
        </p:txBody>
      </p:sp>
      <p:sp>
        <p:nvSpPr>
          <p:cNvPr id="21" name="Fußzeilenplatzhalter 5">
            <a:extLst>
              <a:ext uri="{FF2B5EF4-FFF2-40B4-BE49-F238E27FC236}">
                <a16:creationId xmlns:a16="http://schemas.microsoft.com/office/drawing/2014/main" id="{5D44CA5D-BECD-F2B6-B4D7-25D59D78EF31}"/>
              </a:ext>
            </a:extLst>
          </p:cNvPr>
          <p:cNvSpPr>
            <a:spLocks noGrp="1"/>
          </p:cNvSpPr>
          <p:nvPr>
            <p:ph type="ftr" sz="quarter" idx="3"/>
          </p:nvPr>
        </p:nvSpPr>
        <p:spPr bwMode="gray">
          <a:prstGeom prst="rect">
            <a:avLst/>
          </a:prstGeom>
        </p:spPr>
        <p:txBody>
          <a:bodyPr vert="horz" lIns="0" tIns="0" rIns="0" bIns="0" rtlCol="0" anchor="ctr">
            <a:noAutofit/>
          </a:bodyPr>
          <a:lstStyle>
            <a:lvl1pPr algn="l">
              <a:defRPr sz="1000">
                <a:solidFill>
                  <a:schemeClr val="tx2"/>
                </a:solidFill>
              </a:defRPr>
            </a:lvl1pPr>
          </a:lstStyle>
          <a:p>
            <a:r>
              <a:rPr lang="en-GB" noProof="0" dirty="0">
                <a:solidFill>
                  <a:schemeClr val="bg2"/>
                </a:solidFill>
              </a:rPr>
              <a:t>Finding the Needle in the Haystack</a:t>
            </a:r>
            <a:r>
              <a:rPr lang="en-US" noProof="0" dirty="0">
                <a:solidFill>
                  <a:schemeClr val="bg2"/>
                </a:solidFill>
              </a:rPr>
              <a:t> | © ROSEN Group 2025</a:t>
            </a:r>
          </a:p>
        </p:txBody>
      </p:sp>
      <p:grpSp>
        <p:nvGrpSpPr>
          <p:cNvPr id="42" name="Gruppieren 41">
            <a:extLst>
              <a:ext uri="{FF2B5EF4-FFF2-40B4-BE49-F238E27FC236}">
                <a16:creationId xmlns:a16="http://schemas.microsoft.com/office/drawing/2014/main" id="{FFB86740-550F-0FB7-36AB-B0AD9A291B45}"/>
              </a:ext>
            </a:extLst>
          </p:cNvPr>
          <p:cNvGrpSpPr>
            <a:grpSpLocks noChangeAspect="1"/>
          </p:cNvGrpSpPr>
          <p:nvPr/>
        </p:nvGrpSpPr>
        <p:grpSpPr bwMode="gray">
          <a:xfrm>
            <a:off x="12755043" y="0"/>
            <a:ext cx="3480873" cy="6165971"/>
            <a:chOff x="12588390" y="-79900"/>
            <a:chExt cx="3480873" cy="6165971"/>
          </a:xfrm>
        </p:grpSpPr>
        <p:sp>
          <p:nvSpPr>
            <p:cNvPr id="43" name="Rechteck 42">
              <a:extLst>
                <a:ext uri="{FF2B5EF4-FFF2-40B4-BE49-F238E27FC236}">
                  <a16:creationId xmlns:a16="http://schemas.microsoft.com/office/drawing/2014/main" id="{ED414E7B-27E6-D97A-059D-B8EF00AA521E}"/>
                </a:ext>
              </a:extLst>
            </p:cNvPr>
            <p:cNvSpPr/>
            <p:nvPr/>
          </p:nvSpPr>
          <p:spPr bwMode="gray">
            <a:xfrm>
              <a:off x="12978915" y="302922"/>
              <a:ext cx="3090348" cy="578314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44000" tIns="612000" rIns="144000" bIns="144000" rtlCol="0" anchor="t" anchorCtr="0"/>
            <a:lstStyle/>
            <a:p>
              <a:pPr lvl="0" defTabSz="742950" fontAlgn="base">
                <a:lnSpc>
                  <a:spcPct val="110000"/>
                </a:lnSpc>
                <a:spcAft>
                  <a:spcPts val="1200"/>
                </a:spcAft>
                <a:buClr>
                  <a:srgbClr val="506491"/>
                </a:buClr>
                <a:tabLst>
                  <a:tab pos="216694" algn="l"/>
                  <a:tab pos="441127" algn="l"/>
                  <a:tab pos="657820" algn="l"/>
                  <a:tab pos="874514" algn="l"/>
                </a:tabLst>
                <a:defRPr/>
              </a:pPr>
              <a:r>
                <a:rPr lang="en-US" sz="1400" b="1" dirty="0">
                  <a:solidFill>
                    <a:schemeClr val="bg1"/>
                  </a:solidFill>
                </a:rPr>
                <a:t>Headlines</a:t>
              </a:r>
              <a:br>
                <a:rPr lang="en-US" sz="1400" b="1" dirty="0">
                  <a:solidFill>
                    <a:schemeClr val="bg1"/>
                  </a:solidFill>
                </a:rPr>
              </a:br>
              <a:r>
                <a:rPr lang="en-US" sz="1200" dirty="0">
                  <a:solidFill>
                    <a:schemeClr val="bg1"/>
                  </a:solidFill>
                </a:rPr>
                <a:t>Please use upper and lower case for headlines and subheadlines</a:t>
              </a:r>
            </a:p>
            <a:p>
              <a:pPr defTabSz="742950">
                <a:buSzTx/>
                <a:tabLst>
                  <a:tab pos="216694" algn="l"/>
                  <a:tab pos="441127" algn="l"/>
                  <a:tab pos="657820" algn="l"/>
                  <a:tab pos="874514" algn="l"/>
                </a:tabLst>
                <a:defRPr/>
              </a:pPr>
              <a:r>
                <a:rPr lang="en-US" sz="1200" dirty="0">
                  <a:solidFill>
                    <a:schemeClr val="bg1"/>
                  </a:solidFill>
                </a:rPr>
                <a:t>Headlines: </a:t>
              </a:r>
              <a:r>
                <a:rPr lang="en-US" sz="1200" b="1" dirty="0">
                  <a:solidFill>
                    <a:schemeClr val="bg1"/>
                  </a:solidFill>
                </a:rPr>
                <a:t>Arial (bold)</a:t>
              </a:r>
            </a:p>
            <a:p>
              <a:pPr defTabSz="742950">
                <a:buSzTx/>
                <a:tabLst>
                  <a:tab pos="216694" algn="l"/>
                  <a:tab pos="441127" algn="l"/>
                  <a:tab pos="657820" algn="l"/>
                  <a:tab pos="874514" algn="l"/>
                </a:tabLst>
                <a:defRPr/>
              </a:pPr>
              <a:r>
                <a:rPr lang="en-US" sz="1200" dirty="0">
                  <a:solidFill>
                    <a:schemeClr val="bg1"/>
                  </a:solidFill>
                </a:rPr>
                <a:t>Sub headlines: Arial (not bold)</a:t>
              </a:r>
            </a:p>
            <a:p>
              <a:pPr>
                <a:lnSpc>
                  <a:spcPct val="110000"/>
                </a:lnSpc>
                <a:spcAft>
                  <a:spcPts val="300"/>
                </a:spcAft>
              </a:pPr>
              <a:endParaRPr lang="en-US" sz="1400" b="1" dirty="0">
                <a:solidFill>
                  <a:schemeClr val="bg1"/>
                </a:solidFill>
              </a:endParaRPr>
            </a:p>
            <a:p>
              <a:pPr>
                <a:lnSpc>
                  <a:spcPct val="110000"/>
                </a:lnSpc>
                <a:spcAft>
                  <a:spcPts val="300"/>
                </a:spcAft>
              </a:pPr>
              <a:r>
                <a:rPr lang="en-US" sz="1400" b="1" dirty="0">
                  <a:solidFill>
                    <a:schemeClr val="bg1"/>
                  </a:solidFill>
                </a:rPr>
                <a:t>Bullet List</a:t>
              </a:r>
              <a:endParaRPr lang="en-US" sz="1200" dirty="0">
                <a:solidFill>
                  <a:schemeClr val="bg1"/>
                </a:solidFill>
              </a:endParaRPr>
            </a:p>
            <a:p>
              <a:pPr>
                <a:lnSpc>
                  <a:spcPct val="110000"/>
                </a:lnSpc>
                <a:spcAft>
                  <a:spcPts val="1200"/>
                </a:spcAft>
              </a:pPr>
              <a:r>
                <a:rPr lang="en-US" sz="1200" dirty="0">
                  <a:solidFill>
                    <a:schemeClr val="bg1"/>
                  </a:solidFill>
                </a:rPr>
                <a:t>Bullet points do not necessarily have to be used and can be removed in the “Home" menu bar under the "Bullets" tab.</a:t>
              </a:r>
            </a:p>
            <a:p>
              <a:pPr>
                <a:lnSpc>
                  <a:spcPct val="110000"/>
                </a:lnSpc>
                <a:spcAft>
                  <a:spcPts val="300"/>
                </a:spcAft>
              </a:pPr>
              <a:r>
                <a:rPr lang="en-US" sz="1400" b="1" dirty="0">
                  <a:solidFill>
                    <a:schemeClr val="bg1"/>
                  </a:solidFill>
                </a:rPr>
                <a:t>Font size for </a:t>
              </a:r>
              <a:br>
                <a:rPr lang="en-US" sz="1400" b="1" dirty="0">
                  <a:solidFill>
                    <a:schemeClr val="bg1"/>
                  </a:solidFill>
                </a:rPr>
              </a:br>
              <a:r>
                <a:rPr lang="en-US" sz="1400" b="1" dirty="0">
                  <a:solidFill>
                    <a:schemeClr val="bg1"/>
                  </a:solidFill>
                </a:rPr>
                <a:t>content slides</a:t>
              </a:r>
            </a:p>
            <a:p>
              <a:pPr>
                <a:lnSpc>
                  <a:spcPct val="110000"/>
                </a:lnSpc>
                <a:spcAft>
                  <a:spcPts val="300"/>
                </a:spcAft>
              </a:pPr>
              <a:r>
                <a:rPr lang="en-US" sz="1200" dirty="0">
                  <a:solidFill>
                    <a:schemeClr val="bg1"/>
                  </a:solidFill>
                </a:rPr>
                <a:t>Please use a consistent font size of 16 pt. for Subheadlines and 14 pt. for body text. For text-heavy slides, a font size of 12 pt. can be used for body text and 14 pt. for Subheadlines.</a:t>
              </a:r>
            </a:p>
            <a:p>
              <a:pPr>
                <a:lnSpc>
                  <a:spcPct val="110000"/>
                </a:lnSpc>
                <a:spcAft>
                  <a:spcPts val="300"/>
                </a:spcAft>
              </a:pPr>
              <a:r>
                <a:rPr lang="en-US" sz="1200" dirty="0">
                  <a:solidFill>
                    <a:schemeClr val="bg1"/>
                  </a:solidFill>
                </a:rPr>
                <a:t>The minimum size for continuous text should not exceed 12 pts.</a:t>
              </a:r>
            </a:p>
            <a:p>
              <a:pPr>
                <a:lnSpc>
                  <a:spcPct val="110000"/>
                </a:lnSpc>
                <a:spcAft>
                  <a:spcPts val="300"/>
                </a:spcAft>
              </a:pPr>
              <a:r>
                <a:rPr lang="en-US" sz="1200" b="1" dirty="0">
                  <a:solidFill>
                    <a:schemeClr val="bg1"/>
                  </a:solidFill>
                </a:rPr>
                <a:t>Line spacing: </a:t>
              </a:r>
              <a:r>
                <a:rPr lang="en-US" sz="1200" dirty="0">
                  <a:solidFill>
                    <a:schemeClr val="bg1"/>
                  </a:solidFill>
                </a:rPr>
                <a:t>1.1 </a:t>
              </a:r>
            </a:p>
            <a:p>
              <a:pPr>
                <a:lnSpc>
                  <a:spcPct val="110000"/>
                </a:lnSpc>
                <a:spcAft>
                  <a:spcPts val="300"/>
                </a:spcAft>
              </a:pPr>
              <a:r>
                <a:rPr lang="en-US" sz="1200" b="1" dirty="0">
                  <a:solidFill>
                    <a:schemeClr val="bg1"/>
                  </a:solidFill>
                </a:rPr>
                <a:t>Spacing between paragraphs: </a:t>
              </a:r>
              <a:r>
                <a:rPr lang="en-US" sz="1200" dirty="0">
                  <a:solidFill>
                    <a:schemeClr val="bg1"/>
                  </a:solidFill>
                </a:rPr>
                <a:t>6 pt.</a:t>
              </a:r>
            </a:p>
            <a:p>
              <a:pPr>
                <a:lnSpc>
                  <a:spcPct val="110000"/>
                </a:lnSpc>
                <a:spcAft>
                  <a:spcPts val="300"/>
                </a:spcAft>
              </a:pPr>
              <a:endParaRPr lang="en-US" sz="1200" dirty="0">
                <a:solidFill>
                  <a:schemeClr val="bg1"/>
                </a:solidFill>
              </a:endParaRPr>
            </a:p>
          </p:txBody>
        </p:sp>
        <p:grpSp>
          <p:nvGrpSpPr>
            <p:cNvPr id="44" name="Gruppieren 43">
              <a:extLst>
                <a:ext uri="{FF2B5EF4-FFF2-40B4-BE49-F238E27FC236}">
                  <a16:creationId xmlns:a16="http://schemas.microsoft.com/office/drawing/2014/main" id="{A1C9939E-E8C4-0367-FD15-4B3EFE1C095B}"/>
                </a:ext>
              </a:extLst>
            </p:cNvPr>
            <p:cNvGrpSpPr/>
            <p:nvPr/>
          </p:nvGrpSpPr>
          <p:grpSpPr bwMode="gray">
            <a:xfrm>
              <a:off x="12588390" y="-79900"/>
              <a:ext cx="781050" cy="781050"/>
              <a:chOff x="13063377" y="0"/>
              <a:chExt cx="781050" cy="781050"/>
            </a:xfrm>
          </p:grpSpPr>
          <p:sp>
            <p:nvSpPr>
              <p:cNvPr id="45" name="Ellipse 44">
                <a:extLst>
                  <a:ext uri="{FF2B5EF4-FFF2-40B4-BE49-F238E27FC236}">
                    <a16:creationId xmlns:a16="http://schemas.microsoft.com/office/drawing/2014/main" id="{7762672A-8E9A-4C9D-A975-6B081C2A271D}"/>
                  </a:ext>
                </a:extLst>
              </p:cNvPr>
              <p:cNvSpPr/>
              <p:nvPr/>
            </p:nvSpPr>
            <p:spPr bwMode="gray">
              <a:xfrm>
                <a:off x="13063377" y="0"/>
                <a:ext cx="781050" cy="78105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26">
                <a:extLst>
                  <a:ext uri="{FF2B5EF4-FFF2-40B4-BE49-F238E27FC236}">
                    <a16:creationId xmlns:a16="http://schemas.microsoft.com/office/drawing/2014/main" id="{6C4AFF4F-F6C7-7539-FD1A-CF721E717691}"/>
                  </a:ext>
                </a:extLst>
              </p:cNvPr>
              <p:cNvGrpSpPr>
                <a:grpSpLocks noChangeAspect="1"/>
              </p:cNvGrpSpPr>
              <p:nvPr/>
            </p:nvGrpSpPr>
            <p:grpSpPr bwMode="gray">
              <a:xfrm>
                <a:off x="13245729" y="138525"/>
                <a:ext cx="416346" cy="504000"/>
                <a:chOff x="7177088" y="4749800"/>
                <a:chExt cx="603251" cy="730250"/>
              </a:xfrm>
            </p:grpSpPr>
            <p:sp>
              <p:nvSpPr>
                <p:cNvPr id="47" name="Freeform 354">
                  <a:extLst>
                    <a:ext uri="{FF2B5EF4-FFF2-40B4-BE49-F238E27FC236}">
                      <a16:creationId xmlns:a16="http://schemas.microsoft.com/office/drawing/2014/main" id="{6CB09CA7-0D77-DAA9-38EE-6DC426AAD6FE}"/>
                    </a:ext>
                  </a:extLst>
                </p:cNvPr>
                <p:cNvSpPr>
                  <a:spLocks/>
                </p:cNvSpPr>
                <p:nvPr/>
              </p:nvSpPr>
              <p:spPr bwMode="gray">
                <a:xfrm>
                  <a:off x="7304088" y="4851400"/>
                  <a:ext cx="374650" cy="469900"/>
                </a:xfrm>
                <a:custGeom>
                  <a:avLst/>
                  <a:gdLst>
                    <a:gd name="T0" fmla="*/ 329 w 493"/>
                    <a:gd name="T1" fmla="*/ 617 h 617"/>
                    <a:gd name="T2" fmla="*/ 329 w 493"/>
                    <a:gd name="T3" fmla="*/ 535 h 617"/>
                    <a:gd name="T4" fmla="*/ 373 w 493"/>
                    <a:gd name="T5" fmla="*/ 441 h 617"/>
                    <a:gd name="T6" fmla="*/ 335 w 493"/>
                    <a:gd name="T7" fmla="*/ 74 h 617"/>
                    <a:gd name="T8" fmla="*/ 9 w 493"/>
                    <a:gd name="T9" fmla="*/ 245 h 617"/>
                    <a:gd name="T10" fmla="*/ 87 w 493"/>
                    <a:gd name="T11" fmla="*/ 440 h 617"/>
                    <a:gd name="T12" fmla="*/ 131 w 493"/>
                    <a:gd name="T13" fmla="*/ 535 h 617"/>
                    <a:gd name="T14" fmla="*/ 131 w 493"/>
                    <a:gd name="T15" fmla="*/ 617 h 6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3" h="617">
                      <a:moveTo>
                        <a:pt x="329" y="617"/>
                      </a:moveTo>
                      <a:lnTo>
                        <a:pt x="329" y="535"/>
                      </a:lnTo>
                      <a:cubicBezTo>
                        <a:pt x="329" y="499"/>
                        <a:pt x="345" y="464"/>
                        <a:pt x="373" y="441"/>
                      </a:cubicBezTo>
                      <a:cubicBezTo>
                        <a:pt x="493" y="340"/>
                        <a:pt x="474" y="149"/>
                        <a:pt x="335" y="74"/>
                      </a:cubicBezTo>
                      <a:cubicBezTo>
                        <a:pt x="197" y="0"/>
                        <a:pt x="27" y="88"/>
                        <a:pt x="9" y="245"/>
                      </a:cubicBezTo>
                      <a:cubicBezTo>
                        <a:pt x="0" y="319"/>
                        <a:pt x="30" y="392"/>
                        <a:pt x="87" y="440"/>
                      </a:cubicBezTo>
                      <a:cubicBezTo>
                        <a:pt x="115" y="464"/>
                        <a:pt x="131" y="498"/>
                        <a:pt x="131" y="535"/>
                      </a:cubicBezTo>
                      <a:lnTo>
                        <a:pt x="131" y="617"/>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endParaRPr lang="en-US" dirty="0"/>
                </a:p>
              </p:txBody>
            </p:sp>
            <p:sp>
              <p:nvSpPr>
                <p:cNvPr id="48" name="Line 355">
                  <a:extLst>
                    <a:ext uri="{FF2B5EF4-FFF2-40B4-BE49-F238E27FC236}">
                      <a16:creationId xmlns:a16="http://schemas.microsoft.com/office/drawing/2014/main" id="{806A5B02-9851-CC4A-0EED-690388BCB57A}"/>
                    </a:ext>
                  </a:extLst>
                </p:cNvPr>
                <p:cNvSpPr>
                  <a:spLocks noChangeShapeType="1"/>
                </p:cNvSpPr>
                <p:nvPr/>
              </p:nvSpPr>
              <p:spPr bwMode="gray">
                <a:xfrm>
                  <a:off x="7400926" y="5364163"/>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49" name="Line 356">
                  <a:extLst>
                    <a:ext uri="{FF2B5EF4-FFF2-40B4-BE49-F238E27FC236}">
                      <a16:creationId xmlns:a16="http://schemas.microsoft.com/office/drawing/2014/main" id="{F7B42080-19A4-BFBB-7B6E-020DDFC44FF5}"/>
                    </a:ext>
                  </a:extLst>
                </p:cNvPr>
                <p:cNvSpPr>
                  <a:spLocks noChangeShapeType="1"/>
                </p:cNvSpPr>
                <p:nvPr/>
              </p:nvSpPr>
              <p:spPr bwMode="gray">
                <a:xfrm>
                  <a:off x="7400926" y="5402263"/>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0" name="Line 357">
                  <a:extLst>
                    <a:ext uri="{FF2B5EF4-FFF2-40B4-BE49-F238E27FC236}">
                      <a16:creationId xmlns:a16="http://schemas.microsoft.com/office/drawing/2014/main" id="{15DADA27-3649-C4FD-B8CB-549E26F98354}"/>
                    </a:ext>
                  </a:extLst>
                </p:cNvPr>
                <p:cNvSpPr>
                  <a:spLocks noChangeShapeType="1"/>
                </p:cNvSpPr>
                <p:nvPr/>
              </p:nvSpPr>
              <p:spPr bwMode="gray">
                <a:xfrm>
                  <a:off x="7400926" y="5441950"/>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1" name="Line 358">
                  <a:extLst>
                    <a:ext uri="{FF2B5EF4-FFF2-40B4-BE49-F238E27FC236}">
                      <a16:creationId xmlns:a16="http://schemas.microsoft.com/office/drawing/2014/main" id="{9810DC07-3FFD-D0F4-2DCB-CF7CC2A507E9}"/>
                    </a:ext>
                  </a:extLst>
                </p:cNvPr>
                <p:cNvSpPr>
                  <a:spLocks noChangeShapeType="1"/>
                </p:cNvSpPr>
                <p:nvPr/>
              </p:nvSpPr>
              <p:spPr bwMode="gray">
                <a:xfrm>
                  <a:off x="7439026" y="5480050"/>
                  <a:ext cx="777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2" name="Line 359">
                  <a:extLst>
                    <a:ext uri="{FF2B5EF4-FFF2-40B4-BE49-F238E27FC236}">
                      <a16:creationId xmlns:a16="http://schemas.microsoft.com/office/drawing/2014/main" id="{7D9DABB2-D295-5C79-9971-21DE5D91D277}"/>
                    </a:ext>
                  </a:extLst>
                </p:cNvPr>
                <p:cNvSpPr>
                  <a:spLocks noChangeShapeType="1"/>
                </p:cNvSpPr>
                <p:nvPr/>
              </p:nvSpPr>
              <p:spPr bwMode="gray">
                <a:xfrm>
                  <a:off x="7177088" y="5049838"/>
                  <a:ext cx="682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3" name="Line 360">
                  <a:extLst>
                    <a:ext uri="{FF2B5EF4-FFF2-40B4-BE49-F238E27FC236}">
                      <a16:creationId xmlns:a16="http://schemas.microsoft.com/office/drawing/2014/main" id="{73DD1B1E-EE0E-89A6-E2DB-E59DEFFB86FA}"/>
                    </a:ext>
                  </a:extLst>
                </p:cNvPr>
                <p:cNvSpPr>
                  <a:spLocks noChangeShapeType="1"/>
                </p:cNvSpPr>
                <p:nvPr/>
              </p:nvSpPr>
              <p:spPr bwMode="gray">
                <a:xfrm flipH="1" flipV="1">
                  <a:off x="7265988" y="4837113"/>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4" name="Line 361">
                  <a:extLst>
                    <a:ext uri="{FF2B5EF4-FFF2-40B4-BE49-F238E27FC236}">
                      <a16:creationId xmlns:a16="http://schemas.microsoft.com/office/drawing/2014/main" id="{58663114-E897-6248-53A8-BBE7F27E40FF}"/>
                    </a:ext>
                  </a:extLst>
                </p:cNvPr>
                <p:cNvSpPr>
                  <a:spLocks noChangeShapeType="1"/>
                </p:cNvSpPr>
                <p:nvPr/>
              </p:nvSpPr>
              <p:spPr bwMode="gray">
                <a:xfrm>
                  <a:off x="7478713" y="4749800"/>
                  <a:ext cx="0" cy="6667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5" name="Line 362">
                  <a:extLst>
                    <a:ext uri="{FF2B5EF4-FFF2-40B4-BE49-F238E27FC236}">
                      <a16:creationId xmlns:a16="http://schemas.microsoft.com/office/drawing/2014/main" id="{030E019A-3E18-388A-8DAB-CCB0B8CC3306}"/>
                    </a:ext>
                  </a:extLst>
                </p:cNvPr>
                <p:cNvSpPr>
                  <a:spLocks noChangeShapeType="1"/>
                </p:cNvSpPr>
                <p:nvPr/>
              </p:nvSpPr>
              <p:spPr bwMode="gray">
                <a:xfrm flipV="1">
                  <a:off x="7645401" y="4837113"/>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6" name="Line 363">
                  <a:extLst>
                    <a:ext uri="{FF2B5EF4-FFF2-40B4-BE49-F238E27FC236}">
                      <a16:creationId xmlns:a16="http://schemas.microsoft.com/office/drawing/2014/main" id="{1D53941A-D5B0-CC76-FAD8-75BFE436EF97}"/>
                    </a:ext>
                  </a:extLst>
                </p:cNvPr>
                <p:cNvSpPr>
                  <a:spLocks noChangeShapeType="1"/>
                </p:cNvSpPr>
                <p:nvPr/>
              </p:nvSpPr>
              <p:spPr bwMode="gray">
                <a:xfrm flipV="1">
                  <a:off x="7265988" y="5214938"/>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7" name="Line 364">
                  <a:extLst>
                    <a:ext uri="{FF2B5EF4-FFF2-40B4-BE49-F238E27FC236}">
                      <a16:creationId xmlns:a16="http://schemas.microsoft.com/office/drawing/2014/main" id="{76A5F083-FCB6-E05F-CB1D-9FE0AAE9BDB8}"/>
                    </a:ext>
                  </a:extLst>
                </p:cNvPr>
                <p:cNvSpPr>
                  <a:spLocks noChangeShapeType="1"/>
                </p:cNvSpPr>
                <p:nvPr/>
              </p:nvSpPr>
              <p:spPr bwMode="gray">
                <a:xfrm flipH="1" flipV="1">
                  <a:off x="7645401" y="5214938"/>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8" name="Line 365">
                  <a:extLst>
                    <a:ext uri="{FF2B5EF4-FFF2-40B4-BE49-F238E27FC236}">
                      <a16:creationId xmlns:a16="http://schemas.microsoft.com/office/drawing/2014/main" id="{FBF42089-3E72-08CA-0DD4-C7D5E75A42CB}"/>
                    </a:ext>
                  </a:extLst>
                </p:cNvPr>
                <p:cNvSpPr>
                  <a:spLocks noChangeShapeType="1"/>
                </p:cNvSpPr>
                <p:nvPr/>
              </p:nvSpPr>
              <p:spPr bwMode="gray">
                <a:xfrm flipH="1">
                  <a:off x="7712076" y="5049838"/>
                  <a:ext cx="682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grpSp>
        </p:grpSp>
      </p:grpSp>
      <p:sp>
        <p:nvSpPr>
          <p:cNvPr id="5" name="TextBox 16">
            <a:extLst>
              <a:ext uri="{FF2B5EF4-FFF2-40B4-BE49-F238E27FC236}">
                <a16:creationId xmlns:a16="http://schemas.microsoft.com/office/drawing/2014/main" id="{34A55659-A1D6-7C19-6549-E879C59BD436}"/>
              </a:ext>
            </a:extLst>
          </p:cNvPr>
          <p:cNvSpPr txBox="1"/>
          <p:nvPr/>
        </p:nvSpPr>
        <p:spPr>
          <a:xfrm>
            <a:off x="907685" y="1401233"/>
            <a:ext cx="5250914" cy="5255862"/>
          </a:xfrm>
          <a:prstGeom prst="rect">
            <a:avLst/>
          </a:prstGeom>
        </p:spPr>
        <p:txBody>
          <a:bodyPr wrap="square" lIns="0" tIns="0" rIns="0" bIns="0" rtlCol="0" anchor="t">
            <a:spAutoFit/>
          </a:bodyPr>
          <a:lstStyle/>
          <a:p>
            <a:pPr marL="285750" indent="-285750">
              <a:buFont typeface="Arial" panose="020B0604020202020204" pitchFamily="34" charset="0"/>
              <a:buChar char="•"/>
            </a:pPr>
            <a:r>
              <a:rPr lang="en-GB" sz="1400" dirty="0">
                <a:latin typeface="+mj-lt"/>
              </a:rPr>
              <a:t>A high number of “reflectors” may be reported by an inspection.</a:t>
            </a:r>
          </a:p>
          <a:p>
            <a:pPr marL="285750" indent="-285750">
              <a:buFont typeface="Arial" panose="020B0604020202020204" pitchFamily="34" charset="0"/>
              <a:buChar char="•"/>
            </a:pPr>
            <a:endParaRPr lang="en-GB" sz="1400" dirty="0">
              <a:latin typeface="+mj-lt"/>
            </a:endParaRPr>
          </a:p>
          <a:p>
            <a:pPr marL="285750" indent="-285750">
              <a:buFont typeface="Arial" panose="020B0604020202020204" pitchFamily="34" charset="0"/>
              <a:buChar char="•"/>
            </a:pPr>
            <a:r>
              <a:rPr lang="en-GB" sz="1400" dirty="0">
                <a:latin typeface="+mj-lt"/>
              </a:rPr>
              <a:t>Investigating all features is typically not realistic from a commercial or logistical perspective.</a:t>
            </a:r>
          </a:p>
          <a:p>
            <a:pPr marL="285750" indent="-285750">
              <a:buFont typeface="Arial" panose="020B0604020202020204" pitchFamily="34" charset="0"/>
              <a:buChar char="•"/>
            </a:pPr>
            <a:endParaRPr lang="en-GB" sz="1400" dirty="0">
              <a:latin typeface="+mj-lt"/>
            </a:endParaRPr>
          </a:p>
          <a:p>
            <a:pPr marL="742950" lvl="1" indent="-285750">
              <a:buFont typeface="Arial" panose="020B0604020202020204" pitchFamily="34" charset="0"/>
              <a:buChar char="•"/>
            </a:pPr>
            <a:r>
              <a:rPr lang="en-GB" sz="1200" dirty="0">
                <a:latin typeface="+mj-lt"/>
              </a:rPr>
              <a:t>Has the inspection tool performed to specification in terms of detect, classification and sizing?</a:t>
            </a:r>
          </a:p>
          <a:p>
            <a:pPr marL="742950" lvl="1" indent="-285750">
              <a:buFont typeface="Arial" panose="020B0604020202020204" pitchFamily="34" charset="0"/>
              <a:buChar char="•"/>
            </a:pPr>
            <a:endParaRPr lang="en-GB" sz="1200" dirty="0">
              <a:latin typeface="+mj-lt"/>
            </a:endParaRPr>
          </a:p>
          <a:p>
            <a:pPr marL="742950" lvl="1" indent="-285750">
              <a:buFont typeface="Arial" panose="020B0604020202020204" pitchFamily="34" charset="0"/>
              <a:buChar char="•"/>
            </a:pPr>
            <a:r>
              <a:rPr lang="en-GB" sz="1200" dirty="0">
                <a:latin typeface="+mj-lt"/>
              </a:rPr>
              <a:t>Which features require immediate remediation/repair?</a:t>
            </a:r>
          </a:p>
          <a:p>
            <a:pPr marL="742950" lvl="1" indent="-285750">
              <a:buFont typeface="Arial" panose="020B0604020202020204" pitchFamily="34" charset="0"/>
              <a:buChar char="•"/>
            </a:pPr>
            <a:endParaRPr lang="en-GB" sz="1200" dirty="0">
              <a:latin typeface="+mj-lt"/>
            </a:endParaRPr>
          </a:p>
          <a:p>
            <a:pPr marL="742950" lvl="1" indent="-285750">
              <a:buFont typeface="Arial" panose="020B0604020202020204" pitchFamily="34" charset="0"/>
              <a:buChar char="•"/>
            </a:pPr>
            <a:r>
              <a:rPr lang="en-GB" sz="1200" dirty="0">
                <a:latin typeface="+mj-lt"/>
              </a:rPr>
              <a:t>Which features are time-dependent (growing), and if so, how fast?</a:t>
            </a:r>
          </a:p>
          <a:p>
            <a:pPr marL="742950" lvl="1" indent="-285750">
              <a:buFont typeface="Arial" panose="020B0604020202020204" pitchFamily="34" charset="0"/>
              <a:buChar char="•"/>
            </a:pPr>
            <a:endParaRPr lang="en-GB" sz="1200" dirty="0">
              <a:latin typeface="+mj-lt"/>
            </a:endParaRPr>
          </a:p>
          <a:p>
            <a:pPr marL="742950" lvl="1" indent="-285750">
              <a:buFont typeface="Arial" panose="020B0604020202020204" pitchFamily="34" charset="0"/>
              <a:buChar char="•"/>
            </a:pPr>
            <a:r>
              <a:rPr lang="en-GB" sz="1200" dirty="0">
                <a:latin typeface="+mj-lt"/>
              </a:rPr>
              <a:t>Do I need to implement a pressure reduction or worst-case shut down the pipeline to maintain safety whilst I respond to the threat?</a:t>
            </a:r>
          </a:p>
          <a:p>
            <a:pPr marL="285750" indent="-285750">
              <a:buFont typeface="Arial" panose="020B0604020202020204" pitchFamily="34" charset="0"/>
              <a:buChar char="•"/>
            </a:pPr>
            <a:endParaRPr lang="en-GB" sz="1220" dirty="0">
              <a:latin typeface="+mj-lt"/>
            </a:endParaRPr>
          </a:p>
          <a:p>
            <a:pPr marL="1200150" lvl="2" indent="-285750">
              <a:buFont typeface="Arial" panose="020B0604020202020204" pitchFamily="34" charset="0"/>
              <a:buChar char="•"/>
            </a:pPr>
            <a:r>
              <a:rPr lang="en-GB" b="1" dirty="0">
                <a:solidFill>
                  <a:srgbClr val="FF0000"/>
                </a:solidFill>
                <a:latin typeface="+mj-lt"/>
              </a:rPr>
              <a:t>UNCERTAINTY AND THEREFORE RISK</a:t>
            </a:r>
          </a:p>
          <a:p>
            <a:pPr marL="285750" indent="-285750">
              <a:buFont typeface="Arial" panose="020B0604020202020204" pitchFamily="34" charset="0"/>
              <a:buChar char="•"/>
            </a:pPr>
            <a:r>
              <a:rPr lang="en-GB" sz="1400" dirty="0">
                <a:latin typeface="+mj-lt"/>
              </a:rPr>
              <a:t>ILI should therefore be used as part of a coordinated multi-discipline integrity management framework, linking ILI, direct assessment, integrity assessment, root cause and risk. </a:t>
            </a:r>
          </a:p>
          <a:p>
            <a:pPr marL="742950" lvl="1" indent="-285750">
              <a:buFont typeface="Arial" panose="020B0604020202020204" pitchFamily="34" charset="0"/>
              <a:buChar char="•"/>
            </a:pPr>
            <a:r>
              <a:rPr lang="en-GB" sz="1200" b="1" dirty="0">
                <a:latin typeface="+mj-lt"/>
              </a:rPr>
              <a:t>The aim of the framework is to increase knowledge, understanding and communication relating to the threat of cracking for a particular system. </a:t>
            </a:r>
          </a:p>
          <a:p>
            <a:pPr marL="742950" lvl="1" indent="-285750">
              <a:buFont typeface="Arial" panose="020B0604020202020204" pitchFamily="34" charset="0"/>
              <a:buChar char="•"/>
            </a:pPr>
            <a:endParaRPr lang="en-GB" sz="1220" dirty="0">
              <a:latin typeface="+mj-lt"/>
            </a:endParaRPr>
          </a:p>
          <a:p>
            <a:pPr marL="285750" indent="-285750">
              <a:lnSpc>
                <a:spcPts val="1707"/>
              </a:lnSpc>
              <a:buFont typeface="Arial" panose="020B0604020202020204" pitchFamily="34" charset="0"/>
              <a:buChar char="•"/>
            </a:pPr>
            <a:endParaRPr lang="en-US" sz="1220" dirty="0">
              <a:latin typeface="+mj-lt"/>
              <a:ea typeface="Garet 1 Light"/>
              <a:cs typeface="Garet 1 Light"/>
              <a:sym typeface="Garet 1 Light"/>
            </a:endParaRPr>
          </a:p>
        </p:txBody>
      </p:sp>
      <p:pic>
        <p:nvPicPr>
          <p:cNvPr id="6" name="Picture 5">
            <a:extLst>
              <a:ext uri="{FF2B5EF4-FFF2-40B4-BE49-F238E27FC236}">
                <a16:creationId xmlns:a16="http://schemas.microsoft.com/office/drawing/2014/main" id="{7D2AE7D7-3AB0-A73E-191E-7713AC1E352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75594" y="1732157"/>
            <a:ext cx="5250915" cy="3965686"/>
          </a:xfrm>
          <a:prstGeom prst="rect">
            <a:avLst/>
          </a:prstGeom>
        </p:spPr>
      </p:pic>
    </p:spTree>
    <p:extLst>
      <p:ext uri="{BB962C8B-B14F-4D97-AF65-F5344CB8AC3E}">
        <p14:creationId xmlns:p14="http://schemas.microsoft.com/office/powerpoint/2010/main" val="3824442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297682-461D-1D25-1C41-BA3EDFE82E90}"/>
            </a:ext>
          </a:extLst>
        </p:cNvPr>
        <p:cNvGrpSpPr/>
        <p:nvPr/>
      </p:nvGrpSpPr>
      <p:grpSpPr>
        <a:xfrm>
          <a:off x="0" y="0"/>
          <a:ext cx="0" cy="0"/>
          <a:chOff x="0" y="0"/>
          <a:chExt cx="0" cy="0"/>
        </a:xfrm>
      </p:grpSpPr>
      <p:sp>
        <p:nvSpPr>
          <p:cNvPr id="7" name="Titel 6">
            <a:extLst>
              <a:ext uri="{FF2B5EF4-FFF2-40B4-BE49-F238E27FC236}">
                <a16:creationId xmlns:a16="http://schemas.microsoft.com/office/drawing/2014/main" id="{FAC7979B-A1E8-2765-257B-8BE4EF039C2B}"/>
              </a:ext>
            </a:extLst>
          </p:cNvPr>
          <p:cNvSpPr>
            <a:spLocks noGrp="1"/>
          </p:cNvSpPr>
          <p:nvPr>
            <p:ph type="title"/>
          </p:nvPr>
        </p:nvSpPr>
        <p:spPr bwMode="gray"/>
        <p:txBody>
          <a:bodyPr/>
          <a:lstStyle/>
          <a:p>
            <a:r>
              <a:rPr lang="en-US" dirty="0"/>
              <a:t>Crack Management</a:t>
            </a:r>
            <a:br>
              <a:rPr lang="en-US" dirty="0"/>
            </a:br>
            <a:r>
              <a:rPr lang="en-US" b="0" dirty="0"/>
              <a:t>Multi-discipline framework approach</a:t>
            </a:r>
            <a:br>
              <a:rPr lang="en-US" dirty="0"/>
            </a:br>
            <a:br>
              <a:rPr lang="en-US" dirty="0"/>
            </a:br>
            <a:endParaRPr lang="en-US" b="0" dirty="0"/>
          </a:p>
        </p:txBody>
      </p:sp>
      <p:sp>
        <p:nvSpPr>
          <p:cNvPr id="20" name="Foliennummernplatzhalter 2">
            <a:extLst>
              <a:ext uri="{FF2B5EF4-FFF2-40B4-BE49-F238E27FC236}">
                <a16:creationId xmlns:a16="http://schemas.microsoft.com/office/drawing/2014/main" id="{AD2EB248-32E8-2204-7A2D-33C8A59972F5}"/>
              </a:ext>
            </a:extLst>
          </p:cNvPr>
          <p:cNvSpPr>
            <a:spLocks noGrp="1"/>
          </p:cNvSpPr>
          <p:nvPr>
            <p:ph type="sldNum" sz="quarter" idx="4"/>
          </p:nvPr>
        </p:nvSpPr>
        <p:spPr bwMode="gray">
          <a:prstGeom prst="rect">
            <a:avLst/>
          </a:prstGeom>
          <a:noFill/>
        </p:spPr>
        <p:txBody>
          <a:bodyPr vert="horz" lIns="0" tIns="0" rIns="0" bIns="0" rtlCol="0" anchor="ctr" anchorCtr="0"/>
          <a:lstStyle>
            <a:lvl1pPr algn="r">
              <a:defRPr lang="en-US" sz="1000" b="1" kern="1200" smtClean="0">
                <a:solidFill>
                  <a:schemeClr val="tx2"/>
                </a:solidFill>
                <a:latin typeface="+mn-lt"/>
                <a:ea typeface="+mn-ea"/>
                <a:cs typeface="+mn-cs"/>
              </a:defRPr>
            </a:lvl1pPr>
          </a:lstStyle>
          <a:p>
            <a:fld id="{175B214D-6BE7-42B0-9C13-90FEE9B2482C}" type="slidenum">
              <a:rPr lang="en-US" smtClean="0">
                <a:solidFill>
                  <a:schemeClr val="bg2"/>
                </a:solidFill>
              </a:rPr>
              <a:pPr/>
              <a:t>18</a:t>
            </a:fld>
            <a:endParaRPr lang="en-US" b="0" dirty="0">
              <a:solidFill>
                <a:schemeClr val="bg2"/>
              </a:solidFill>
            </a:endParaRPr>
          </a:p>
        </p:txBody>
      </p:sp>
      <p:sp>
        <p:nvSpPr>
          <p:cNvPr id="21" name="Fußzeilenplatzhalter 5">
            <a:extLst>
              <a:ext uri="{FF2B5EF4-FFF2-40B4-BE49-F238E27FC236}">
                <a16:creationId xmlns:a16="http://schemas.microsoft.com/office/drawing/2014/main" id="{FF92C502-B661-D9F9-27AF-E4C895352DFA}"/>
              </a:ext>
            </a:extLst>
          </p:cNvPr>
          <p:cNvSpPr>
            <a:spLocks noGrp="1"/>
          </p:cNvSpPr>
          <p:nvPr>
            <p:ph type="ftr" sz="quarter" idx="3"/>
          </p:nvPr>
        </p:nvSpPr>
        <p:spPr bwMode="gray">
          <a:prstGeom prst="rect">
            <a:avLst/>
          </a:prstGeom>
        </p:spPr>
        <p:txBody>
          <a:bodyPr vert="horz" lIns="0" tIns="0" rIns="0" bIns="0" rtlCol="0" anchor="ctr">
            <a:noAutofit/>
          </a:bodyPr>
          <a:lstStyle>
            <a:lvl1pPr algn="l">
              <a:defRPr sz="1000">
                <a:solidFill>
                  <a:schemeClr val="tx2"/>
                </a:solidFill>
              </a:defRPr>
            </a:lvl1pPr>
          </a:lstStyle>
          <a:p>
            <a:r>
              <a:rPr lang="en-GB" noProof="0" dirty="0">
                <a:solidFill>
                  <a:schemeClr val="bg2"/>
                </a:solidFill>
              </a:rPr>
              <a:t>Finding the Needle in the Haystack</a:t>
            </a:r>
            <a:r>
              <a:rPr lang="en-US" noProof="0" dirty="0">
                <a:solidFill>
                  <a:schemeClr val="bg2"/>
                </a:solidFill>
              </a:rPr>
              <a:t> | © ROSEN Group 2025</a:t>
            </a:r>
          </a:p>
        </p:txBody>
      </p:sp>
      <p:grpSp>
        <p:nvGrpSpPr>
          <p:cNvPr id="42" name="Gruppieren 41">
            <a:extLst>
              <a:ext uri="{FF2B5EF4-FFF2-40B4-BE49-F238E27FC236}">
                <a16:creationId xmlns:a16="http://schemas.microsoft.com/office/drawing/2014/main" id="{E7DF2DA2-6AB1-E06B-1D32-D595824FF2D1}"/>
              </a:ext>
            </a:extLst>
          </p:cNvPr>
          <p:cNvGrpSpPr>
            <a:grpSpLocks noChangeAspect="1"/>
          </p:cNvGrpSpPr>
          <p:nvPr/>
        </p:nvGrpSpPr>
        <p:grpSpPr bwMode="gray">
          <a:xfrm>
            <a:off x="12755043" y="0"/>
            <a:ext cx="3480873" cy="6165971"/>
            <a:chOff x="12588390" y="-79900"/>
            <a:chExt cx="3480873" cy="6165971"/>
          </a:xfrm>
        </p:grpSpPr>
        <p:sp>
          <p:nvSpPr>
            <p:cNvPr id="43" name="Rechteck 42">
              <a:extLst>
                <a:ext uri="{FF2B5EF4-FFF2-40B4-BE49-F238E27FC236}">
                  <a16:creationId xmlns:a16="http://schemas.microsoft.com/office/drawing/2014/main" id="{A85F6B50-3B25-40AA-393D-CB4313545FA0}"/>
                </a:ext>
              </a:extLst>
            </p:cNvPr>
            <p:cNvSpPr/>
            <p:nvPr/>
          </p:nvSpPr>
          <p:spPr bwMode="gray">
            <a:xfrm>
              <a:off x="12978915" y="302922"/>
              <a:ext cx="3090348" cy="578314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44000" tIns="612000" rIns="144000" bIns="144000" rtlCol="0" anchor="t" anchorCtr="0"/>
            <a:lstStyle/>
            <a:p>
              <a:pPr lvl="0" defTabSz="742950" fontAlgn="base">
                <a:lnSpc>
                  <a:spcPct val="110000"/>
                </a:lnSpc>
                <a:spcAft>
                  <a:spcPts val="1200"/>
                </a:spcAft>
                <a:buClr>
                  <a:srgbClr val="506491"/>
                </a:buClr>
                <a:tabLst>
                  <a:tab pos="216694" algn="l"/>
                  <a:tab pos="441127" algn="l"/>
                  <a:tab pos="657820" algn="l"/>
                  <a:tab pos="874514" algn="l"/>
                </a:tabLst>
                <a:defRPr/>
              </a:pPr>
              <a:r>
                <a:rPr lang="en-US" sz="1400" b="1" dirty="0">
                  <a:solidFill>
                    <a:schemeClr val="bg1"/>
                  </a:solidFill>
                </a:rPr>
                <a:t>Headlines</a:t>
              </a:r>
              <a:br>
                <a:rPr lang="en-US" sz="1400" b="1" dirty="0">
                  <a:solidFill>
                    <a:schemeClr val="bg1"/>
                  </a:solidFill>
                </a:rPr>
              </a:br>
              <a:r>
                <a:rPr lang="en-US" sz="1200" dirty="0">
                  <a:solidFill>
                    <a:schemeClr val="bg1"/>
                  </a:solidFill>
                </a:rPr>
                <a:t>Please use upper and lower case for headlines and subheadlines</a:t>
              </a:r>
            </a:p>
            <a:p>
              <a:pPr defTabSz="742950">
                <a:buSzTx/>
                <a:tabLst>
                  <a:tab pos="216694" algn="l"/>
                  <a:tab pos="441127" algn="l"/>
                  <a:tab pos="657820" algn="l"/>
                  <a:tab pos="874514" algn="l"/>
                </a:tabLst>
                <a:defRPr/>
              </a:pPr>
              <a:r>
                <a:rPr lang="en-US" sz="1200" dirty="0">
                  <a:solidFill>
                    <a:schemeClr val="bg1"/>
                  </a:solidFill>
                </a:rPr>
                <a:t>Headlines: </a:t>
              </a:r>
              <a:r>
                <a:rPr lang="en-US" sz="1200" b="1" dirty="0">
                  <a:solidFill>
                    <a:schemeClr val="bg1"/>
                  </a:solidFill>
                </a:rPr>
                <a:t>Arial (bold)</a:t>
              </a:r>
            </a:p>
            <a:p>
              <a:pPr defTabSz="742950">
                <a:buSzTx/>
                <a:tabLst>
                  <a:tab pos="216694" algn="l"/>
                  <a:tab pos="441127" algn="l"/>
                  <a:tab pos="657820" algn="l"/>
                  <a:tab pos="874514" algn="l"/>
                </a:tabLst>
                <a:defRPr/>
              </a:pPr>
              <a:r>
                <a:rPr lang="en-US" sz="1200" dirty="0">
                  <a:solidFill>
                    <a:schemeClr val="bg1"/>
                  </a:solidFill>
                </a:rPr>
                <a:t>Sub headlines: Arial (not bold)</a:t>
              </a:r>
            </a:p>
            <a:p>
              <a:pPr>
                <a:lnSpc>
                  <a:spcPct val="110000"/>
                </a:lnSpc>
                <a:spcAft>
                  <a:spcPts val="300"/>
                </a:spcAft>
              </a:pPr>
              <a:endParaRPr lang="en-US" sz="1400" b="1" dirty="0">
                <a:solidFill>
                  <a:schemeClr val="bg1"/>
                </a:solidFill>
              </a:endParaRPr>
            </a:p>
            <a:p>
              <a:pPr>
                <a:lnSpc>
                  <a:spcPct val="110000"/>
                </a:lnSpc>
                <a:spcAft>
                  <a:spcPts val="300"/>
                </a:spcAft>
              </a:pPr>
              <a:r>
                <a:rPr lang="en-US" sz="1400" b="1" dirty="0">
                  <a:solidFill>
                    <a:schemeClr val="bg1"/>
                  </a:solidFill>
                </a:rPr>
                <a:t>Bullet List</a:t>
              </a:r>
              <a:endParaRPr lang="en-US" sz="1200" dirty="0">
                <a:solidFill>
                  <a:schemeClr val="bg1"/>
                </a:solidFill>
              </a:endParaRPr>
            </a:p>
            <a:p>
              <a:pPr>
                <a:lnSpc>
                  <a:spcPct val="110000"/>
                </a:lnSpc>
                <a:spcAft>
                  <a:spcPts val="1200"/>
                </a:spcAft>
              </a:pPr>
              <a:r>
                <a:rPr lang="en-US" sz="1200" dirty="0">
                  <a:solidFill>
                    <a:schemeClr val="bg1"/>
                  </a:solidFill>
                </a:rPr>
                <a:t>Bullet points do not necessarily have to be used and can be removed in the “Home" menu bar under the "Bullets" tab.</a:t>
              </a:r>
            </a:p>
            <a:p>
              <a:pPr>
                <a:lnSpc>
                  <a:spcPct val="110000"/>
                </a:lnSpc>
                <a:spcAft>
                  <a:spcPts val="300"/>
                </a:spcAft>
              </a:pPr>
              <a:r>
                <a:rPr lang="en-US" sz="1400" b="1" dirty="0">
                  <a:solidFill>
                    <a:schemeClr val="bg1"/>
                  </a:solidFill>
                </a:rPr>
                <a:t>Font size for </a:t>
              </a:r>
              <a:br>
                <a:rPr lang="en-US" sz="1400" b="1" dirty="0">
                  <a:solidFill>
                    <a:schemeClr val="bg1"/>
                  </a:solidFill>
                </a:rPr>
              </a:br>
              <a:r>
                <a:rPr lang="en-US" sz="1400" b="1" dirty="0">
                  <a:solidFill>
                    <a:schemeClr val="bg1"/>
                  </a:solidFill>
                </a:rPr>
                <a:t>content slides</a:t>
              </a:r>
            </a:p>
            <a:p>
              <a:pPr>
                <a:lnSpc>
                  <a:spcPct val="110000"/>
                </a:lnSpc>
                <a:spcAft>
                  <a:spcPts val="300"/>
                </a:spcAft>
              </a:pPr>
              <a:r>
                <a:rPr lang="en-US" sz="1200" dirty="0">
                  <a:solidFill>
                    <a:schemeClr val="bg1"/>
                  </a:solidFill>
                </a:rPr>
                <a:t>Please use a consistent font size of 16 pt. for Subheadlines and 14 pt. for body text. For text-heavy slides, a font size of 12 pt. can be used for body text and 14 pt. for Subheadlines.</a:t>
              </a:r>
            </a:p>
            <a:p>
              <a:pPr>
                <a:lnSpc>
                  <a:spcPct val="110000"/>
                </a:lnSpc>
                <a:spcAft>
                  <a:spcPts val="300"/>
                </a:spcAft>
              </a:pPr>
              <a:r>
                <a:rPr lang="en-US" sz="1200" dirty="0">
                  <a:solidFill>
                    <a:schemeClr val="bg1"/>
                  </a:solidFill>
                </a:rPr>
                <a:t>The minimum size for continuous text should not exceed 12 pts.</a:t>
              </a:r>
            </a:p>
            <a:p>
              <a:pPr>
                <a:lnSpc>
                  <a:spcPct val="110000"/>
                </a:lnSpc>
                <a:spcAft>
                  <a:spcPts val="300"/>
                </a:spcAft>
              </a:pPr>
              <a:r>
                <a:rPr lang="en-US" sz="1200" b="1" dirty="0">
                  <a:solidFill>
                    <a:schemeClr val="bg1"/>
                  </a:solidFill>
                </a:rPr>
                <a:t>Line spacing: </a:t>
              </a:r>
              <a:r>
                <a:rPr lang="en-US" sz="1200" dirty="0">
                  <a:solidFill>
                    <a:schemeClr val="bg1"/>
                  </a:solidFill>
                </a:rPr>
                <a:t>1.1 </a:t>
              </a:r>
            </a:p>
            <a:p>
              <a:pPr>
                <a:lnSpc>
                  <a:spcPct val="110000"/>
                </a:lnSpc>
                <a:spcAft>
                  <a:spcPts val="300"/>
                </a:spcAft>
              </a:pPr>
              <a:r>
                <a:rPr lang="en-US" sz="1200" b="1" dirty="0">
                  <a:solidFill>
                    <a:schemeClr val="bg1"/>
                  </a:solidFill>
                </a:rPr>
                <a:t>Spacing between paragraphs: </a:t>
              </a:r>
              <a:r>
                <a:rPr lang="en-US" sz="1200" dirty="0">
                  <a:solidFill>
                    <a:schemeClr val="bg1"/>
                  </a:solidFill>
                </a:rPr>
                <a:t>6 pt.</a:t>
              </a:r>
            </a:p>
            <a:p>
              <a:pPr>
                <a:lnSpc>
                  <a:spcPct val="110000"/>
                </a:lnSpc>
                <a:spcAft>
                  <a:spcPts val="300"/>
                </a:spcAft>
              </a:pPr>
              <a:endParaRPr lang="en-US" sz="1200" dirty="0">
                <a:solidFill>
                  <a:schemeClr val="bg1"/>
                </a:solidFill>
              </a:endParaRPr>
            </a:p>
          </p:txBody>
        </p:sp>
        <p:grpSp>
          <p:nvGrpSpPr>
            <p:cNvPr id="44" name="Gruppieren 43">
              <a:extLst>
                <a:ext uri="{FF2B5EF4-FFF2-40B4-BE49-F238E27FC236}">
                  <a16:creationId xmlns:a16="http://schemas.microsoft.com/office/drawing/2014/main" id="{C4B3170A-C25C-64B8-3607-E385598A4F32}"/>
                </a:ext>
              </a:extLst>
            </p:cNvPr>
            <p:cNvGrpSpPr/>
            <p:nvPr/>
          </p:nvGrpSpPr>
          <p:grpSpPr bwMode="gray">
            <a:xfrm>
              <a:off x="12588390" y="-79900"/>
              <a:ext cx="781050" cy="781050"/>
              <a:chOff x="13063377" y="0"/>
              <a:chExt cx="781050" cy="781050"/>
            </a:xfrm>
          </p:grpSpPr>
          <p:sp>
            <p:nvSpPr>
              <p:cNvPr id="45" name="Ellipse 44">
                <a:extLst>
                  <a:ext uri="{FF2B5EF4-FFF2-40B4-BE49-F238E27FC236}">
                    <a16:creationId xmlns:a16="http://schemas.microsoft.com/office/drawing/2014/main" id="{6FEE4922-7A0F-6553-5473-7D9D0F289D7A}"/>
                  </a:ext>
                </a:extLst>
              </p:cNvPr>
              <p:cNvSpPr/>
              <p:nvPr/>
            </p:nvSpPr>
            <p:spPr bwMode="gray">
              <a:xfrm>
                <a:off x="13063377" y="0"/>
                <a:ext cx="781050" cy="78105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26">
                <a:extLst>
                  <a:ext uri="{FF2B5EF4-FFF2-40B4-BE49-F238E27FC236}">
                    <a16:creationId xmlns:a16="http://schemas.microsoft.com/office/drawing/2014/main" id="{675976A8-1F31-1886-EF77-BDAECB0D6225}"/>
                  </a:ext>
                </a:extLst>
              </p:cNvPr>
              <p:cNvGrpSpPr>
                <a:grpSpLocks noChangeAspect="1"/>
              </p:cNvGrpSpPr>
              <p:nvPr/>
            </p:nvGrpSpPr>
            <p:grpSpPr bwMode="gray">
              <a:xfrm>
                <a:off x="13245729" y="138525"/>
                <a:ext cx="416346" cy="504000"/>
                <a:chOff x="7177088" y="4749800"/>
                <a:chExt cx="603251" cy="730250"/>
              </a:xfrm>
            </p:grpSpPr>
            <p:sp>
              <p:nvSpPr>
                <p:cNvPr id="47" name="Freeform 354">
                  <a:extLst>
                    <a:ext uri="{FF2B5EF4-FFF2-40B4-BE49-F238E27FC236}">
                      <a16:creationId xmlns:a16="http://schemas.microsoft.com/office/drawing/2014/main" id="{1B7CFCF6-C1B3-C4DE-F871-487F8FA19D3A}"/>
                    </a:ext>
                  </a:extLst>
                </p:cNvPr>
                <p:cNvSpPr>
                  <a:spLocks/>
                </p:cNvSpPr>
                <p:nvPr/>
              </p:nvSpPr>
              <p:spPr bwMode="gray">
                <a:xfrm>
                  <a:off x="7304088" y="4851400"/>
                  <a:ext cx="374650" cy="469900"/>
                </a:xfrm>
                <a:custGeom>
                  <a:avLst/>
                  <a:gdLst>
                    <a:gd name="T0" fmla="*/ 329 w 493"/>
                    <a:gd name="T1" fmla="*/ 617 h 617"/>
                    <a:gd name="T2" fmla="*/ 329 w 493"/>
                    <a:gd name="T3" fmla="*/ 535 h 617"/>
                    <a:gd name="T4" fmla="*/ 373 w 493"/>
                    <a:gd name="T5" fmla="*/ 441 h 617"/>
                    <a:gd name="T6" fmla="*/ 335 w 493"/>
                    <a:gd name="T7" fmla="*/ 74 h 617"/>
                    <a:gd name="T8" fmla="*/ 9 w 493"/>
                    <a:gd name="T9" fmla="*/ 245 h 617"/>
                    <a:gd name="T10" fmla="*/ 87 w 493"/>
                    <a:gd name="T11" fmla="*/ 440 h 617"/>
                    <a:gd name="T12" fmla="*/ 131 w 493"/>
                    <a:gd name="T13" fmla="*/ 535 h 617"/>
                    <a:gd name="T14" fmla="*/ 131 w 493"/>
                    <a:gd name="T15" fmla="*/ 617 h 6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3" h="617">
                      <a:moveTo>
                        <a:pt x="329" y="617"/>
                      </a:moveTo>
                      <a:lnTo>
                        <a:pt x="329" y="535"/>
                      </a:lnTo>
                      <a:cubicBezTo>
                        <a:pt x="329" y="499"/>
                        <a:pt x="345" y="464"/>
                        <a:pt x="373" y="441"/>
                      </a:cubicBezTo>
                      <a:cubicBezTo>
                        <a:pt x="493" y="340"/>
                        <a:pt x="474" y="149"/>
                        <a:pt x="335" y="74"/>
                      </a:cubicBezTo>
                      <a:cubicBezTo>
                        <a:pt x="197" y="0"/>
                        <a:pt x="27" y="88"/>
                        <a:pt x="9" y="245"/>
                      </a:cubicBezTo>
                      <a:cubicBezTo>
                        <a:pt x="0" y="319"/>
                        <a:pt x="30" y="392"/>
                        <a:pt x="87" y="440"/>
                      </a:cubicBezTo>
                      <a:cubicBezTo>
                        <a:pt x="115" y="464"/>
                        <a:pt x="131" y="498"/>
                        <a:pt x="131" y="535"/>
                      </a:cubicBezTo>
                      <a:lnTo>
                        <a:pt x="131" y="617"/>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endParaRPr lang="en-US" dirty="0"/>
                </a:p>
              </p:txBody>
            </p:sp>
            <p:sp>
              <p:nvSpPr>
                <p:cNvPr id="48" name="Line 355">
                  <a:extLst>
                    <a:ext uri="{FF2B5EF4-FFF2-40B4-BE49-F238E27FC236}">
                      <a16:creationId xmlns:a16="http://schemas.microsoft.com/office/drawing/2014/main" id="{4136D985-B100-8C99-935B-035BE71401F8}"/>
                    </a:ext>
                  </a:extLst>
                </p:cNvPr>
                <p:cNvSpPr>
                  <a:spLocks noChangeShapeType="1"/>
                </p:cNvSpPr>
                <p:nvPr/>
              </p:nvSpPr>
              <p:spPr bwMode="gray">
                <a:xfrm>
                  <a:off x="7400926" y="5364163"/>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49" name="Line 356">
                  <a:extLst>
                    <a:ext uri="{FF2B5EF4-FFF2-40B4-BE49-F238E27FC236}">
                      <a16:creationId xmlns:a16="http://schemas.microsoft.com/office/drawing/2014/main" id="{80E78090-B1CE-E3E5-186D-ED9F5755BB1B}"/>
                    </a:ext>
                  </a:extLst>
                </p:cNvPr>
                <p:cNvSpPr>
                  <a:spLocks noChangeShapeType="1"/>
                </p:cNvSpPr>
                <p:nvPr/>
              </p:nvSpPr>
              <p:spPr bwMode="gray">
                <a:xfrm>
                  <a:off x="7400926" y="5402263"/>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0" name="Line 357">
                  <a:extLst>
                    <a:ext uri="{FF2B5EF4-FFF2-40B4-BE49-F238E27FC236}">
                      <a16:creationId xmlns:a16="http://schemas.microsoft.com/office/drawing/2014/main" id="{BBE3C229-F936-BCC3-DE32-3C312E323201}"/>
                    </a:ext>
                  </a:extLst>
                </p:cNvPr>
                <p:cNvSpPr>
                  <a:spLocks noChangeShapeType="1"/>
                </p:cNvSpPr>
                <p:nvPr/>
              </p:nvSpPr>
              <p:spPr bwMode="gray">
                <a:xfrm>
                  <a:off x="7400926" y="5441950"/>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1" name="Line 358">
                  <a:extLst>
                    <a:ext uri="{FF2B5EF4-FFF2-40B4-BE49-F238E27FC236}">
                      <a16:creationId xmlns:a16="http://schemas.microsoft.com/office/drawing/2014/main" id="{56454CFC-BD2F-C4F5-570E-28F0493F61EB}"/>
                    </a:ext>
                  </a:extLst>
                </p:cNvPr>
                <p:cNvSpPr>
                  <a:spLocks noChangeShapeType="1"/>
                </p:cNvSpPr>
                <p:nvPr/>
              </p:nvSpPr>
              <p:spPr bwMode="gray">
                <a:xfrm>
                  <a:off x="7439026" y="5480050"/>
                  <a:ext cx="777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2" name="Line 359">
                  <a:extLst>
                    <a:ext uri="{FF2B5EF4-FFF2-40B4-BE49-F238E27FC236}">
                      <a16:creationId xmlns:a16="http://schemas.microsoft.com/office/drawing/2014/main" id="{C47CB26C-0B2A-DE62-1C59-4F20C12C5E5D}"/>
                    </a:ext>
                  </a:extLst>
                </p:cNvPr>
                <p:cNvSpPr>
                  <a:spLocks noChangeShapeType="1"/>
                </p:cNvSpPr>
                <p:nvPr/>
              </p:nvSpPr>
              <p:spPr bwMode="gray">
                <a:xfrm>
                  <a:off x="7177088" y="5049838"/>
                  <a:ext cx="682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3" name="Line 360">
                  <a:extLst>
                    <a:ext uri="{FF2B5EF4-FFF2-40B4-BE49-F238E27FC236}">
                      <a16:creationId xmlns:a16="http://schemas.microsoft.com/office/drawing/2014/main" id="{3DB9D4DD-D89E-B521-3283-A318A8A1EB5B}"/>
                    </a:ext>
                  </a:extLst>
                </p:cNvPr>
                <p:cNvSpPr>
                  <a:spLocks noChangeShapeType="1"/>
                </p:cNvSpPr>
                <p:nvPr/>
              </p:nvSpPr>
              <p:spPr bwMode="gray">
                <a:xfrm flipH="1" flipV="1">
                  <a:off x="7265988" y="4837113"/>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4" name="Line 361">
                  <a:extLst>
                    <a:ext uri="{FF2B5EF4-FFF2-40B4-BE49-F238E27FC236}">
                      <a16:creationId xmlns:a16="http://schemas.microsoft.com/office/drawing/2014/main" id="{72F83EBA-1D43-95FA-533D-605E5E56B34E}"/>
                    </a:ext>
                  </a:extLst>
                </p:cNvPr>
                <p:cNvSpPr>
                  <a:spLocks noChangeShapeType="1"/>
                </p:cNvSpPr>
                <p:nvPr/>
              </p:nvSpPr>
              <p:spPr bwMode="gray">
                <a:xfrm>
                  <a:off x="7478713" y="4749800"/>
                  <a:ext cx="0" cy="6667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5" name="Line 362">
                  <a:extLst>
                    <a:ext uri="{FF2B5EF4-FFF2-40B4-BE49-F238E27FC236}">
                      <a16:creationId xmlns:a16="http://schemas.microsoft.com/office/drawing/2014/main" id="{B9BF027A-AA51-A539-DC0A-B6E5E5ACC8DD}"/>
                    </a:ext>
                  </a:extLst>
                </p:cNvPr>
                <p:cNvSpPr>
                  <a:spLocks noChangeShapeType="1"/>
                </p:cNvSpPr>
                <p:nvPr/>
              </p:nvSpPr>
              <p:spPr bwMode="gray">
                <a:xfrm flipV="1">
                  <a:off x="7645401" y="4837113"/>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6" name="Line 363">
                  <a:extLst>
                    <a:ext uri="{FF2B5EF4-FFF2-40B4-BE49-F238E27FC236}">
                      <a16:creationId xmlns:a16="http://schemas.microsoft.com/office/drawing/2014/main" id="{C85BD956-2E47-55C5-E0FC-9116F4B92216}"/>
                    </a:ext>
                  </a:extLst>
                </p:cNvPr>
                <p:cNvSpPr>
                  <a:spLocks noChangeShapeType="1"/>
                </p:cNvSpPr>
                <p:nvPr/>
              </p:nvSpPr>
              <p:spPr bwMode="gray">
                <a:xfrm flipV="1">
                  <a:off x="7265988" y="5214938"/>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7" name="Line 364">
                  <a:extLst>
                    <a:ext uri="{FF2B5EF4-FFF2-40B4-BE49-F238E27FC236}">
                      <a16:creationId xmlns:a16="http://schemas.microsoft.com/office/drawing/2014/main" id="{A1D0121C-EF7A-10AB-5485-42968F9E1A66}"/>
                    </a:ext>
                  </a:extLst>
                </p:cNvPr>
                <p:cNvSpPr>
                  <a:spLocks noChangeShapeType="1"/>
                </p:cNvSpPr>
                <p:nvPr/>
              </p:nvSpPr>
              <p:spPr bwMode="gray">
                <a:xfrm flipH="1" flipV="1">
                  <a:off x="7645401" y="5214938"/>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8" name="Line 365">
                  <a:extLst>
                    <a:ext uri="{FF2B5EF4-FFF2-40B4-BE49-F238E27FC236}">
                      <a16:creationId xmlns:a16="http://schemas.microsoft.com/office/drawing/2014/main" id="{0E05E134-3523-84E5-4CBA-DA333A14C476}"/>
                    </a:ext>
                  </a:extLst>
                </p:cNvPr>
                <p:cNvSpPr>
                  <a:spLocks noChangeShapeType="1"/>
                </p:cNvSpPr>
                <p:nvPr/>
              </p:nvSpPr>
              <p:spPr bwMode="gray">
                <a:xfrm flipH="1">
                  <a:off x="7712076" y="5049838"/>
                  <a:ext cx="682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grpSp>
        </p:grpSp>
      </p:grpSp>
      <p:grpSp>
        <p:nvGrpSpPr>
          <p:cNvPr id="6" name="Group 5">
            <a:extLst>
              <a:ext uri="{FF2B5EF4-FFF2-40B4-BE49-F238E27FC236}">
                <a16:creationId xmlns:a16="http://schemas.microsoft.com/office/drawing/2014/main" id="{07C38F12-4364-3615-EB22-45C379EAEDED}"/>
              </a:ext>
            </a:extLst>
          </p:cNvPr>
          <p:cNvGrpSpPr/>
          <p:nvPr/>
        </p:nvGrpSpPr>
        <p:grpSpPr>
          <a:xfrm>
            <a:off x="1104638" y="1499323"/>
            <a:ext cx="3746377" cy="1383257"/>
            <a:chOff x="-425771" y="1217900"/>
            <a:chExt cx="3746377" cy="1383257"/>
          </a:xfrm>
        </p:grpSpPr>
        <p:sp>
          <p:nvSpPr>
            <p:cNvPr id="24" name="Rounded Rectangle 6">
              <a:extLst>
                <a:ext uri="{FF2B5EF4-FFF2-40B4-BE49-F238E27FC236}">
                  <a16:creationId xmlns:a16="http://schemas.microsoft.com/office/drawing/2014/main" id="{653E3566-5FF0-3A50-FC80-8F19378AFA08}"/>
                </a:ext>
              </a:extLst>
            </p:cNvPr>
            <p:cNvSpPr/>
            <p:nvPr/>
          </p:nvSpPr>
          <p:spPr>
            <a:xfrm>
              <a:off x="612559" y="1571348"/>
              <a:ext cx="1367161" cy="1029809"/>
            </a:xfrm>
            <a:prstGeom prst="roundRect">
              <a:avLst/>
            </a:prstGeom>
            <a:noFill/>
            <a:ln w="12700">
              <a:solidFill>
                <a:srgbClr val="FF0000"/>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C732E535-0462-47FF-B14A-99F9E8A4C11F}"/>
                </a:ext>
              </a:extLst>
            </p:cNvPr>
            <p:cNvSpPr txBox="1"/>
            <p:nvPr/>
          </p:nvSpPr>
          <p:spPr>
            <a:xfrm>
              <a:off x="-425771" y="1217900"/>
              <a:ext cx="3746377" cy="380491"/>
            </a:xfrm>
            <a:prstGeom prst="rect">
              <a:avLst/>
            </a:prstGeom>
            <a:noFill/>
          </p:spPr>
          <p:txBody>
            <a:bodyPr wrap="square" rtlCol="0">
              <a:noAutofit/>
            </a:bodyPr>
            <a:lstStyle/>
            <a:p>
              <a:pPr>
                <a:spcBef>
                  <a:spcPts val="600"/>
                </a:spcBef>
              </a:pPr>
              <a:r>
                <a:rPr lang="en-GB" sz="1400" dirty="0">
                  <a:solidFill>
                    <a:srgbClr val="FF0000"/>
                  </a:solidFill>
                </a:rPr>
                <a:t>Understand the integrity history of the pipeline?</a:t>
              </a:r>
              <a:endParaRPr lang="en-US" sz="1400" dirty="0" err="1">
                <a:solidFill>
                  <a:srgbClr val="FF0000"/>
                </a:solidFill>
              </a:endParaRPr>
            </a:p>
          </p:txBody>
        </p:sp>
      </p:grpSp>
      <p:grpSp>
        <p:nvGrpSpPr>
          <p:cNvPr id="26" name="Group 25">
            <a:extLst>
              <a:ext uri="{FF2B5EF4-FFF2-40B4-BE49-F238E27FC236}">
                <a16:creationId xmlns:a16="http://schemas.microsoft.com/office/drawing/2014/main" id="{03FECEE9-B062-68D5-09EA-9930E393627C}"/>
              </a:ext>
            </a:extLst>
          </p:cNvPr>
          <p:cNvGrpSpPr/>
          <p:nvPr/>
        </p:nvGrpSpPr>
        <p:grpSpPr>
          <a:xfrm>
            <a:off x="5939770" y="1401260"/>
            <a:ext cx="3746377" cy="4444885"/>
            <a:chOff x="612559" y="1128713"/>
            <a:chExt cx="3746377" cy="4444885"/>
          </a:xfrm>
        </p:grpSpPr>
        <p:sp>
          <p:nvSpPr>
            <p:cNvPr id="27" name="Rounded Rectangle 20">
              <a:extLst>
                <a:ext uri="{FF2B5EF4-FFF2-40B4-BE49-F238E27FC236}">
                  <a16:creationId xmlns:a16="http://schemas.microsoft.com/office/drawing/2014/main" id="{C25E9A3B-C996-C327-E68B-59E8D4895B37}"/>
                </a:ext>
              </a:extLst>
            </p:cNvPr>
            <p:cNvSpPr/>
            <p:nvPr/>
          </p:nvSpPr>
          <p:spPr>
            <a:xfrm>
              <a:off x="612559" y="1571348"/>
              <a:ext cx="2373179" cy="4002250"/>
            </a:xfrm>
            <a:prstGeom prst="roundRect">
              <a:avLst/>
            </a:prstGeom>
            <a:noFill/>
            <a:ln w="12700">
              <a:solidFill>
                <a:srgbClr val="FF0000"/>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0A4D362F-6BB1-1EB7-832E-D31434C509E0}"/>
                </a:ext>
              </a:extLst>
            </p:cNvPr>
            <p:cNvSpPr txBox="1"/>
            <p:nvPr/>
          </p:nvSpPr>
          <p:spPr>
            <a:xfrm>
              <a:off x="612559" y="1128713"/>
              <a:ext cx="3746377" cy="380491"/>
            </a:xfrm>
            <a:prstGeom prst="rect">
              <a:avLst/>
            </a:prstGeom>
            <a:noFill/>
          </p:spPr>
          <p:txBody>
            <a:bodyPr wrap="square" rtlCol="0">
              <a:noAutofit/>
            </a:bodyPr>
            <a:lstStyle/>
            <a:p>
              <a:pPr>
                <a:spcBef>
                  <a:spcPts val="600"/>
                </a:spcBef>
              </a:pPr>
              <a:r>
                <a:rPr lang="en-GB" sz="1400" dirty="0">
                  <a:solidFill>
                    <a:srgbClr val="FF0000"/>
                  </a:solidFill>
                </a:rPr>
                <a:t>Screening and Prioritisation of Features</a:t>
              </a:r>
              <a:endParaRPr lang="en-US" sz="1400" dirty="0" err="1">
                <a:solidFill>
                  <a:srgbClr val="FF0000"/>
                </a:solidFill>
              </a:endParaRPr>
            </a:p>
          </p:txBody>
        </p:sp>
      </p:grpSp>
      <p:grpSp>
        <p:nvGrpSpPr>
          <p:cNvPr id="29" name="Group 28">
            <a:extLst>
              <a:ext uri="{FF2B5EF4-FFF2-40B4-BE49-F238E27FC236}">
                <a16:creationId xmlns:a16="http://schemas.microsoft.com/office/drawing/2014/main" id="{91C5AD70-D0EE-13F1-3375-C4F0BD72B5EE}"/>
              </a:ext>
            </a:extLst>
          </p:cNvPr>
          <p:cNvGrpSpPr/>
          <p:nvPr/>
        </p:nvGrpSpPr>
        <p:grpSpPr>
          <a:xfrm>
            <a:off x="7876522" y="1843894"/>
            <a:ext cx="3406182" cy="2699511"/>
            <a:chOff x="612559" y="1571348"/>
            <a:chExt cx="3406182" cy="2699511"/>
          </a:xfrm>
        </p:grpSpPr>
        <p:sp>
          <p:nvSpPr>
            <p:cNvPr id="30" name="Rounded Rectangle 23">
              <a:extLst>
                <a:ext uri="{FF2B5EF4-FFF2-40B4-BE49-F238E27FC236}">
                  <a16:creationId xmlns:a16="http://schemas.microsoft.com/office/drawing/2014/main" id="{A8C4E0F2-6B99-25A2-652F-19B89637CDFC}"/>
                </a:ext>
              </a:extLst>
            </p:cNvPr>
            <p:cNvSpPr/>
            <p:nvPr/>
          </p:nvSpPr>
          <p:spPr>
            <a:xfrm>
              <a:off x="612559" y="1571348"/>
              <a:ext cx="2373179" cy="2228294"/>
            </a:xfrm>
            <a:prstGeom prst="roundRect">
              <a:avLst/>
            </a:prstGeom>
            <a:noFill/>
            <a:ln w="12700">
              <a:solidFill>
                <a:srgbClr val="FF0000"/>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2F0914AA-6A3C-C963-ED00-FB8D47F9BF70}"/>
                </a:ext>
              </a:extLst>
            </p:cNvPr>
            <p:cNvSpPr txBox="1"/>
            <p:nvPr/>
          </p:nvSpPr>
          <p:spPr>
            <a:xfrm>
              <a:off x="1461090" y="3890368"/>
              <a:ext cx="2557651" cy="380491"/>
            </a:xfrm>
            <a:prstGeom prst="rect">
              <a:avLst/>
            </a:prstGeom>
            <a:noFill/>
          </p:spPr>
          <p:txBody>
            <a:bodyPr wrap="square" rtlCol="0">
              <a:noAutofit/>
            </a:bodyPr>
            <a:lstStyle/>
            <a:p>
              <a:pPr>
                <a:spcBef>
                  <a:spcPts val="600"/>
                </a:spcBef>
              </a:pPr>
              <a:r>
                <a:rPr lang="en-GB" sz="1400" dirty="0">
                  <a:solidFill>
                    <a:srgbClr val="FF0000"/>
                  </a:solidFill>
                </a:rPr>
                <a:t>Development of Management Plan</a:t>
              </a:r>
              <a:endParaRPr lang="en-US" sz="1400" dirty="0" err="1">
                <a:solidFill>
                  <a:srgbClr val="FF0000"/>
                </a:solidFill>
              </a:endParaRPr>
            </a:p>
          </p:txBody>
        </p:sp>
      </p:grpSp>
      <p:grpSp>
        <p:nvGrpSpPr>
          <p:cNvPr id="32" name="Group 31">
            <a:extLst>
              <a:ext uri="{FF2B5EF4-FFF2-40B4-BE49-F238E27FC236}">
                <a16:creationId xmlns:a16="http://schemas.microsoft.com/office/drawing/2014/main" id="{973D888C-663B-F109-4934-3192D40F93D1}"/>
              </a:ext>
            </a:extLst>
          </p:cNvPr>
          <p:cNvGrpSpPr/>
          <p:nvPr/>
        </p:nvGrpSpPr>
        <p:grpSpPr>
          <a:xfrm>
            <a:off x="2765763" y="2842073"/>
            <a:ext cx="5113538" cy="3323898"/>
            <a:chOff x="612559" y="1571348"/>
            <a:chExt cx="5113538" cy="3323898"/>
          </a:xfrm>
        </p:grpSpPr>
        <p:sp>
          <p:nvSpPr>
            <p:cNvPr id="33" name="Rounded Rectangle 13">
              <a:extLst>
                <a:ext uri="{FF2B5EF4-FFF2-40B4-BE49-F238E27FC236}">
                  <a16:creationId xmlns:a16="http://schemas.microsoft.com/office/drawing/2014/main" id="{32793938-D5C7-1EDA-56A8-3A9A08A1474D}"/>
                </a:ext>
              </a:extLst>
            </p:cNvPr>
            <p:cNvSpPr/>
            <p:nvPr/>
          </p:nvSpPr>
          <p:spPr>
            <a:xfrm>
              <a:off x="612559" y="1571348"/>
              <a:ext cx="1367161" cy="3133817"/>
            </a:xfrm>
            <a:prstGeom prst="roundRect">
              <a:avLst/>
            </a:prstGeom>
            <a:noFill/>
            <a:ln w="12700">
              <a:solidFill>
                <a:srgbClr val="FF0000"/>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916CC4B-B047-D8BB-1E51-66980A91E293}"/>
                </a:ext>
              </a:extLst>
            </p:cNvPr>
            <p:cNvSpPr txBox="1"/>
            <p:nvPr/>
          </p:nvSpPr>
          <p:spPr>
            <a:xfrm>
              <a:off x="1979720" y="4514755"/>
              <a:ext cx="3746377" cy="380491"/>
            </a:xfrm>
            <a:prstGeom prst="rect">
              <a:avLst/>
            </a:prstGeom>
            <a:noFill/>
          </p:spPr>
          <p:txBody>
            <a:bodyPr wrap="square" rtlCol="0">
              <a:noAutofit/>
            </a:bodyPr>
            <a:lstStyle/>
            <a:p>
              <a:pPr>
                <a:spcBef>
                  <a:spcPts val="600"/>
                </a:spcBef>
              </a:pPr>
              <a:r>
                <a:rPr lang="en-GB" sz="1400" dirty="0">
                  <a:solidFill>
                    <a:srgbClr val="FF0000"/>
                  </a:solidFill>
                </a:rPr>
                <a:t>Understand integrity threat(s)</a:t>
              </a:r>
              <a:endParaRPr lang="en-US" sz="1400" dirty="0" err="1">
                <a:solidFill>
                  <a:srgbClr val="FF0000"/>
                </a:solidFill>
              </a:endParaRPr>
            </a:p>
          </p:txBody>
        </p:sp>
      </p:grpSp>
      <p:grpSp>
        <p:nvGrpSpPr>
          <p:cNvPr id="35" name="Group 34">
            <a:extLst>
              <a:ext uri="{FF2B5EF4-FFF2-40B4-BE49-F238E27FC236}">
                <a16:creationId xmlns:a16="http://schemas.microsoft.com/office/drawing/2014/main" id="{7ED32D4E-277E-BA2B-51CB-85062A829745}"/>
              </a:ext>
            </a:extLst>
          </p:cNvPr>
          <p:cNvGrpSpPr/>
          <p:nvPr/>
        </p:nvGrpSpPr>
        <p:grpSpPr>
          <a:xfrm>
            <a:off x="3521695" y="1375998"/>
            <a:ext cx="3746377" cy="1472444"/>
            <a:chOff x="612559" y="1128713"/>
            <a:chExt cx="3746377" cy="1472444"/>
          </a:xfrm>
        </p:grpSpPr>
        <p:sp>
          <p:nvSpPr>
            <p:cNvPr id="36" name="Rounded Rectangle 17">
              <a:extLst>
                <a:ext uri="{FF2B5EF4-FFF2-40B4-BE49-F238E27FC236}">
                  <a16:creationId xmlns:a16="http://schemas.microsoft.com/office/drawing/2014/main" id="{AE88A78D-B059-346B-128B-35B7DB33301A}"/>
                </a:ext>
              </a:extLst>
            </p:cNvPr>
            <p:cNvSpPr/>
            <p:nvPr/>
          </p:nvSpPr>
          <p:spPr>
            <a:xfrm>
              <a:off x="612559" y="1571348"/>
              <a:ext cx="1367161" cy="1029809"/>
            </a:xfrm>
            <a:prstGeom prst="roundRect">
              <a:avLst/>
            </a:prstGeom>
            <a:noFill/>
            <a:ln w="12700">
              <a:solidFill>
                <a:srgbClr val="FF0000"/>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7FAA06CF-36CC-61E0-4620-71BAD2E8B28C}"/>
                </a:ext>
              </a:extLst>
            </p:cNvPr>
            <p:cNvSpPr txBox="1"/>
            <p:nvPr/>
          </p:nvSpPr>
          <p:spPr>
            <a:xfrm>
              <a:off x="612559" y="1128713"/>
              <a:ext cx="3746377" cy="380491"/>
            </a:xfrm>
            <a:prstGeom prst="rect">
              <a:avLst/>
            </a:prstGeom>
            <a:noFill/>
          </p:spPr>
          <p:txBody>
            <a:bodyPr wrap="square" rtlCol="0">
              <a:noAutofit/>
            </a:bodyPr>
            <a:lstStyle/>
            <a:p>
              <a:pPr>
                <a:spcBef>
                  <a:spcPts val="600"/>
                </a:spcBef>
              </a:pPr>
              <a:r>
                <a:rPr lang="en-GB" sz="1400" dirty="0">
                  <a:solidFill>
                    <a:srgbClr val="FF0000"/>
                  </a:solidFill>
                </a:rPr>
                <a:t>Review suitable inspection technologies</a:t>
              </a:r>
              <a:endParaRPr lang="en-US" sz="1400" dirty="0" err="1">
                <a:solidFill>
                  <a:srgbClr val="FF0000"/>
                </a:solidFill>
              </a:endParaRPr>
            </a:p>
          </p:txBody>
        </p:sp>
      </p:grpSp>
      <p:pic>
        <p:nvPicPr>
          <p:cNvPr id="38" name="Picture 37">
            <a:extLst>
              <a:ext uri="{FF2B5EF4-FFF2-40B4-BE49-F238E27FC236}">
                <a16:creationId xmlns:a16="http://schemas.microsoft.com/office/drawing/2014/main" id="{951B9C9F-D208-BBFA-295B-496D793932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60618" y="1657486"/>
            <a:ext cx="8213324" cy="4163913"/>
          </a:xfrm>
          <a:prstGeom prst="rect">
            <a:avLst/>
          </a:prstGeom>
        </p:spPr>
      </p:pic>
    </p:spTree>
    <p:extLst>
      <p:ext uri="{BB962C8B-B14F-4D97-AF65-F5344CB8AC3E}">
        <p14:creationId xmlns:p14="http://schemas.microsoft.com/office/powerpoint/2010/main" val="3307205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D6346-7010-1677-2308-E79B2E17F574}"/>
            </a:ext>
          </a:extLst>
        </p:cNvPr>
        <p:cNvGrpSpPr/>
        <p:nvPr/>
      </p:nvGrpSpPr>
      <p:grpSpPr>
        <a:xfrm>
          <a:off x="0" y="0"/>
          <a:ext cx="0" cy="0"/>
          <a:chOff x="0" y="0"/>
          <a:chExt cx="0" cy="0"/>
        </a:xfrm>
      </p:grpSpPr>
      <p:sp>
        <p:nvSpPr>
          <p:cNvPr id="7" name="Titel 6">
            <a:extLst>
              <a:ext uri="{FF2B5EF4-FFF2-40B4-BE49-F238E27FC236}">
                <a16:creationId xmlns:a16="http://schemas.microsoft.com/office/drawing/2014/main" id="{6BE572ED-D8CF-8CE3-B585-8C10405C7148}"/>
              </a:ext>
            </a:extLst>
          </p:cNvPr>
          <p:cNvSpPr>
            <a:spLocks noGrp="1"/>
          </p:cNvSpPr>
          <p:nvPr>
            <p:ph type="title"/>
          </p:nvPr>
        </p:nvSpPr>
        <p:spPr bwMode="gray"/>
        <p:txBody>
          <a:bodyPr/>
          <a:lstStyle/>
          <a:p>
            <a:r>
              <a:rPr lang="en-US" dirty="0"/>
              <a:t>Crack Management</a:t>
            </a:r>
            <a:br>
              <a:rPr lang="en-US" dirty="0"/>
            </a:br>
            <a:r>
              <a:rPr lang="en-US" b="0" dirty="0"/>
              <a:t>Data gathering – building the picture</a:t>
            </a:r>
            <a:br>
              <a:rPr lang="en-US" dirty="0"/>
            </a:br>
            <a:br>
              <a:rPr lang="en-US" dirty="0"/>
            </a:br>
            <a:endParaRPr lang="en-US" b="0" dirty="0"/>
          </a:p>
        </p:txBody>
      </p:sp>
      <p:sp>
        <p:nvSpPr>
          <p:cNvPr id="20" name="Foliennummernplatzhalter 2">
            <a:extLst>
              <a:ext uri="{FF2B5EF4-FFF2-40B4-BE49-F238E27FC236}">
                <a16:creationId xmlns:a16="http://schemas.microsoft.com/office/drawing/2014/main" id="{F69BCA8B-9B6C-9A77-3403-5144620AA50E}"/>
              </a:ext>
            </a:extLst>
          </p:cNvPr>
          <p:cNvSpPr>
            <a:spLocks noGrp="1"/>
          </p:cNvSpPr>
          <p:nvPr>
            <p:ph type="sldNum" sz="quarter" idx="4"/>
          </p:nvPr>
        </p:nvSpPr>
        <p:spPr bwMode="gray">
          <a:prstGeom prst="rect">
            <a:avLst/>
          </a:prstGeom>
          <a:noFill/>
        </p:spPr>
        <p:txBody>
          <a:bodyPr vert="horz" lIns="0" tIns="0" rIns="0" bIns="0" rtlCol="0" anchor="ctr" anchorCtr="0"/>
          <a:lstStyle>
            <a:lvl1pPr algn="r">
              <a:defRPr lang="en-US" sz="1000" b="1" kern="1200" smtClean="0">
                <a:solidFill>
                  <a:schemeClr val="tx2"/>
                </a:solidFill>
                <a:latin typeface="+mn-lt"/>
                <a:ea typeface="+mn-ea"/>
                <a:cs typeface="+mn-cs"/>
              </a:defRPr>
            </a:lvl1pPr>
          </a:lstStyle>
          <a:p>
            <a:fld id="{175B214D-6BE7-42B0-9C13-90FEE9B2482C}" type="slidenum">
              <a:rPr lang="en-US" smtClean="0">
                <a:solidFill>
                  <a:schemeClr val="bg2"/>
                </a:solidFill>
              </a:rPr>
              <a:pPr/>
              <a:t>19</a:t>
            </a:fld>
            <a:endParaRPr lang="en-US" b="0" dirty="0">
              <a:solidFill>
                <a:schemeClr val="bg2"/>
              </a:solidFill>
            </a:endParaRPr>
          </a:p>
        </p:txBody>
      </p:sp>
      <p:sp>
        <p:nvSpPr>
          <p:cNvPr id="21" name="Fußzeilenplatzhalter 5">
            <a:extLst>
              <a:ext uri="{FF2B5EF4-FFF2-40B4-BE49-F238E27FC236}">
                <a16:creationId xmlns:a16="http://schemas.microsoft.com/office/drawing/2014/main" id="{301FFD4B-C4C8-6767-7B77-0C60B5AA2CAE}"/>
              </a:ext>
            </a:extLst>
          </p:cNvPr>
          <p:cNvSpPr>
            <a:spLocks noGrp="1"/>
          </p:cNvSpPr>
          <p:nvPr>
            <p:ph type="ftr" sz="quarter" idx="3"/>
          </p:nvPr>
        </p:nvSpPr>
        <p:spPr bwMode="gray">
          <a:prstGeom prst="rect">
            <a:avLst/>
          </a:prstGeom>
        </p:spPr>
        <p:txBody>
          <a:bodyPr vert="horz" lIns="0" tIns="0" rIns="0" bIns="0" rtlCol="0" anchor="ctr">
            <a:noAutofit/>
          </a:bodyPr>
          <a:lstStyle>
            <a:lvl1pPr algn="l">
              <a:defRPr sz="1000">
                <a:solidFill>
                  <a:schemeClr val="tx2"/>
                </a:solidFill>
              </a:defRPr>
            </a:lvl1pPr>
          </a:lstStyle>
          <a:p>
            <a:r>
              <a:rPr lang="en-GB" noProof="0" dirty="0">
                <a:solidFill>
                  <a:schemeClr val="bg2"/>
                </a:solidFill>
              </a:rPr>
              <a:t>Finding the Needle in the Haystack</a:t>
            </a:r>
            <a:r>
              <a:rPr lang="en-US" noProof="0" dirty="0">
                <a:solidFill>
                  <a:schemeClr val="bg2"/>
                </a:solidFill>
              </a:rPr>
              <a:t> | © ROSEN Group 2025</a:t>
            </a:r>
          </a:p>
        </p:txBody>
      </p:sp>
      <p:grpSp>
        <p:nvGrpSpPr>
          <p:cNvPr id="42" name="Gruppieren 41">
            <a:extLst>
              <a:ext uri="{FF2B5EF4-FFF2-40B4-BE49-F238E27FC236}">
                <a16:creationId xmlns:a16="http://schemas.microsoft.com/office/drawing/2014/main" id="{CA8CA524-C953-BC98-9D38-FE22F60FED08}"/>
              </a:ext>
            </a:extLst>
          </p:cNvPr>
          <p:cNvGrpSpPr>
            <a:grpSpLocks noChangeAspect="1"/>
          </p:cNvGrpSpPr>
          <p:nvPr/>
        </p:nvGrpSpPr>
        <p:grpSpPr bwMode="gray">
          <a:xfrm>
            <a:off x="12755043" y="0"/>
            <a:ext cx="3480873" cy="6165971"/>
            <a:chOff x="12588390" y="-79900"/>
            <a:chExt cx="3480873" cy="6165971"/>
          </a:xfrm>
        </p:grpSpPr>
        <p:sp>
          <p:nvSpPr>
            <p:cNvPr id="43" name="Rechteck 42">
              <a:extLst>
                <a:ext uri="{FF2B5EF4-FFF2-40B4-BE49-F238E27FC236}">
                  <a16:creationId xmlns:a16="http://schemas.microsoft.com/office/drawing/2014/main" id="{58CBDC77-248A-537F-0F94-1C88423DD455}"/>
                </a:ext>
              </a:extLst>
            </p:cNvPr>
            <p:cNvSpPr/>
            <p:nvPr/>
          </p:nvSpPr>
          <p:spPr bwMode="gray">
            <a:xfrm>
              <a:off x="12978915" y="302922"/>
              <a:ext cx="3090348" cy="578314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44000" tIns="612000" rIns="144000" bIns="144000" rtlCol="0" anchor="t" anchorCtr="0"/>
            <a:lstStyle/>
            <a:p>
              <a:pPr lvl="0" defTabSz="742950" fontAlgn="base">
                <a:lnSpc>
                  <a:spcPct val="110000"/>
                </a:lnSpc>
                <a:spcAft>
                  <a:spcPts val="1200"/>
                </a:spcAft>
                <a:buClr>
                  <a:srgbClr val="506491"/>
                </a:buClr>
                <a:tabLst>
                  <a:tab pos="216694" algn="l"/>
                  <a:tab pos="441127" algn="l"/>
                  <a:tab pos="657820" algn="l"/>
                  <a:tab pos="874514" algn="l"/>
                </a:tabLst>
                <a:defRPr/>
              </a:pPr>
              <a:r>
                <a:rPr lang="en-US" sz="1400" b="1" dirty="0">
                  <a:solidFill>
                    <a:schemeClr val="bg1"/>
                  </a:solidFill>
                </a:rPr>
                <a:t>Headlines</a:t>
              </a:r>
              <a:br>
                <a:rPr lang="en-US" sz="1400" b="1" dirty="0">
                  <a:solidFill>
                    <a:schemeClr val="bg1"/>
                  </a:solidFill>
                </a:rPr>
              </a:br>
              <a:r>
                <a:rPr lang="en-US" sz="1200" dirty="0">
                  <a:solidFill>
                    <a:schemeClr val="bg1"/>
                  </a:solidFill>
                </a:rPr>
                <a:t>Please use upper and lower case for headlines and subheadlines</a:t>
              </a:r>
            </a:p>
            <a:p>
              <a:pPr defTabSz="742950">
                <a:buSzTx/>
                <a:tabLst>
                  <a:tab pos="216694" algn="l"/>
                  <a:tab pos="441127" algn="l"/>
                  <a:tab pos="657820" algn="l"/>
                  <a:tab pos="874514" algn="l"/>
                </a:tabLst>
                <a:defRPr/>
              </a:pPr>
              <a:r>
                <a:rPr lang="en-US" sz="1200" dirty="0">
                  <a:solidFill>
                    <a:schemeClr val="bg1"/>
                  </a:solidFill>
                </a:rPr>
                <a:t>Headlines: </a:t>
              </a:r>
              <a:r>
                <a:rPr lang="en-US" sz="1200" b="1" dirty="0">
                  <a:solidFill>
                    <a:schemeClr val="bg1"/>
                  </a:solidFill>
                </a:rPr>
                <a:t>Arial (bold)</a:t>
              </a:r>
            </a:p>
            <a:p>
              <a:pPr defTabSz="742950">
                <a:buSzTx/>
                <a:tabLst>
                  <a:tab pos="216694" algn="l"/>
                  <a:tab pos="441127" algn="l"/>
                  <a:tab pos="657820" algn="l"/>
                  <a:tab pos="874514" algn="l"/>
                </a:tabLst>
                <a:defRPr/>
              </a:pPr>
              <a:r>
                <a:rPr lang="en-US" sz="1200" dirty="0">
                  <a:solidFill>
                    <a:schemeClr val="bg1"/>
                  </a:solidFill>
                </a:rPr>
                <a:t>Sub headlines: Arial (not bold)</a:t>
              </a:r>
            </a:p>
            <a:p>
              <a:pPr>
                <a:lnSpc>
                  <a:spcPct val="110000"/>
                </a:lnSpc>
                <a:spcAft>
                  <a:spcPts val="300"/>
                </a:spcAft>
              </a:pPr>
              <a:endParaRPr lang="en-US" sz="1400" b="1" dirty="0">
                <a:solidFill>
                  <a:schemeClr val="bg1"/>
                </a:solidFill>
              </a:endParaRPr>
            </a:p>
            <a:p>
              <a:pPr>
                <a:lnSpc>
                  <a:spcPct val="110000"/>
                </a:lnSpc>
                <a:spcAft>
                  <a:spcPts val="300"/>
                </a:spcAft>
              </a:pPr>
              <a:r>
                <a:rPr lang="en-US" sz="1400" b="1" dirty="0">
                  <a:solidFill>
                    <a:schemeClr val="bg1"/>
                  </a:solidFill>
                </a:rPr>
                <a:t>Bullet List</a:t>
              </a:r>
              <a:endParaRPr lang="en-US" sz="1200" dirty="0">
                <a:solidFill>
                  <a:schemeClr val="bg1"/>
                </a:solidFill>
              </a:endParaRPr>
            </a:p>
            <a:p>
              <a:pPr>
                <a:lnSpc>
                  <a:spcPct val="110000"/>
                </a:lnSpc>
                <a:spcAft>
                  <a:spcPts val="1200"/>
                </a:spcAft>
              </a:pPr>
              <a:r>
                <a:rPr lang="en-US" sz="1200" dirty="0">
                  <a:solidFill>
                    <a:schemeClr val="bg1"/>
                  </a:solidFill>
                </a:rPr>
                <a:t>Bullet points do not necessarily have to be used and can be removed in the “Home" menu bar under the "Bullets" tab.</a:t>
              </a:r>
            </a:p>
            <a:p>
              <a:pPr>
                <a:lnSpc>
                  <a:spcPct val="110000"/>
                </a:lnSpc>
                <a:spcAft>
                  <a:spcPts val="300"/>
                </a:spcAft>
              </a:pPr>
              <a:r>
                <a:rPr lang="en-US" sz="1400" b="1" dirty="0">
                  <a:solidFill>
                    <a:schemeClr val="bg1"/>
                  </a:solidFill>
                </a:rPr>
                <a:t>Font size for </a:t>
              </a:r>
              <a:br>
                <a:rPr lang="en-US" sz="1400" b="1" dirty="0">
                  <a:solidFill>
                    <a:schemeClr val="bg1"/>
                  </a:solidFill>
                </a:rPr>
              </a:br>
              <a:r>
                <a:rPr lang="en-US" sz="1400" b="1" dirty="0">
                  <a:solidFill>
                    <a:schemeClr val="bg1"/>
                  </a:solidFill>
                </a:rPr>
                <a:t>content slides</a:t>
              </a:r>
            </a:p>
            <a:p>
              <a:pPr>
                <a:lnSpc>
                  <a:spcPct val="110000"/>
                </a:lnSpc>
                <a:spcAft>
                  <a:spcPts val="300"/>
                </a:spcAft>
              </a:pPr>
              <a:r>
                <a:rPr lang="en-US" sz="1200" dirty="0">
                  <a:solidFill>
                    <a:schemeClr val="bg1"/>
                  </a:solidFill>
                </a:rPr>
                <a:t>Please use a consistent font size of 16 pt. for Subheadlines and 14 pt. for body text. For text-heavy slides, a font size of 12 pt. can be used for body text and 14 pt. for Subheadlines.</a:t>
              </a:r>
            </a:p>
            <a:p>
              <a:pPr>
                <a:lnSpc>
                  <a:spcPct val="110000"/>
                </a:lnSpc>
                <a:spcAft>
                  <a:spcPts val="300"/>
                </a:spcAft>
              </a:pPr>
              <a:r>
                <a:rPr lang="en-US" sz="1200" dirty="0">
                  <a:solidFill>
                    <a:schemeClr val="bg1"/>
                  </a:solidFill>
                </a:rPr>
                <a:t>The minimum size for continuous text should not exceed 12 pts.</a:t>
              </a:r>
            </a:p>
            <a:p>
              <a:pPr>
                <a:lnSpc>
                  <a:spcPct val="110000"/>
                </a:lnSpc>
                <a:spcAft>
                  <a:spcPts val="300"/>
                </a:spcAft>
              </a:pPr>
              <a:r>
                <a:rPr lang="en-US" sz="1200" b="1" dirty="0">
                  <a:solidFill>
                    <a:schemeClr val="bg1"/>
                  </a:solidFill>
                </a:rPr>
                <a:t>Line spacing: </a:t>
              </a:r>
              <a:r>
                <a:rPr lang="en-US" sz="1200" dirty="0">
                  <a:solidFill>
                    <a:schemeClr val="bg1"/>
                  </a:solidFill>
                </a:rPr>
                <a:t>1.1 </a:t>
              </a:r>
            </a:p>
            <a:p>
              <a:pPr>
                <a:lnSpc>
                  <a:spcPct val="110000"/>
                </a:lnSpc>
                <a:spcAft>
                  <a:spcPts val="300"/>
                </a:spcAft>
              </a:pPr>
              <a:r>
                <a:rPr lang="en-US" sz="1200" b="1" dirty="0">
                  <a:solidFill>
                    <a:schemeClr val="bg1"/>
                  </a:solidFill>
                </a:rPr>
                <a:t>Spacing between paragraphs: </a:t>
              </a:r>
              <a:r>
                <a:rPr lang="en-US" sz="1200" dirty="0">
                  <a:solidFill>
                    <a:schemeClr val="bg1"/>
                  </a:solidFill>
                </a:rPr>
                <a:t>6 pt.</a:t>
              </a:r>
            </a:p>
            <a:p>
              <a:pPr>
                <a:lnSpc>
                  <a:spcPct val="110000"/>
                </a:lnSpc>
                <a:spcAft>
                  <a:spcPts val="300"/>
                </a:spcAft>
              </a:pPr>
              <a:endParaRPr lang="en-US" sz="1200" dirty="0">
                <a:solidFill>
                  <a:schemeClr val="bg1"/>
                </a:solidFill>
              </a:endParaRPr>
            </a:p>
          </p:txBody>
        </p:sp>
        <p:grpSp>
          <p:nvGrpSpPr>
            <p:cNvPr id="44" name="Gruppieren 43">
              <a:extLst>
                <a:ext uri="{FF2B5EF4-FFF2-40B4-BE49-F238E27FC236}">
                  <a16:creationId xmlns:a16="http://schemas.microsoft.com/office/drawing/2014/main" id="{A2F6B074-3C64-CAF7-810B-C3194CA1D6B4}"/>
                </a:ext>
              </a:extLst>
            </p:cNvPr>
            <p:cNvGrpSpPr/>
            <p:nvPr/>
          </p:nvGrpSpPr>
          <p:grpSpPr bwMode="gray">
            <a:xfrm>
              <a:off x="12588390" y="-79900"/>
              <a:ext cx="781050" cy="781050"/>
              <a:chOff x="13063377" y="0"/>
              <a:chExt cx="781050" cy="781050"/>
            </a:xfrm>
          </p:grpSpPr>
          <p:sp>
            <p:nvSpPr>
              <p:cNvPr id="45" name="Ellipse 44">
                <a:extLst>
                  <a:ext uri="{FF2B5EF4-FFF2-40B4-BE49-F238E27FC236}">
                    <a16:creationId xmlns:a16="http://schemas.microsoft.com/office/drawing/2014/main" id="{6B5C0390-CEAB-21E1-1D37-68839C030A72}"/>
                  </a:ext>
                </a:extLst>
              </p:cNvPr>
              <p:cNvSpPr/>
              <p:nvPr/>
            </p:nvSpPr>
            <p:spPr bwMode="gray">
              <a:xfrm>
                <a:off x="13063377" y="0"/>
                <a:ext cx="781050" cy="78105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26">
                <a:extLst>
                  <a:ext uri="{FF2B5EF4-FFF2-40B4-BE49-F238E27FC236}">
                    <a16:creationId xmlns:a16="http://schemas.microsoft.com/office/drawing/2014/main" id="{CF7BF610-1FB0-E3B3-9D20-B88CB92861A8}"/>
                  </a:ext>
                </a:extLst>
              </p:cNvPr>
              <p:cNvGrpSpPr>
                <a:grpSpLocks noChangeAspect="1"/>
              </p:cNvGrpSpPr>
              <p:nvPr/>
            </p:nvGrpSpPr>
            <p:grpSpPr bwMode="gray">
              <a:xfrm>
                <a:off x="13245729" y="138525"/>
                <a:ext cx="416346" cy="504000"/>
                <a:chOff x="7177088" y="4749800"/>
                <a:chExt cx="603251" cy="730250"/>
              </a:xfrm>
            </p:grpSpPr>
            <p:sp>
              <p:nvSpPr>
                <p:cNvPr id="47" name="Freeform 354">
                  <a:extLst>
                    <a:ext uri="{FF2B5EF4-FFF2-40B4-BE49-F238E27FC236}">
                      <a16:creationId xmlns:a16="http://schemas.microsoft.com/office/drawing/2014/main" id="{E2F8D46F-F8B1-F1C6-48D6-97141E617AA5}"/>
                    </a:ext>
                  </a:extLst>
                </p:cNvPr>
                <p:cNvSpPr>
                  <a:spLocks/>
                </p:cNvSpPr>
                <p:nvPr/>
              </p:nvSpPr>
              <p:spPr bwMode="gray">
                <a:xfrm>
                  <a:off x="7304088" y="4851400"/>
                  <a:ext cx="374650" cy="469900"/>
                </a:xfrm>
                <a:custGeom>
                  <a:avLst/>
                  <a:gdLst>
                    <a:gd name="T0" fmla="*/ 329 w 493"/>
                    <a:gd name="T1" fmla="*/ 617 h 617"/>
                    <a:gd name="T2" fmla="*/ 329 w 493"/>
                    <a:gd name="T3" fmla="*/ 535 h 617"/>
                    <a:gd name="T4" fmla="*/ 373 w 493"/>
                    <a:gd name="T5" fmla="*/ 441 h 617"/>
                    <a:gd name="T6" fmla="*/ 335 w 493"/>
                    <a:gd name="T7" fmla="*/ 74 h 617"/>
                    <a:gd name="T8" fmla="*/ 9 w 493"/>
                    <a:gd name="T9" fmla="*/ 245 h 617"/>
                    <a:gd name="T10" fmla="*/ 87 w 493"/>
                    <a:gd name="T11" fmla="*/ 440 h 617"/>
                    <a:gd name="T12" fmla="*/ 131 w 493"/>
                    <a:gd name="T13" fmla="*/ 535 h 617"/>
                    <a:gd name="T14" fmla="*/ 131 w 493"/>
                    <a:gd name="T15" fmla="*/ 617 h 6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3" h="617">
                      <a:moveTo>
                        <a:pt x="329" y="617"/>
                      </a:moveTo>
                      <a:lnTo>
                        <a:pt x="329" y="535"/>
                      </a:lnTo>
                      <a:cubicBezTo>
                        <a:pt x="329" y="499"/>
                        <a:pt x="345" y="464"/>
                        <a:pt x="373" y="441"/>
                      </a:cubicBezTo>
                      <a:cubicBezTo>
                        <a:pt x="493" y="340"/>
                        <a:pt x="474" y="149"/>
                        <a:pt x="335" y="74"/>
                      </a:cubicBezTo>
                      <a:cubicBezTo>
                        <a:pt x="197" y="0"/>
                        <a:pt x="27" y="88"/>
                        <a:pt x="9" y="245"/>
                      </a:cubicBezTo>
                      <a:cubicBezTo>
                        <a:pt x="0" y="319"/>
                        <a:pt x="30" y="392"/>
                        <a:pt x="87" y="440"/>
                      </a:cubicBezTo>
                      <a:cubicBezTo>
                        <a:pt x="115" y="464"/>
                        <a:pt x="131" y="498"/>
                        <a:pt x="131" y="535"/>
                      </a:cubicBezTo>
                      <a:lnTo>
                        <a:pt x="131" y="617"/>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endParaRPr lang="en-US" dirty="0"/>
                </a:p>
              </p:txBody>
            </p:sp>
            <p:sp>
              <p:nvSpPr>
                <p:cNvPr id="48" name="Line 355">
                  <a:extLst>
                    <a:ext uri="{FF2B5EF4-FFF2-40B4-BE49-F238E27FC236}">
                      <a16:creationId xmlns:a16="http://schemas.microsoft.com/office/drawing/2014/main" id="{077C375C-116D-7050-EEFB-BBD42633675F}"/>
                    </a:ext>
                  </a:extLst>
                </p:cNvPr>
                <p:cNvSpPr>
                  <a:spLocks noChangeShapeType="1"/>
                </p:cNvSpPr>
                <p:nvPr/>
              </p:nvSpPr>
              <p:spPr bwMode="gray">
                <a:xfrm>
                  <a:off x="7400926" y="5364163"/>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49" name="Line 356">
                  <a:extLst>
                    <a:ext uri="{FF2B5EF4-FFF2-40B4-BE49-F238E27FC236}">
                      <a16:creationId xmlns:a16="http://schemas.microsoft.com/office/drawing/2014/main" id="{F2BDEB11-5905-0E3E-1D76-3769339FB7A4}"/>
                    </a:ext>
                  </a:extLst>
                </p:cNvPr>
                <p:cNvSpPr>
                  <a:spLocks noChangeShapeType="1"/>
                </p:cNvSpPr>
                <p:nvPr/>
              </p:nvSpPr>
              <p:spPr bwMode="gray">
                <a:xfrm>
                  <a:off x="7400926" y="5402263"/>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0" name="Line 357">
                  <a:extLst>
                    <a:ext uri="{FF2B5EF4-FFF2-40B4-BE49-F238E27FC236}">
                      <a16:creationId xmlns:a16="http://schemas.microsoft.com/office/drawing/2014/main" id="{69D5EAB8-5F86-1811-2E22-69EF2048826B}"/>
                    </a:ext>
                  </a:extLst>
                </p:cNvPr>
                <p:cNvSpPr>
                  <a:spLocks noChangeShapeType="1"/>
                </p:cNvSpPr>
                <p:nvPr/>
              </p:nvSpPr>
              <p:spPr bwMode="gray">
                <a:xfrm>
                  <a:off x="7400926" y="5441950"/>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1" name="Line 358">
                  <a:extLst>
                    <a:ext uri="{FF2B5EF4-FFF2-40B4-BE49-F238E27FC236}">
                      <a16:creationId xmlns:a16="http://schemas.microsoft.com/office/drawing/2014/main" id="{6655D387-8BF8-24C9-BACF-87B78BB5F59E}"/>
                    </a:ext>
                  </a:extLst>
                </p:cNvPr>
                <p:cNvSpPr>
                  <a:spLocks noChangeShapeType="1"/>
                </p:cNvSpPr>
                <p:nvPr/>
              </p:nvSpPr>
              <p:spPr bwMode="gray">
                <a:xfrm>
                  <a:off x="7439026" y="5480050"/>
                  <a:ext cx="777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2" name="Line 359">
                  <a:extLst>
                    <a:ext uri="{FF2B5EF4-FFF2-40B4-BE49-F238E27FC236}">
                      <a16:creationId xmlns:a16="http://schemas.microsoft.com/office/drawing/2014/main" id="{88745328-5AD4-B6F2-858B-9859812BA21F}"/>
                    </a:ext>
                  </a:extLst>
                </p:cNvPr>
                <p:cNvSpPr>
                  <a:spLocks noChangeShapeType="1"/>
                </p:cNvSpPr>
                <p:nvPr/>
              </p:nvSpPr>
              <p:spPr bwMode="gray">
                <a:xfrm>
                  <a:off x="7177088" y="5049838"/>
                  <a:ext cx="682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3" name="Line 360">
                  <a:extLst>
                    <a:ext uri="{FF2B5EF4-FFF2-40B4-BE49-F238E27FC236}">
                      <a16:creationId xmlns:a16="http://schemas.microsoft.com/office/drawing/2014/main" id="{405CA84D-A552-C03D-08A4-A49188E2FEFA}"/>
                    </a:ext>
                  </a:extLst>
                </p:cNvPr>
                <p:cNvSpPr>
                  <a:spLocks noChangeShapeType="1"/>
                </p:cNvSpPr>
                <p:nvPr/>
              </p:nvSpPr>
              <p:spPr bwMode="gray">
                <a:xfrm flipH="1" flipV="1">
                  <a:off x="7265988" y="4837113"/>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4" name="Line 361">
                  <a:extLst>
                    <a:ext uri="{FF2B5EF4-FFF2-40B4-BE49-F238E27FC236}">
                      <a16:creationId xmlns:a16="http://schemas.microsoft.com/office/drawing/2014/main" id="{5DD9BE35-E9B1-0187-65B0-C62B4625FF76}"/>
                    </a:ext>
                  </a:extLst>
                </p:cNvPr>
                <p:cNvSpPr>
                  <a:spLocks noChangeShapeType="1"/>
                </p:cNvSpPr>
                <p:nvPr/>
              </p:nvSpPr>
              <p:spPr bwMode="gray">
                <a:xfrm>
                  <a:off x="7478713" y="4749800"/>
                  <a:ext cx="0" cy="6667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5" name="Line 362">
                  <a:extLst>
                    <a:ext uri="{FF2B5EF4-FFF2-40B4-BE49-F238E27FC236}">
                      <a16:creationId xmlns:a16="http://schemas.microsoft.com/office/drawing/2014/main" id="{D6686F64-719F-1839-04DF-61CE298BE0E5}"/>
                    </a:ext>
                  </a:extLst>
                </p:cNvPr>
                <p:cNvSpPr>
                  <a:spLocks noChangeShapeType="1"/>
                </p:cNvSpPr>
                <p:nvPr/>
              </p:nvSpPr>
              <p:spPr bwMode="gray">
                <a:xfrm flipV="1">
                  <a:off x="7645401" y="4837113"/>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6" name="Line 363">
                  <a:extLst>
                    <a:ext uri="{FF2B5EF4-FFF2-40B4-BE49-F238E27FC236}">
                      <a16:creationId xmlns:a16="http://schemas.microsoft.com/office/drawing/2014/main" id="{ACAB5FBB-7A1A-0C05-3F25-6005372F8D06}"/>
                    </a:ext>
                  </a:extLst>
                </p:cNvPr>
                <p:cNvSpPr>
                  <a:spLocks noChangeShapeType="1"/>
                </p:cNvSpPr>
                <p:nvPr/>
              </p:nvSpPr>
              <p:spPr bwMode="gray">
                <a:xfrm flipV="1">
                  <a:off x="7265988" y="5214938"/>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7" name="Line 364">
                  <a:extLst>
                    <a:ext uri="{FF2B5EF4-FFF2-40B4-BE49-F238E27FC236}">
                      <a16:creationId xmlns:a16="http://schemas.microsoft.com/office/drawing/2014/main" id="{E769A4D4-A74A-D037-A069-2BA92795232B}"/>
                    </a:ext>
                  </a:extLst>
                </p:cNvPr>
                <p:cNvSpPr>
                  <a:spLocks noChangeShapeType="1"/>
                </p:cNvSpPr>
                <p:nvPr/>
              </p:nvSpPr>
              <p:spPr bwMode="gray">
                <a:xfrm flipH="1" flipV="1">
                  <a:off x="7645401" y="5214938"/>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8" name="Line 365">
                  <a:extLst>
                    <a:ext uri="{FF2B5EF4-FFF2-40B4-BE49-F238E27FC236}">
                      <a16:creationId xmlns:a16="http://schemas.microsoft.com/office/drawing/2014/main" id="{906DCFEE-3096-41EC-2A4C-3D630E2CBED9}"/>
                    </a:ext>
                  </a:extLst>
                </p:cNvPr>
                <p:cNvSpPr>
                  <a:spLocks noChangeShapeType="1"/>
                </p:cNvSpPr>
                <p:nvPr/>
              </p:nvSpPr>
              <p:spPr bwMode="gray">
                <a:xfrm flipH="1">
                  <a:off x="7712076" y="5049838"/>
                  <a:ext cx="682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grpSp>
        </p:grpSp>
      </p:grpSp>
      <p:pic>
        <p:nvPicPr>
          <p:cNvPr id="2" name="Picture 1">
            <a:extLst>
              <a:ext uri="{FF2B5EF4-FFF2-40B4-BE49-F238E27FC236}">
                <a16:creationId xmlns:a16="http://schemas.microsoft.com/office/drawing/2014/main" id="{4630B5CB-45B6-C87D-0D00-4FEB47EDB080}"/>
              </a:ext>
            </a:extLst>
          </p:cNvPr>
          <p:cNvPicPr>
            <a:picLocks noChangeAspect="1"/>
          </p:cNvPicPr>
          <p:nvPr/>
        </p:nvPicPr>
        <p:blipFill>
          <a:blip r:embed="rId2"/>
          <a:stretch>
            <a:fillRect/>
          </a:stretch>
        </p:blipFill>
        <p:spPr>
          <a:xfrm>
            <a:off x="9458816" y="1666222"/>
            <a:ext cx="1636306" cy="1565166"/>
          </a:xfrm>
          <a:prstGeom prst="rect">
            <a:avLst/>
          </a:prstGeom>
        </p:spPr>
      </p:pic>
      <p:sp>
        <p:nvSpPr>
          <p:cNvPr id="3" name="TextBox 16">
            <a:extLst>
              <a:ext uri="{FF2B5EF4-FFF2-40B4-BE49-F238E27FC236}">
                <a16:creationId xmlns:a16="http://schemas.microsoft.com/office/drawing/2014/main" id="{4EAA8E04-4A1B-2AA7-3FC4-5A1285C21AE9}"/>
              </a:ext>
            </a:extLst>
          </p:cNvPr>
          <p:cNvSpPr txBox="1"/>
          <p:nvPr/>
        </p:nvSpPr>
        <p:spPr>
          <a:xfrm>
            <a:off x="1151120" y="1815616"/>
            <a:ext cx="6257250" cy="2831544"/>
          </a:xfrm>
          <a:prstGeom prst="rect">
            <a:avLst/>
          </a:prstGeom>
        </p:spPr>
        <p:txBody>
          <a:bodyPr wrap="square" lIns="0" tIns="0" rIns="0" bIns="0" rtlCol="0" anchor="t">
            <a:spAutoFit/>
          </a:bodyPr>
          <a:lstStyle/>
          <a:p>
            <a:pPr marL="285750" indent="-285750">
              <a:buFont typeface="Arial" panose="020B0604020202020204" pitchFamily="34" charset="0"/>
              <a:buChar char="•"/>
            </a:pPr>
            <a:r>
              <a:rPr lang="en-GB" sz="1400" dirty="0">
                <a:latin typeface="+mj-lt"/>
              </a:rPr>
              <a:t>The first stage of the framework involves gathering and reviewing the available data, and highlighting any key data gaps that be closed throughout the process.</a:t>
            </a:r>
            <a:endParaRPr lang="en-GB" sz="1400" dirty="0">
              <a:latin typeface="+mj-lt"/>
              <a:sym typeface="Garet 1 Light"/>
            </a:endParaRPr>
          </a:p>
          <a:p>
            <a:pPr marL="742950" lvl="1" indent="-285750">
              <a:buFont typeface="Arial" panose="020B0604020202020204" pitchFamily="34" charset="0"/>
              <a:buChar char="•"/>
            </a:pPr>
            <a:endParaRPr lang="en-GB" sz="1400" dirty="0">
              <a:latin typeface="+mj-lt"/>
              <a:sym typeface="Garet 1 Light"/>
            </a:endParaRPr>
          </a:p>
          <a:p>
            <a:pPr marL="742950" lvl="1" indent="-285750">
              <a:buFont typeface="Arial" panose="020B0604020202020204" pitchFamily="34" charset="0"/>
              <a:buChar char="•"/>
            </a:pPr>
            <a:r>
              <a:rPr lang="en-GB" sz="1400" dirty="0">
                <a:latin typeface="+mj-lt"/>
                <a:sym typeface="Garet 1 Light"/>
              </a:rPr>
              <a:t>The aim is to start to build a picture of the integrity history of the pipeline to understand the threat of cracking to the pipeline.</a:t>
            </a:r>
          </a:p>
          <a:p>
            <a:pPr marL="1200150" lvl="2" indent="-285750">
              <a:buFont typeface="Arial" panose="020B0604020202020204" pitchFamily="34" charset="0"/>
              <a:buChar char="•"/>
            </a:pPr>
            <a:endParaRPr lang="en-GB" sz="1400" dirty="0">
              <a:latin typeface="+mj-lt"/>
              <a:sym typeface="Garet 1 Light"/>
            </a:endParaRPr>
          </a:p>
          <a:p>
            <a:pPr marL="742950" lvl="1" indent="-285750">
              <a:buFont typeface="Arial" panose="020B0604020202020204" pitchFamily="34" charset="0"/>
              <a:buChar char="•"/>
            </a:pPr>
            <a:r>
              <a:rPr lang="en-GB" sz="1400" dirty="0">
                <a:latin typeface="+mj-lt"/>
                <a:sym typeface="Garet 1 Light"/>
              </a:rPr>
              <a:t>Key types of data include:</a:t>
            </a:r>
          </a:p>
          <a:p>
            <a:pPr marL="1200150" lvl="2" indent="-285750">
              <a:buFont typeface="Arial" panose="020B0604020202020204" pitchFamily="34" charset="0"/>
              <a:buChar char="•"/>
            </a:pPr>
            <a:r>
              <a:rPr lang="en-GB" sz="1200" dirty="0">
                <a:latin typeface="+mj-lt"/>
                <a:sym typeface="Garet 1 Light"/>
              </a:rPr>
              <a:t>Design and construction records</a:t>
            </a:r>
          </a:p>
          <a:p>
            <a:pPr marL="1200150" lvl="2" indent="-285750">
              <a:buFont typeface="Arial" panose="020B0604020202020204" pitchFamily="34" charset="0"/>
              <a:buChar char="•"/>
            </a:pPr>
            <a:r>
              <a:rPr lang="en-GB" sz="1200" dirty="0">
                <a:latin typeface="+mj-lt"/>
                <a:sym typeface="Garet 1 Light"/>
              </a:rPr>
              <a:t>Operational (e.g. pressure and temperature)</a:t>
            </a:r>
          </a:p>
          <a:p>
            <a:pPr marL="1200150" lvl="2" indent="-285750">
              <a:buFont typeface="Arial" panose="020B0604020202020204" pitchFamily="34" charset="0"/>
              <a:buChar char="•"/>
            </a:pPr>
            <a:r>
              <a:rPr lang="en-GB" sz="1200" dirty="0">
                <a:latin typeface="+mj-lt"/>
                <a:sym typeface="Garet 1 Light"/>
              </a:rPr>
              <a:t>Inspection history</a:t>
            </a:r>
          </a:p>
          <a:p>
            <a:pPr marL="1200150" lvl="2" indent="-285750">
              <a:buFont typeface="Arial" panose="020B0604020202020204" pitchFamily="34" charset="0"/>
              <a:buChar char="•"/>
            </a:pPr>
            <a:r>
              <a:rPr lang="en-GB" sz="1200" dirty="0">
                <a:latin typeface="+mj-lt"/>
                <a:sym typeface="Garet 1 Light"/>
              </a:rPr>
              <a:t>Failure reports</a:t>
            </a:r>
          </a:p>
          <a:p>
            <a:pPr marL="1200150" lvl="2" indent="-285750">
              <a:buFont typeface="Arial" panose="020B0604020202020204" pitchFamily="34" charset="0"/>
              <a:buChar char="•"/>
            </a:pPr>
            <a:r>
              <a:rPr lang="en-GB" sz="1200" dirty="0">
                <a:latin typeface="+mj-lt"/>
                <a:sym typeface="Garet 1 Light"/>
              </a:rPr>
              <a:t>Material testing</a:t>
            </a:r>
          </a:p>
          <a:p>
            <a:pPr marL="1200150" lvl="2" indent="-285750">
              <a:buFont typeface="Arial" panose="020B0604020202020204" pitchFamily="34" charset="0"/>
              <a:buChar char="•"/>
            </a:pPr>
            <a:r>
              <a:rPr lang="en-GB" sz="1200" dirty="0">
                <a:latin typeface="+mj-lt"/>
                <a:sym typeface="Garet 1 Light"/>
              </a:rPr>
              <a:t>Etc.</a:t>
            </a:r>
          </a:p>
        </p:txBody>
      </p:sp>
    </p:spTree>
    <p:extLst>
      <p:ext uri="{BB962C8B-B14F-4D97-AF65-F5344CB8AC3E}">
        <p14:creationId xmlns:p14="http://schemas.microsoft.com/office/powerpoint/2010/main" val="177543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a:extLst>
              <a:ext uri="{FF2B5EF4-FFF2-40B4-BE49-F238E27FC236}">
                <a16:creationId xmlns:a16="http://schemas.microsoft.com/office/drawing/2014/main" id="{30BDD276-95A5-8FE4-0BE9-278153F7E8F7}"/>
              </a:ext>
            </a:extLst>
          </p:cNvPr>
          <p:cNvSpPr>
            <a:spLocks noGrp="1"/>
          </p:cNvSpPr>
          <p:nvPr>
            <p:ph type="title"/>
          </p:nvPr>
        </p:nvSpPr>
        <p:spPr bwMode="gray"/>
        <p:txBody>
          <a:bodyPr/>
          <a:lstStyle/>
          <a:p>
            <a:r>
              <a:rPr lang="en-US" dirty="0"/>
              <a:t>Agenda </a:t>
            </a:r>
            <a:br>
              <a:rPr lang="en-US" dirty="0"/>
            </a:br>
            <a:r>
              <a:rPr lang="en-US" b="0" dirty="0"/>
              <a:t>Finding the Needle in the Haystack</a:t>
            </a:r>
            <a:endParaRPr lang="en-US" dirty="0"/>
          </a:p>
        </p:txBody>
      </p:sp>
      <p:sp>
        <p:nvSpPr>
          <p:cNvPr id="24" name="Textplatzhalter 23">
            <a:extLst>
              <a:ext uri="{FF2B5EF4-FFF2-40B4-BE49-F238E27FC236}">
                <a16:creationId xmlns:a16="http://schemas.microsoft.com/office/drawing/2014/main" id="{ED588884-463B-2556-695D-221ECFE8E77A}"/>
              </a:ext>
            </a:extLst>
          </p:cNvPr>
          <p:cNvSpPr>
            <a:spLocks noGrp="1" noChangeAspect="1"/>
          </p:cNvSpPr>
          <p:nvPr>
            <p:ph type="body" sz="quarter" idx="25"/>
          </p:nvPr>
        </p:nvSpPr>
        <p:spPr bwMode="gray"/>
        <p:txBody>
          <a:bodyPr/>
          <a:lstStyle/>
          <a:p>
            <a:r>
              <a:rPr lang="en-US" dirty="0"/>
              <a:t> </a:t>
            </a:r>
          </a:p>
        </p:txBody>
      </p:sp>
      <p:sp>
        <p:nvSpPr>
          <p:cNvPr id="15" name="Textplatzhalter 14">
            <a:extLst>
              <a:ext uri="{FF2B5EF4-FFF2-40B4-BE49-F238E27FC236}">
                <a16:creationId xmlns:a16="http://schemas.microsoft.com/office/drawing/2014/main" id="{FF5E5F5D-1994-7F13-9616-E97F38C84923}"/>
              </a:ext>
            </a:extLst>
          </p:cNvPr>
          <p:cNvSpPr>
            <a:spLocks noGrp="1" noChangeAspect="1"/>
          </p:cNvSpPr>
          <p:nvPr>
            <p:ph type="body" sz="quarter" idx="17"/>
          </p:nvPr>
        </p:nvSpPr>
        <p:spPr bwMode="gray"/>
        <p:txBody>
          <a:bodyPr/>
          <a:lstStyle/>
          <a:p>
            <a:r>
              <a:rPr lang="en-US" dirty="0"/>
              <a:t> </a:t>
            </a:r>
          </a:p>
        </p:txBody>
      </p:sp>
      <p:graphicFrame>
        <p:nvGraphicFramePr>
          <p:cNvPr id="62" name="Tabelle 10">
            <a:extLst>
              <a:ext uri="{FF2B5EF4-FFF2-40B4-BE49-F238E27FC236}">
                <a16:creationId xmlns:a16="http://schemas.microsoft.com/office/drawing/2014/main" id="{A83C4B0B-F24F-786B-111E-3411991DCBCF}"/>
              </a:ext>
            </a:extLst>
          </p:cNvPr>
          <p:cNvGraphicFramePr>
            <a:graphicFrameLocks noGrp="1" noChangeAspect="1"/>
          </p:cNvGraphicFramePr>
          <p:nvPr>
            <p:ph sz="quarter" idx="18"/>
            <p:extLst>
              <p:ext uri="{D42A27DB-BD31-4B8C-83A1-F6EECF244321}">
                <p14:modId xmlns:p14="http://schemas.microsoft.com/office/powerpoint/2010/main" val="1049285036"/>
              </p:ext>
            </p:extLst>
          </p:nvPr>
        </p:nvGraphicFramePr>
        <p:xfrm>
          <a:off x="511175" y="1471613"/>
          <a:ext cx="3401481" cy="4418890"/>
        </p:xfrm>
        <a:graphic>
          <a:graphicData uri="http://schemas.openxmlformats.org/drawingml/2006/table">
            <a:tbl>
              <a:tblPr firstRow="1" bandRow="1">
                <a:tableStyleId>{5940675A-B579-460E-94D1-54222C63F5DA}</a:tableStyleId>
              </a:tblPr>
              <a:tblGrid>
                <a:gridCol w="514800">
                  <a:extLst>
                    <a:ext uri="{9D8B030D-6E8A-4147-A177-3AD203B41FA5}">
                      <a16:colId xmlns:a16="http://schemas.microsoft.com/office/drawing/2014/main" val="3788746818"/>
                    </a:ext>
                  </a:extLst>
                </a:gridCol>
                <a:gridCol w="2886681">
                  <a:extLst>
                    <a:ext uri="{9D8B030D-6E8A-4147-A177-3AD203B41FA5}">
                      <a16:colId xmlns:a16="http://schemas.microsoft.com/office/drawing/2014/main" val="3294433800"/>
                    </a:ext>
                  </a:extLst>
                </a:gridCol>
              </a:tblGrid>
              <a:tr h="504495">
                <a:tc>
                  <a:txBody>
                    <a:bodyPr/>
                    <a:lstStyle/>
                    <a:p>
                      <a:pPr algn="l">
                        <a:lnSpc>
                          <a:spcPct val="110000"/>
                        </a:lnSpc>
                        <a:spcAft>
                          <a:spcPts val="1200"/>
                        </a:spcAft>
                      </a:pPr>
                      <a:r>
                        <a:rPr lang="en-US" sz="2200" b="1" dirty="0">
                          <a:solidFill>
                            <a:schemeClr val="bg2"/>
                          </a:solidFill>
                        </a:rPr>
                        <a:t>01</a:t>
                      </a:r>
                    </a:p>
                  </a:txBody>
                  <a:tcPr marT="0" marB="0" anchor="ctr">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10000"/>
                        </a:lnSpc>
                        <a:spcAft>
                          <a:spcPts val="1200"/>
                        </a:spcAft>
                      </a:pPr>
                      <a:r>
                        <a:rPr lang="en-US" sz="1200" dirty="0"/>
                        <a:t>Introduction</a:t>
                      </a:r>
                    </a:p>
                  </a:txBody>
                  <a:tcPr marT="0" marB="0" anchor="ctr">
                    <a:lnL w="12700" cap="flat" cmpd="sng" algn="ctr">
                      <a:solidFill>
                        <a:schemeClr val="accent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572577287"/>
                  </a:ext>
                </a:extLst>
              </a:tr>
              <a:tr h="277200">
                <a:tc>
                  <a:txBody>
                    <a:bodyPr/>
                    <a:lstStyle/>
                    <a:p>
                      <a:pPr algn="l">
                        <a:lnSpc>
                          <a:spcPct val="110000"/>
                        </a:lnSpc>
                        <a:spcAft>
                          <a:spcPts val="1200"/>
                        </a:spcAft>
                      </a:pPr>
                      <a:endParaRPr lang="en-US" dirty="0">
                        <a:solidFill>
                          <a:schemeClr val="bg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10000"/>
                        </a:lnSpc>
                        <a:spcAft>
                          <a:spcPts val="1200"/>
                        </a:spcAft>
                      </a:pPr>
                      <a:endParaRPr lang="en-US" sz="12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657120684"/>
                  </a:ext>
                </a:extLst>
              </a:tr>
              <a:tr h="504495">
                <a:tc>
                  <a:txBody>
                    <a:bodyPr/>
                    <a:lstStyle/>
                    <a:p>
                      <a:pPr marL="0" marR="0" lvl="0" indent="0" algn="l" defTabSz="914400" rtl="0" eaLnBrk="1" fontAlgn="auto" latinLnBrk="0" hangingPunct="1">
                        <a:lnSpc>
                          <a:spcPct val="110000"/>
                        </a:lnSpc>
                        <a:spcBef>
                          <a:spcPts val="0"/>
                        </a:spcBef>
                        <a:spcAft>
                          <a:spcPts val="1200"/>
                        </a:spcAft>
                        <a:buClrTx/>
                        <a:buSzTx/>
                        <a:buFontTx/>
                        <a:buNone/>
                        <a:tabLst/>
                        <a:defRPr/>
                      </a:pPr>
                      <a:r>
                        <a:rPr lang="en-US" sz="2200" b="1" kern="1200" dirty="0">
                          <a:solidFill>
                            <a:schemeClr val="bg2"/>
                          </a:solidFill>
                          <a:latin typeface="+mn-lt"/>
                          <a:ea typeface="+mn-ea"/>
                          <a:cs typeface="+mn-cs"/>
                        </a:rPr>
                        <a:t>02</a:t>
                      </a:r>
                    </a:p>
                  </a:txBody>
                  <a:tcPr marT="0" marB="0" anchor="ctr">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10000"/>
                        </a:lnSpc>
                        <a:spcAft>
                          <a:spcPts val="1200"/>
                        </a:spcAft>
                      </a:pPr>
                      <a:r>
                        <a:rPr lang="en-US" sz="1200" dirty="0"/>
                        <a:t>What Causes Cracking?</a:t>
                      </a:r>
                    </a:p>
                  </a:txBody>
                  <a:tcPr marT="0" marB="0" anchor="ctr">
                    <a:lnL w="12700" cap="flat" cmpd="sng" algn="ctr">
                      <a:solidFill>
                        <a:schemeClr val="accent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335246923"/>
                  </a:ext>
                </a:extLst>
              </a:tr>
              <a:tr h="277200">
                <a:tc>
                  <a:txBody>
                    <a:bodyPr/>
                    <a:lstStyle/>
                    <a:p>
                      <a:pPr algn="l">
                        <a:lnSpc>
                          <a:spcPct val="110000"/>
                        </a:lnSpc>
                        <a:spcAft>
                          <a:spcPts val="1200"/>
                        </a:spcAft>
                      </a:pPr>
                      <a:endParaRPr lang="en-US" dirty="0">
                        <a:solidFill>
                          <a:schemeClr val="bg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10000"/>
                        </a:lnSpc>
                        <a:spcAft>
                          <a:spcPts val="1200"/>
                        </a:spcAft>
                      </a:pPr>
                      <a:endParaRPr lang="en-US" sz="12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067654255"/>
                  </a:ext>
                </a:extLst>
              </a:tr>
              <a:tr h="504495">
                <a:tc>
                  <a:txBody>
                    <a:bodyPr/>
                    <a:lstStyle/>
                    <a:p>
                      <a:pPr marL="0" marR="0" lvl="0" indent="0" algn="l" defTabSz="914400" rtl="0" eaLnBrk="1" fontAlgn="auto" latinLnBrk="0" hangingPunct="1">
                        <a:lnSpc>
                          <a:spcPct val="110000"/>
                        </a:lnSpc>
                        <a:spcBef>
                          <a:spcPts val="0"/>
                        </a:spcBef>
                        <a:spcAft>
                          <a:spcPts val="1200"/>
                        </a:spcAft>
                        <a:buClrTx/>
                        <a:buSzTx/>
                        <a:buFontTx/>
                        <a:buNone/>
                        <a:tabLst/>
                        <a:defRPr/>
                      </a:pPr>
                      <a:r>
                        <a:rPr lang="en-US" sz="2200" b="1" kern="1200" dirty="0">
                          <a:solidFill>
                            <a:schemeClr val="bg2"/>
                          </a:solidFill>
                          <a:latin typeface="+mn-lt"/>
                          <a:ea typeface="+mn-ea"/>
                          <a:cs typeface="+mn-cs"/>
                        </a:rPr>
                        <a:t>03</a:t>
                      </a:r>
                    </a:p>
                  </a:txBody>
                  <a:tcPr marT="0" marB="0" anchor="ctr">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10000"/>
                        </a:lnSpc>
                        <a:spcAft>
                          <a:spcPts val="1200"/>
                        </a:spcAft>
                      </a:pPr>
                      <a:r>
                        <a:rPr lang="en-US" sz="1200" dirty="0"/>
                        <a:t>Cracking Mechanisms </a:t>
                      </a:r>
                    </a:p>
                  </a:txBody>
                  <a:tcPr marT="0" marB="0" anchor="ctr">
                    <a:lnL w="12700" cap="flat" cmpd="sng" algn="ctr">
                      <a:solidFill>
                        <a:schemeClr val="accent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69177113"/>
                  </a:ext>
                </a:extLst>
              </a:tr>
              <a:tr h="277200">
                <a:tc>
                  <a:txBody>
                    <a:bodyPr/>
                    <a:lstStyle/>
                    <a:p>
                      <a:pPr algn="l">
                        <a:lnSpc>
                          <a:spcPct val="110000"/>
                        </a:lnSpc>
                        <a:spcAft>
                          <a:spcPts val="1200"/>
                        </a:spcAft>
                      </a:pPr>
                      <a:endParaRPr lang="en-US" dirty="0">
                        <a:solidFill>
                          <a:schemeClr val="bg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10000"/>
                        </a:lnSpc>
                        <a:spcAft>
                          <a:spcPts val="1200"/>
                        </a:spcAft>
                      </a:pPr>
                      <a:endParaRPr lang="en-US" sz="12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91568451"/>
                  </a:ext>
                </a:extLst>
              </a:tr>
              <a:tr h="504495">
                <a:tc>
                  <a:txBody>
                    <a:bodyPr/>
                    <a:lstStyle/>
                    <a:p>
                      <a:pPr marL="0" marR="0" lvl="0" indent="0" algn="l" defTabSz="914400" rtl="0" eaLnBrk="1" fontAlgn="auto" latinLnBrk="0" hangingPunct="1">
                        <a:lnSpc>
                          <a:spcPct val="110000"/>
                        </a:lnSpc>
                        <a:spcBef>
                          <a:spcPts val="0"/>
                        </a:spcBef>
                        <a:spcAft>
                          <a:spcPts val="1200"/>
                        </a:spcAft>
                        <a:buClrTx/>
                        <a:buSzTx/>
                        <a:buFontTx/>
                        <a:buNone/>
                        <a:tabLst/>
                        <a:defRPr/>
                      </a:pPr>
                      <a:r>
                        <a:rPr lang="en-US" sz="2200" b="1" kern="1200" dirty="0">
                          <a:solidFill>
                            <a:schemeClr val="bg2"/>
                          </a:solidFill>
                          <a:latin typeface="+mn-lt"/>
                          <a:ea typeface="+mn-ea"/>
                          <a:cs typeface="+mn-cs"/>
                        </a:rPr>
                        <a:t>04</a:t>
                      </a:r>
                    </a:p>
                  </a:txBody>
                  <a:tcPr marT="0" marB="0" anchor="ctr">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10000"/>
                        </a:lnSpc>
                        <a:spcAft>
                          <a:spcPts val="1200"/>
                        </a:spcAft>
                      </a:pPr>
                      <a:r>
                        <a:rPr lang="en-US" sz="1200" dirty="0"/>
                        <a:t>In-Line Inspections </a:t>
                      </a:r>
                    </a:p>
                  </a:txBody>
                  <a:tcPr marT="0" marB="0" anchor="ctr">
                    <a:lnL w="12700" cap="flat" cmpd="sng" algn="ctr">
                      <a:solidFill>
                        <a:schemeClr val="accent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462992212"/>
                  </a:ext>
                </a:extLst>
              </a:tr>
              <a:tr h="277200">
                <a:tc>
                  <a:txBody>
                    <a:bodyPr/>
                    <a:lstStyle/>
                    <a:p>
                      <a:pPr algn="l">
                        <a:lnSpc>
                          <a:spcPct val="110000"/>
                        </a:lnSpc>
                        <a:spcAft>
                          <a:spcPts val="1200"/>
                        </a:spcAft>
                      </a:pPr>
                      <a:endParaRPr lang="en-US" dirty="0">
                        <a:solidFill>
                          <a:schemeClr val="bg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10000"/>
                        </a:lnSpc>
                        <a:spcAft>
                          <a:spcPts val="1200"/>
                        </a:spcAft>
                      </a:pPr>
                      <a:endParaRPr lang="en-US" sz="12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136698285"/>
                  </a:ext>
                </a:extLst>
              </a:tr>
              <a:tr h="504495">
                <a:tc>
                  <a:txBody>
                    <a:bodyPr/>
                    <a:lstStyle/>
                    <a:p>
                      <a:pPr marL="0" marR="0" lvl="0" indent="0" algn="l" defTabSz="914400" rtl="0" eaLnBrk="1" fontAlgn="auto" latinLnBrk="0" hangingPunct="1">
                        <a:lnSpc>
                          <a:spcPct val="110000"/>
                        </a:lnSpc>
                        <a:spcBef>
                          <a:spcPts val="0"/>
                        </a:spcBef>
                        <a:spcAft>
                          <a:spcPts val="1200"/>
                        </a:spcAft>
                        <a:buClrTx/>
                        <a:buSzTx/>
                        <a:buFontTx/>
                        <a:buNone/>
                        <a:tabLst/>
                        <a:defRPr/>
                      </a:pPr>
                      <a:r>
                        <a:rPr lang="en-US" sz="2200" b="1" kern="1200" dirty="0">
                          <a:solidFill>
                            <a:schemeClr val="bg2"/>
                          </a:solidFill>
                          <a:latin typeface="+mn-lt"/>
                          <a:ea typeface="+mn-ea"/>
                          <a:cs typeface="+mn-cs"/>
                        </a:rPr>
                        <a:t>05</a:t>
                      </a:r>
                    </a:p>
                  </a:txBody>
                  <a:tcPr marT="0" marB="0" anchor="ctr">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10000"/>
                        </a:lnSpc>
                        <a:spcAft>
                          <a:spcPts val="1200"/>
                        </a:spcAft>
                      </a:pPr>
                      <a:r>
                        <a:rPr lang="en-US" sz="1200" dirty="0"/>
                        <a:t>Crack Management </a:t>
                      </a:r>
                    </a:p>
                  </a:txBody>
                  <a:tcPr marT="0" marB="0" anchor="ctr">
                    <a:lnL w="12700" cap="flat" cmpd="sng" algn="ctr">
                      <a:solidFill>
                        <a:schemeClr val="accent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813333669"/>
                  </a:ext>
                </a:extLst>
              </a:tr>
              <a:tr h="277200">
                <a:tc>
                  <a:txBody>
                    <a:bodyPr/>
                    <a:lstStyle/>
                    <a:p>
                      <a:pPr algn="l">
                        <a:lnSpc>
                          <a:spcPct val="110000"/>
                        </a:lnSpc>
                        <a:spcAft>
                          <a:spcPts val="1200"/>
                        </a:spcAft>
                      </a:pPr>
                      <a:endParaRPr lang="en-US" dirty="0">
                        <a:solidFill>
                          <a:schemeClr val="bg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10000"/>
                        </a:lnSpc>
                        <a:spcAft>
                          <a:spcPts val="1200"/>
                        </a:spcAft>
                      </a:pPr>
                      <a:endParaRPr lang="en-US" sz="12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59017632"/>
                  </a:ext>
                </a:extLst>
              </a:tr>
              <a:tr h="504495">
                <a:tc>
                  <a:txBody>
                    <a:bodyPr/>
                    <a:lstStyle/>
                    <a:p>
                      <a:pPr marL="0" marR="0" lvl="0" indent="0" algn="l" defTabSz="914400" rtl="0" eaLnBrk="1" fontAlgn="auto" latinLnBrk="0" hangingPunct="1">
                        <a:lnSpc>
                          <a:spcPct val="110000"/>
                        </a:lnSpc>
                        <a:spcBef>
                          <a:spcPts val="0"/>
                        </a:spcBef>
                        <a:spcAft>
                          <a:spcPts val="1200"/>
                        </a:spcAft>
                        <a:buClrTx/>
                        <a:buSzTx/>
                        <a:buFontTx/>
                        <a:buNone/>
                        <a:tabLst/>
                        <a:defRPr/>
                      </a:pPr>
                      <a:r>
                        <a:rPr lang="en-US" sz="2200" b="1" kern="1200" dirty="0">
                          <a:solidFill>
                            <a:schemeClr val="bg2"/>
                          </a:solidFill>
                          <a:latin typeface="+mn-lt"/>
                          <a:ea typeface="+mn-ea"/>
                          <a:cs typeface="+mn-cs"/>
                        </a:rPr>
                        <a:t>06</a:t>
                      </a:r>
                    </a:p>
                  </a:txBody>
                  <a:tcPr marT="0" marB="0" anchor="ctr">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10000"/>
                        </a:lnSpc>
                        <a:spcBef>
                          <a:spcPts val="0"/>
                        </a:spcBef>
                        <a:spcAft>
                          <a:spcPts val="1200"/>
                        </a:spcAft>
                        <a:buClrTx/>
                        <a:buSzTx/>
                        <a:buFontTx/>
                        <a:buNone/>
                        <a:tabLst/>
                        <a:defRPr/>
                      </a:pPr>
                      <a:r>
                        <a:rPr lang="en-US" sz="1200" dirty="0"/>
                        <a:t>Conclusion </a:t>
                      </a:r>
                    </a:p>
                  </a:txBody>
                  <a:tcPr marT="0" marB="0" anchor="ctr">
                    <a:lnL w="12700" cap="flat" cmpd="sng" algn="ctr">
                      <a:solidFill>
                        <a:schemeClr val="accent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04282"/>
                  </a:ext>
                </a:extLst>
              </a:tr>
            </a:tbl>
          </a:graphicData>
        </a:graphic>
      </p:graphicFrame>
      <p:sp>
        <p:nvSpPr>
          <p:cNvPr id="23" name="Foliennummernplatzhalter 2">
            <a:extLst>
              <a:ext uri="{FF2B5EF4-FFF2-40B4-BE49-F238E27FC236}">
                <a16:creationId xmlns:a16="http://schemas.microsoft.com/office/drawing/2014/main" id="{7183761B-A273-955C-A991-4D14B81549DE}"/>
              </a:ext>
            </a:extLst>
          </p:cNvPr>
          <p:cNvSpPr>
            <a:spLocks noGrp="1"/>
          </p:cNvSpPr>
          <p:nvPr>
            <p:ph type="sldNum" sz="quarter" idx="4"/>
          </p:nvPr>
        </p:nvSpPr>
        <p:spPr bwMode="gray">
          <a:noFill/>
        </p:spPr>
        <p:txBody>
          <a:bodyPr vert="horz" lIns="0" tIns="0" rIns="0" bIns="0" rtlCol="0" anchor="ctr" anchorCtr="0"/>
          <a:lstStyle>
            <a:lvl1pPr algn="r">
              <a:defRPr lang="en-US" sz="1000" b="1" kern="1200" smtClean="0">
                <a:solidFill>
                  <a:schemeClr val="tx2"/>
                </a:solidFill>
                <a:latin typeface="+mn-lt"/>
                <a:ea typeface="+mn-ea"/>
                <a:cs typeface="+mn-cs"/>
              </a:defRPr>
            </a:lvl1pPr>
          </a:lstStyle>
          <a:p>
            <a:fld id="{175B214D-6BE7-42B0-9C13-90FEE9B2482C}" type="slidenum">
              <a:rPr lang="en-US" smtClean="0">
                <a:solidFill>
                  <a:schemeClr val="bg2"/>
                </a:solidFill>
              </a:rPr>
              <a:pPr/>
              <a:t>2</a:t>
            </a:fld>
            <a:endParaRPr lang="en-US" dirty="0">
              <a:solidFill>
                <a:schemeClr val="bg2"/>
              </a:solidFill>
            </a:endParaRPr>
          </a:p>
        </p:txBody>
      </p:sp>
      <p:sp>
        <p:nvSpPr>
          <p:cNvPr id="25" name="Fußzeilenplatzhalter 5">
            <a:extLst>
              <a:ext uri="{FF2B5EF4-FFF2-40B4-BE49-F238E27FC236}">
                <a16:creationId xmlns:a16="http://schemas.microsoft.com/office/drawing/2014/main" id="{A4E08299-4136-C52D-E0C4-538300C2FABC}"/>
              </a:ext>
            </a:extLst>
          </p:cNvPr>
          <p:cNvSpPr>
            <a:spLocks noGrp="1"/>
          </p:cNvSpPr>
          <p:nvPr>
            <p:ph type="ftr" sz="quarter" idx="3"/>
          </p:nvPr>
        </p:nvSpPr>
        <p:spPr bwMode="gray"/>
        <p:txBody>
          <a:bodyPr vert="horz" lIns="0" tIns="0" rIns="0" bIns="0" rtlCol="0" anchor="ctr">
            <a:noAutofit/>
          </a:bodyPr>
          <a:lstStyle>
            <a:lvl1pPr algn="l">
              <a:defRPr sz="1000">
                <a:solidFill>
                  <a:schemeClr val="tx2"/>
                </a:solidFill>
              </a:defRPr>
            </a:lvl1pPr>
          </a:lstStyle>
          <a:p>
            <a:r>
              <a:rPr lang="en-GB" noProof="0" dirty="0">
                <a:solidFill>
                  <a:schemeClr val="bg2"/>
                </a:solidFill>
              </a:rPr>
              <a:t>Finding the Needle in the Haystack</a:t>
            </a:r>
            <a:r>
              <a:rPr lang="en-US" noProof="0" dirty="0">
                <a:solidFill>
                  <a:schemeClr val="bg2"/>
                </a:solidFill>
              </a:rPr>
              <a:t> | © ROSEN Group 2025</a:t>
            </a:r>
          </a:p>
        </p:txBody>
      </p:sp>
      <p:grpSp>
        <p:nvGrpSpPr>
          <p:cNvPr id="42" name="Gruppieren 21">
            <a:extLst>
              <a:ext uri="{FF2B5EF4-FFF2-40B4-BE49-F238E27FC236}">
                <a16:creationId xmlns:a16="http://schemas.microsoft.com/office/drawing/2014/main" id="{9C5BC16E-6A15-EDB4-1A23-593189229FE5}"/>
              </a:ext>
            </a:extLst>
          </p:cNvPr>
          <p:cNvGrpSpPr>
            <a:grpSpLocks noChangeAspect="1"/>
          </p:cNvGrpSpPr>
          <p:nvPr/>
        </p:nvGrpSpPr>
        <p:grpSpPr bwMode="gray">
          <a:xfrm>
            <a:off x="12755043" y="0"/>
            <a:ext cx="2281757" cy="6165971"/>
            <a:chOff x="12755043" y="0"/>
            <a:chExt cx="2281757" cy="6165971"/>
          </a:xfrm>
        </p:grpSpPr>
        <p:sp>
          <p:nvSpPr>
            <p:cNvPr id="43" name="Rechteck 22">
              <a:extLst>
                <a:ext uri="{FF2B5EF4-FFF2-40B4-BE49-F238E27FC236}">
                  <a16:creationId xmlns:a16="http://schemas.microsoft.com/office/drawing/2014/main" id="{9BBAA10F-C79F-306D-220D-A9C652CC83CA}"/>
                </a:ext>
              </a:extLst>
            </p:cNvPr>
            <p:cNvSpPr>
              <a:spLocks noChangeAspect="1"/>
            </p:cNvSpPr>
            <p:nvPr/>
          </p:nvSpPr>
          <p:spPr bwMode="gray">
            <a:xfrm>
              <a:off x="13145568" y="382822"/>
              <a:ext cx="1891232" cy="578314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44000" tIns="612000" rIns="144000" bIns="144000" rtlCol="0" anchor="t" anchorCtr="0"/>
            <a:lstStyle/>
            <a:p>
              <a:pPr>
                <a:lnSpc>
                  <a:spcPct val="110000"/>
                </a:lnSpc>
                <a:spcBef>
                  <a:spcPts val="1200"/>
                </a:spcBef>
                <a:spcAft>
                  <a:spcPts val="300"/>
                </a:spcAft>
              </a:pPr>
              <a:r>
                <a:rPr lang="en-US" sz="1400" b="1" dirty="0"/>
                <a:t>Working with tables </a:t>
              </a:r>
            </a:p>
            <a:p>
              <a:pPr>
                <a:lnSpc>
                  <a:spcPct val="110000"/>
                </a:lnSpc>
                <a:spcAft>
                  <a:spcPts val="300"/>
                </a:spcAft>
              </a:pPr>
              <a:r>
                <a:rPr lang="en-US" sz="1200" dirty="0"/>
                <a:t>By right-clicking in a column/row, you have the option of inserting a new column or row under the "Insert" tab </a:t>
              </a:r>
            </a:p>
            <a:p>
              <a:pPr>
                <a:lnSpc>
                  <a:spcPct val="110000"/>
                </a:lnSpc>
                <a:spcAft>
                  <a:spcPts val="300"/>
                </a:spcAft>
              </a:pPr>
              <a:r>
                <a:rPr lang="en-US" sz="1200" dirty="0"/>
                <a:t>If you want to insert a new row between the rows in this case, a new row must be added. Under the "Layout" tab, you have the option of determining the height of the row. In this case, this is 0.77 cm.</a:t>
              </a:r>
            </a:p>
            <a:p>
              <a:pPr>
                <a:lnSpc>
                  <a:spcPct val="110000"/>
                </a:lnSpc>
                <a:spcAft>
                  <a:spcPts val="300"/>
                </a:spcAft>
              </a:pPr>
              <a:r>
                <a:rPr lang="en-US" sz="1200" dirty="0"/>
                <a:t>Cyan can be used as a highlight and should be used sparingly. The color grey is used as a more discreet highlight.</a:t>
              </a:r>
            </a:p>
            <a:p>
              <a:pPr>
                <a:lnSpc>
                  <a:spcPct val="110000"/>
                </a:lnSpc>
                <a:spcAft>
                  <a:spcPts val="300"/>
                </a:spcAft>
              </a:pPr>
              <a:endParaRPr lang="en-US" sz="1200" dirty="0"/>
            </a:p>
          </p:txBody>
        </p:sp>
        <p:grpSp>
          <p:nvGrpSpPr>
            <p:cNvPr id="44" name="Gruppieren 23">
              <a:extLst>
                <a:ext uri="{FF2B5EF4-FFF2-40B4-BE49-F238E27FC236}">
                  <a16:creationId xmlns:a16="http://schemas.microsoft.com/office/drawing/2014/main" id="{8D033F59-4E51-238D-2834-5605846689CF}"/>
                </a:ext>
              </a:extLst>
            </p:cNvPr>
            <p:cNvGrpSpPr>
              <a:grpSpLocks noChangeAspect="1"/>
            </p:cNvGrpSpPr>
            <p:nvPr/>
          </p:nvGrpSpPr>
          <p:grpSpPr bwMode="gray">
            <a:xfrm>
              <a:off x="12755043" y="0"/>
              <a:ext cx="781050" cy="781050"/>
              <a:chOff x="12755043" y="0"/>
              <a:chExt cx="781050" cy="781050"/>
            </a:xfrm>
          </p:grpSpPr>
          <p:sp>
            <p:nvSpPr>
              <p:cNvPr id="45" name="Ellipse 24">
                <a:extLst>
                  <a:ext uri="{FF2B5EF4-FFF2-40B4-BE49-F238E27FC236}">
                    <a16:creationId xmlns:a16="http://schemas.microsoft.com/office/drawing/2014/main" id="{C3D40347-1B85-5947-29C1-FA5951533EE5}"/>
                  </a:ext>
                </a:extLst>
              </p:cNvPr>
              <p:cNvSpPr>
                <a:spLocks noChangeAspect="1"/>
              </p:cNvSpPr>
              <p:nvPr/>
            </p:nvSpPr>
            <p:spPr bwMode="gray">
              <a:xfrm>
                <a:off x="12755043" y="0"/>
                <a:ext cx="781050" cy="78105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26">
                <a:extLst>
                  <a:ext uri="{FF2B5EF4-FFF2-40B4-BE49-F238E27FC236}">
                    <a16:creationId xmlns:a16="http://schemas.microsoft.com/office/drawing/2014/main" id="{5CF17E38-3973-860C-5FF3-F4FA01664015}"/>
                  </a:ext>
                </a:extLst>
              </p:cNvPr>
              <p:cNvGrpSpPr>
                <a:grpSpLocks noChangeAspect="1"/>
              </p:cNvGrpSpPr>
              <p:nvPr/>
            </p:nvGrpSpPr>
            <p:grpSpPr bwMode="gray">
              <a:xfrm>
                <a:off x="12937395" y="138525"/>
                <a:ext cx="416346" cy="504000"/>
                <a:chOff x="7177088" y="4749800"/>
                <a:chExt cx="603251" cy="730250"/>
              </a:xfrm>
            </p:grpSpPr>
            <p:sp>
              <p:nvSpPr>
                <p:cNvPr id="47" name="Freeform 354">
                  <a:extLst>
                    <a:ext uri="{FF2B5EF4-FFF2-40B4-BE49-F238E27FC236}">
                      <a16:creationId xmlns:a16="http://schemas.microsoft.com/office/drawing/2014/main" id="{FFC1DC8B-E237-75AC-EE7A-0512F2A705C3}"/>
                    </a:ext>
                  </a:extLst>
                </p:cNvPr>
                <p:cNvSpPr>
                  <a:spLocks/>
                </p:cNvSpPr>
                <p:nvPr/>
              </p:nvSpPr>
              <p:spPr bwMode="gray">
                <a:xfrm>
                  <a:off x="7304088" y="4851400"/>
                  <a:ext cx="374650" cy="469900"/>
                </a:xfrm>
                <a:custGeom>
                  <a:avLst/>
                  <a:gdLst>
                    <a:gd name="T0" fmla="*/ 329 w 493"/>
                    <a:gd name="T1" fmla="*/ 617 h 617"/>
                    <a:gd name="T2" fmla="*/ 329 w 493"/>
                    <a:gd name="T3" fmla="*/ 535 h 617"/>
                    <a:gd name="T4" fmla="*/ 373 w 493"/>
                    <a:gd name="T5" fmla="*/ 441 h 617"/>
                    <a:gd name="T6" fmla="*/ 335 w 493"/>
                    <a:gd name="T7" fmla="*/ 74 h 617"/>
                    <a:gd name="T8" fmla="*/ 9 w 493"/>
                    <a:gd name="T9" fmla="*/ 245 h 617"/>
                    <a:gd name="T10" fmla="*/ 87 w 493"/>
                    <a:gd name="T11" fmla="*/ 440 h 617"/>
                    <a:gd name="T12" fmla="*/ 131 w 493"/>
                    <a:gd name="T13" fmla="*/ 535 h 617"/>
                    <a:gd name="T14" fmla="*/ 131 w 493"/>
                    <a:gd name="T15" fmla="*/ 617 h 6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3" h="617">
                      <a:moveTo>
                        <a:pt x="329" y="617"/>
                      </a:moveTo>
                      <a:lnTo>
                        <a:pt x="329" y="535"/>
                      </a:lnTo>
                      <a:cubicBezTo>
                        <a:pt x="329" y="499"/>
                        <a:pt x="345" y="464"/>
                        <a:pt x="373" y="441"/>
                      </a:cubicBezTo>
                      <a:cubicBezTo>
                        <a:pt x="493" y="340"/>
                        <a:pt x="474" y="149"/>
                        <a:pt x="335" y="74"/>
                      </a:cubicBezTo>
                      <a:cubicBezTo>
                        <a:pt x="197" y="0"/>
                        <a:pt x="27" y="88"/>
                        <a:pt x="9" y="245"/>
                      </a:cubicBezTo>
                      <a:cubicBezTo>
                        <a:pt x="0" y="319"/>
                        <a:pt x="30" y="392"/>
                        <a:pt x="87" y="440"/>
                      </a:cubicBezTo>
                      <a:cubicBezTo>
                        <a:pt x="115" y="464"/>
                        <a:pt x="131" y="498"/>
                        <a:pt x="131" y="535"/>
                      </a:cubicBezTo>
                      <a:lnTo>
                        <a:pt x="131" y="617"/>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endParaRPr lang="en-US" dirty="0"/>
                </a:p>
              </p:txBody>
            </p:sp>
            <p:sp>
              <p:nvSpPr>
                <p:cNvPr id="48" name="Line 355">
                  <a:extLst>
                    <a:ext uri="{FF2B5EF4-FFF2-40B4-BE49-F238E27FC236}">
                      <a16:creationId xmlns:a16="http://schemas.microsoft.com/office/drawing/2014/main" id="{BC42243A-A1DF-341A-F891-BA91BE6FD3B9}"/>
                    </a:ext>
                  </a:extLst>
                </p:cNvPr>
                <p:cNvSpPr>
                  <a:spLocks noChangeShapeType="1"/>
                </p:cNvSpPr>
                <p:nvPr/>
              </p:nvSpPr>
              <p:spPr bwMode="gray">
                <a:xfrm>
                  <a:off x="7400926" y="5364163"/>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49" name="Line 356">
                  <a:extLst>
                    <a:ext uri="{FF2B5EF4-FFF2-40B4-BE49-F238E27FC236}">
                      <a16:creationId xmlns:a16="http://schemas.microsoft.com/office/drawing/2014/main" id="{C9E3DB0A-D823-78F0-0B0F-31B034D1BDE8}"/>
                    </a:ext>
                  </a:extLst>
                </p:cNvPr>
                <p:cNvSpPr>
                  <a:spLocks noChangeShapeType="1"/>
                </p:cNvSpPr>
                <p:nvPr/>
              </p:nvSpPr>
              <p:spPr bwMode="gray">
                <a:xfrm>
                  <a:off x="7400926" y="5402263"/>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0" name="Line 357">
                  <a:extLst>
                    <a:ext uri="{FF2B5EF4-FFF2-40B4-BE49-F238E27FC236}">
                      <a16:creationId xmlns:a16="http://schemas.microsoft.com/office/drawing/2014/main" id="{B362D93C-4043-4A62-4F01-973AB5E598E4}"/>
                    </a:ext>
                  </a:extLst>
                </p:cNvPr>
                <p:cNvSpPr>
                  <a:spLocks noChangeShapeType="1"/>
                </p:cNvSpPr>
                <p:nvPr/>
              </p:nvSpPr>
              <p:spPr bwMode="gray">
                <a:xfrm>
                  <a:off x="7400926" y="5441950"/>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1" name="Line 358">
                  <a:extLst>
                    <a:ext uri="{FF2B5EF4-FFF2-40B4-BE49-F238E27FC236}">
                      <a16:creationId xmlns:a16="http://schemas.microsoft.com/office/drawing/2014/main" id="{9C7AF095-611A-15C4-1C58-6BF5F2D49DB5}"/>
                    </a:ext>
                  </a:extLst>
                </p:cNvPr>
                <p:cNvSpPr>
                  <a:spLocks noChangeShapeType="1"/>
                </p:cNvSpPr>
                <p:nvPr/>
              </p:nvSpPr>
              <p:spPr bwMode="gray">
                <a:xfrm>
                  <a:off x="7439026" y="5480050"/>
                  <a:ext cx="777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2" name="Line 359">
                  <a:extLst>
                    <a:ext uri="{FF2B5EF4-FFF2-40B4-BE49-F238E27FC236}">
                      <a16:creationId xmlns:a16="http://schemas.microsoft.com/office/drawing/2014/main" id="{F7C074AB-698F-8076-D06C-BCD7D04F745E}"/>
                    </a:ext>
                  </a:extLst>
                </p:cNvPr>
                <p:cNvSpPr>
                  <a:spLocks noChangeShapeType="1"/>
                </p:cNvSpPr>
                <p:nvPr/>
              </p:nvSpPr>
              <p:spPr bwMode="gray">
                <a:xfrm>
                  <a:off x="7177088" y="5049838"/>
                  <a:ext cx="682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3" name="Line 360">
                  <a:extLst>
                    <a:ext uri="{FF2B5EF4-FFF2-40B4-BE49-F238E27FC236}">
                      <a16:creationId xmlns:a16="http://schemas.microsoft.com/office/drawing/2014/main" id="{CB0E492B-A836-46D0-0806-021244FCBD49}"/>
                    </a:ext>
                  </a:extLst>
                </p:cNvPr>
                <p:cNvSpPr>
                  <a:spLocks noChangeShapeType="1"/>
                </p:cNvSpPr>
                <p:nvPr/>
              </p:nvSpPr>
              <p:spPr bwMode="gray">
                <a:xfrm flipH="1" flipV="1">
                  <a:off x="7265988" y="4837113"/>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4" name="Line 361">
                  <a:extLst>
                    <a:ext uri="{FF2B5EF4-FFF2-40B4-BE49-F238E27FC236}">
                      <a16:creationId xmlns:a16="http://schemas.microsoft.com/office/drawing/2014/main" id="{91C75AA5-8B37-45F7-01B8-D6F9ECF6D085}"/>
                    </a:ext>
                  </a:extLst>
                </p:cNvPr>
                <p:cNvSpPr>
                  <a:spLocks noChangeShapeType="1"/>
                </p:cNvSpPr>
                <p:nvPr/>
              </p:nvSpPr>
              <p:spPr bwMode="gray">
                <a:xfrm>
                  <a:off x="7478713" y="4749800"/>
                  <a:ext cx="0" cy="6667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5" name="Line 362">
                  <a:extLst>
                    <a:ext uri="{FF2B5EF4-FFF2-40B4-BE49-F238E27FC236}">
                      <a16:creationId xmlns:a16="http://schemas.microsoft.com/office/drawing/2014/main" id="{AC75E3D5-90A2-2426-6E43-5B3208EC9D1C}"/>
                    </a:ext>
                  </a:extLst>
                </p:cNvPr>
                <p:cNvSpPr>
                  <a:spLocks noChangeShapeType="1"/>
                </p:cNvSpPr>
                <p:nvPr/>
              </p:nvSpPr>
              <p:spPr bwMode="gray">
                <a:xfrm flipV="1">
                  <a:off x="7645401" y="4837113"/>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6" name="Line 363">
                  <a:extLst>
                    <a:ext uri="{FF2B5EF4-FFF2-40B4-BE49-F238E27FC236}">
                      <a16:creationId xmlns:a16="http://schemas.microsoft.com/office/drawing/2014/main" id="{0FB94FEF-F873-3BE8-0E6E-0D62928ED975}"/>
                    </a:ext>
                  </a:extLst>
                </p:cNvPr>
                <p:cNvSpPr>
                  <a:spLocks noChangeShapeType="1"/>
                </p:cNvSpPr>
                <p:nvPr/>
              </p:nvSpPr>
              <p:spPr bwMode="gray">
                <a:xfrm flipV="1">
                  <a:off x="7265988" y="5214938"/>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7" name="Line 364">
                  <a:extLst>
                    <a:ext uri="{FF2B5EF4-FFF2-40B4-BE49-F238E27FC236}">
                      <a16:creationId xmlns:a16="http://schemas.microsoft.com/office/drawing/2014/main" id="{BD6AF2D7-D6FF-6DED-1476-4DA5ECAA01FC}"/>
                    </a:ext>
                  </a:extLst>
                </p:cNvPr>
                <p:cNvSpPr>
                  <a:spLocks noChangeShapeType="1"/>
                </p:cNvSpPr>
                <p:nvPr/>
              </p:nvSpPr>
              <p:spPr bwMode="gray">
                <a:xfrm flipH="1" flipV="1">
                  <a:off x="7645401" y="5214938"/>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8" name="Line 365">
                  <a:extLst>
                    <a:ext uri="{FF2B5EF4-FFF2-40B4-BE49-F238E27FC236}">
                      <a16:creationId xmlns:a16="http://schemas.microsoft.com/office/drawing/2014/main" id="{8334BF55-6FFB-D8E9-C51B-A63CEDD2F4BE}"/>
                    </a:ext>
                  </a:extLst>
                </p:cNvPr>
                <p:cNvSpPr>
                  <a:spLocks noChangeShapeType="1"/>
                </p:cNvSpPr>
                <p:nvPr/>
              </p:nvSpPr>
              <p:spPr bwMode="gray">
                <a:xfrm flipH="1">
                  <a:off x="7712076" y="5049838"/>
                  <a:ext cx="682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grpSp>
        </p:grpSp>
      </p:grpSp>
      <p:pic>
        <p:nvPicPr>
          <p:cNvPr id="5" name="Picture Placeholder 4" descr="A logo with white text&#10;&#10;Description automatically generated">
            <a:extLst>
              <a:ext uri="{FF2B5EF4-FFF2-40B4-BE49-F238E27FC236}">
                <a16:creationId xmlns:a16="http://schemas.microsoft.com/office/drawing/2014/main" id="{29A3215F-7B6D-14C3-90C2-8A86F4E0198E}"/>
              </a:ext>
            </a:extLst>
          </p:cNvPr>
          <p:cNvPicPr>
            <a:picLocks noGrp="1" noChangeAspect="1"/>
          </p:cNvPicPr>
          <p:nvPr>
            <p:ph type="pic" sz="quarter" idx="24"/>
          </p:nvPr>
        </p:nvPicPr>
        <p:blipFill>
          <a:blip r:embed="rId2" cstate="email">
            <a:extLst>
              <a:ext uri="{28A0092B-C50C-407E-A947-70E740481C1C}">
                <a14:useLocalDpi xmlns:a14="http://schemas.microsoft.com/office/drawing/2010/main"/>
              </a:ext>
            </a:extLst>
          </a:blip>
          <a:srcRect l="52" r="52"/>
          <a:stretch>
            <a:fillRect/>
          </a:stretch>
        </p:blipFill>
        <p:spPr>
          <a:noFill/>
        </p:spPr>
      </p:pic>
      <p:sp>
        <p:nvSpPr>
          <p:cNvPr id="3" name="Content Placeholder 2">
            <a:extLst>
              <a:ext uri="{FF2B5EF4-FFF2-40B4-BE49-F238E27FC236}">
                <a16:creationId xmlns:a16="http://schemas.microsoft.com/office/drawing/2014/main" id="{F56A9F44-EC01-2461-8D64-FE33DF43CF29}"/>
              </a:ext>
            </a:extLst>
          </p:cNvPr>
          <p:cNvSpPr>
            <a:spLocks noGrp="1"/>
          </p:cNvSpPr>
          <p:nvPr>
            <p:ph sz="quarter" idx="26"/>
          </p:nvPr>
        </p:nvSpPr>
        <p:spPr/>
        <p:txBody>
          <a:bodyPr/>
          <a:lstStyle/>
          <a:p>
            <a:endParaRPr lang="en-GB"/>
          </a:p>
        </p:txBody>
      </p:sp>
    </p:spTree>
    <p:extLst>
      <p:ext uri="{BB962C8B-B14F-4D97-AF65-F5344CB8AC3E}">
        <p14:creationId xmlns:p14="http://schemas.microsoft.com/office/powerpoint/2010/main" val="2865627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2EC40-A483-AE0F-D77C-027680FED472}"/>
            </a:ext>
          </a:extLst>
        </p:cNvPr>
        <p:cNvGrpSpPr/>
        <p:nvPr/>
      </p:nvGrpSpPr>
      <p:grpSpPr>
        <a:xfrm>
          <a:off x="0" y="0"/>
          <a:ext cx="0" cy="0"/>
          <a:chOff x="0" y="0"/>
          <a:chExt cx="0" cy="0"/>
        </a:xfrm>
      </p:grpSpPr>
      <p:sp>
        <p:nvSpPr>
          <p:cNvPr id="7" name="Titel 6">
            <a:extLst>
              <a:ext uri="{FF2B5EF4-FFF2-40B4-BE49-F238E27FC236}">
                <a16:creationId xmlns:a16="http://schemas.microsoft.com/office/drawing/2014/main" id="{B76AF988-E05A-7B6E-77AE-9B995637D6D7}"/>
              </a:ext>
            </a:extLst>
          </p:cNvPr>
          <p:cNvSpPr>
            <a:spLocks noGrp="1"/>
          </p:cNvSpPr>
          <p:nvPr>
            <p:ph type="title"/>
          </p:nvPr>
        </p:nvSpPr>
        <p:spPr bwMode="gray"/>
        <p:txBody>
          <a:bodyPr/>
          <a:lstStyle/>
          <a:p>
            <a:r>
              <a:rPr lang="en-US" dirty="0"/>
              <a:t>Crack Management</a:t>
            </a:r>
            <a:br>
              <a:rPr lang="en-US" dirty="0"/>
            </a:br>
            <a:r>
              <a:rPr lang="en-US" b="0" dirty="0"/>
              <a:t>Understanding the cracking threats</a:t>
            </a:r>
            <a:br>
              <a:rPr lang="en-US" dirty="0"/>
            </a:br>
            <a:br>
              <a:rPr lang="en-US" dirty="0"/>
            </a:br>
            <a:endParaRPr lang="en-US" b="0" dirty="0"/>
          </a:p>
        </p:txBody>
      </p:sp>
      <p:sp>
        <p:nvSpPr>
          <p:cNvPr id="20" name="Foliennummernplatzhalter 2">
            <a:extLst>
              <a:ext uri="{FF2B5EF4-FFF2-40B4-BE49-F238E27FC236}">
                <a16:creationId xmlns:a16="http://schemas.microsoft.com/office/drawing/2014/main" id="{024C1A63-3007-F457-9E37-A1ADF2057998}"/>
              </a:ext>
            </a:extLst>
          </p:cNvPr>
          <p:cNvSpPr>
            <a:spLocks noGrp="1"/>
          </p:cNvSpPr>
          <p:nvPr>
            <p:ph type="sldNum" sz="quarter" idx="4"/>
          </p:nvPr>
        </p:nvSpPr>
        <p:spPr bwMode="gray">
          <a:prstGeom prst="rect">
            <a:avLst/>
          </a:prstGeom>
          <a:noFill/>
        </p:spPr>
        <p:txBody>
          <a:bodyPr vert="horz" lIns="0" tIns="0" rIns="0" bIns="0" rtlCol="0" anchor="ctr" anchorCtr="0"/>
          <a:lstStyle>
            <a:lvl1pPr algn="r">
              <a:defRPr lang="en-US" sz="1000" b="1" kern="1200" smtClean="0">
                <a:solidFill>
                  <a:schemeClr val="tx2"/>
                </a:solidFill>
                <a:latin typeface="+mn-lt"/>
                <a:ea typeface="+mn-ea"/>
                <a:cs typeface="+mn-cs"/>
              </a:defRPr>
            </a:lvl1pPr>
          </a:lstStyle>
          <a:p>
            <a:fld id="{175B214D-6BE7-42B0-9C13-90FEE9B2482C}" type="slidenum">
              <a:rPr lang="en-US" smtClean="0">
                <a:solidFill>
                  <a:schemeClr val="bg2"/>
                </a:solidFill>
              </a:rPr>
              <a:pPr/>
              <a:t>20</a:t>
            </a:fld>
            <a:endParaRPr lang="en-US" b="0" dirty="0">
              <a:solidFill>
                <a:schemeClr val="bg2"/>
              </a:solidFill>
            </a:endParaRPr>
          </a:p>
        </p:txBody>
      </p:sp>
      <p:sp>
        <p:nvSpPr>
          <p:cNvPr id="21" name="Fußzeilenplatzhalter 5">
            <a:extLst>
              <a:ext uri="{FF2B5EF4-FFF2-40B4-BE49-F238E27FC236}">
                <a16:creationId xmlns:a16="http://schemas.microsoft.com/office/drawing/2014/main" id="{81EB1504-E467-48C8-7E42-0D9E53120286}"/>
              </a:ext>
            </a:extLst>
          </p:cNvPr>
          <p:cNvSpPr>
            <a:spLocks noGrp="1"/>
          </p:cNvSpPr>
          <p:nvPr>
            <p:ph type="ftr" sz="quarter" idx="3"/>
          </p:nvPr>
        </p:nvSpPr>
        <p:spPr bwMode="gray">
          <a:prstGeom prst="rect">
            <a:avLst/>
          </a:prstGeom>
        </p:spPr>
        <p:txBody>
          <a:bodyPr vert="horz" lIns="0" tIns="0" rIns="0" bIns="0" rtlCol="0" anchor="ctr">
            <a:noAutofit/>
          </a:bodyPr>
          <a:lstStyle>
            <a:lvl1pPr algn="l">
              <a:defRPr sz="1000">
                <a:solidFill>
                  <a:schemeClr val="tx2"/>
                </a:solidFill>
              </a:defRPr>
            </a:lvl1pPr>
          </a:lstStyle>
          <a:p>
            <a:r>
              <a:rPr lang="en-GB" noProof="0" dirty="0">
                <a:solidFill>
                  <a:schemeClr val="bg2"/>
                </a:solidFill>
              </a:rPr>
              <a:t>Finding the Needle in the Haystack</a:t>
            </a:r>
            <a:r>
              <a:rPr lang="en-US" noProof="0" dirty="0">
                <a:solidFill>
                  <a:schemeClr val="bg2"/>
                </a:solidFill>
              </a:rPr>
              <a:t> | © ROSEN Group 2025</a:t>
            </a:r>
          </a:p>
        </p:txBody>
      </p:sp>
      <p:grpSp>
        <p:nvGrpSpPr>
          <p:cNvPr id="42" name="Gruppieren 41">
            <a:extLst>
              <a:ext uri="{FF2B5EF4-FFF2-40B4-BE49-F238E27FC236}">
                <a16:creationId xmlns:a16="http://schemas.microsoft.com/office/drawing/2014/main" id="{9DF4F9F4-C5FE-6770-17AD-65DCD0B16484}"/>
              </a:ext>
            </a:extLst>
          </p:cNvPr>
          <p:cNvGrpSpPr>
            <a:grpSpLocks noChangeAspect="1"/>
          </p:cNvGrpSpPr>
          <p:nvPr/>
        </p:nvGrpSpPr>
        <p:grpSpPr bwMode="gray">
          <a:xfrm>
            <a:off x="12755043" y="0"/>
            <a:ext cx="3480873" cy="6165971"/>
            <a:chOff x="12588390" y="-79900"/>
            <a:chExt cx="3480873" cy="6165971"/>
          </a:xfrm>
        </p:grpSpPr>
        <p:sp>
          <p:nvSpPr>
            <p:cNvPr id="43" name="Rechteck 42">
              <a:extLst>
                <a:ext uri="{FF2B5EF4-FFF2-40B4-BE49-F238E27FC236}">
                  <a16:creationId xmlns:a16="http://schemas.microsoft.com/office/drawing/2014/main" id="{A8CC2291-55D7-E4A1-9A05-9E46F8B50D8D}"/>
                </a:ext>
              </a:extLst>
            </p:cNvPr>
            <p:cNvSpPr/>
            <p:nvPr/>
          </p:nvSpPr>
          <p:spPr bwMode="gray">
            <a:xfrm>
              <a:off x="12978915" y="302922"/>
              <a:ext cx="3090348" cy="578314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44000" tIns="612000" rIns="144000" bIns="144000" rtlCol="0" anchor="t" anchorCtr="0"/>
            <a:lstStyle/>
            <a:p>
              <a:pPr lvl="0" defTabSz="742950" fontAlgn="base">
                <a:lnSpc>
                  <a:spcPct val="110000"/>
                </a:lnSpc>
                <a:spcAft>
                  <a:spcPts val="1200"/>
                </a:spcAft>
                <a:buClr>
                  <a:srgbClr val="506491"/>
                </a:buClr>
                <a:tabLst>
                  <a:tab pos="216694" algn="l"/>
                  <a:tab pos="441127" algn="l"/>
                  <a:tab pos="657820" algn="l"/>
                  <a:tab pos="874514" algn="l"/>
                </a:tabLst>
                <a:defRPr/>
              </a:pPr>
              <a:r>
                <a:rPr lang="en-US" sz="1400" b="1" dirty="0">
                  <a:solidFill>
                    <a:schemeClr val="bg1"/>
                  </a:solidFill>
                </a:rPr>
                <a:t>Headlines</a:t>
              </a:r>
              <a:br>
                <a:rPr lang="en-US" sz="1400" b="1" dirty="0">
                  <a:solidFill>
                    <a:schemeClr val="bg1"/>
                  </a:solidFill>
                </a:rPr>
              </a:br>
              <a:r>
                <a:rPr lang="en-US" sz="1200" dirty="0">
                  <a:solidFill>
                    <a:schemeClr val="bg1"/>
                  </a:solidFill>
                </a:rPr>
                <a:t>Please use upper and lower case for headlines and subheadlines</a:t>
              </a:r>
            </a:p>
            <a:p>
              <a:pPr defTabSz="742950">
                <a:buSzTx/>
                <a:tabLst>
                  <a:tab pos="216694" algn="l"/>
                  <a:tab pos="441127" algn="l"/>
                  <a:tab pos="657820" algn="l"/>
                  <a:tab pos="874514" algn="l"/>
                </a:tabLst>
                <a:defRPr/>
              </a:pPr>
              <a:r>
                <a:rPr lang="en-US" sz="1200" dirty="0">
                  <a:solidFill>
                    <a:schemeClr val="bg1"/>
                  </a:solidFill>
                </a:rPr>
                <a:t>Headlines: </a:t>
              </a:r>
              <a:r>
                <a:rPr lang="en-US" sz="1200" b="1" dirty="0">
                  <a:solidFill>
                    <a:schemeClr val="bg1"/>
                  </a:solidFill>
                </a:rPr>
                <a:t>Arial (bold)</a:t>
              </a:r>
            </a:p>
            <a:p>
              <a:pPr defTabSz="742950">
                <a:buSzTx/>
                <a:tabLst>
                  <a:tab pos="216694" algn="l"/>
                  <a:tab pos="441127" algn="l"/>
                  <a:tab pos="657820" algn="l"/>
                  <a:tab pos="874514" algn="l"/>
                </a:tabLst>
                <a:defRPr/>
              </a:pPr>
              <a:r>
                <a:rPr lang="en-US" sz="1200" dirty="0">
                  <a:solidFill>
                    <a:schemeClr val="bg1"/>
                  </a:solidFill>
                </a:rPr>
                <a:t>Sub headlines: Arial (not bold)</a:t>
              </a:r>
            </a:p>
            <a:p>
              <a:pPr>
                <a:lnSpc>
                  <a:spcPct val="110000"/>
                </a:lnSpc>
                <a:spcAft>
                  <a:spcPts val="300"/>
                </a:spcAft>
              </a:pPr>
              <a:endParaRPr lang="en-US" sz="1400" b="1" dirty="0">
                <a:solidFill>
                  <a:schemeClr val="bg1"/>
                </a:solidFill>
              </a:endParaRPr>
            </a:p>
            <a:p>
              <a:pPr>
                <a:lnSpc>
                  <a:spcPct val="110000"/>
                </a:lnSpc>
                <a:spcAft>
                  <a:spcPts val="300"/>
                </a:spcAft>
              </a:pPr>
              <a:r>
                <a:rPr lang="en-US" sz="1400" b="1" dirty="0">
                  <a:solidFill>
                    <a:schemeClr val="bg1"/>
                  </a:solidFill>
                </a:rPr>
                <a:t>Bullet List</a:t>
              </a:r>
              <a:endParaRPr lang="en-US" sz="1200" dirty="0">
                <a:solidFill>
                  <a:schemeClr val="bg1"/>
                </a:solidFill>
              </a:endParaRPr>
            </a:p>
            <a:p>
              <a:pPr>
                <a:lnSpc>
                  <a:spcPct val="110000"/>
                </a:lnSpc>
                <a:spcAft>
                  <a:spcPts val="1200"/>
                </a:spcAft>
              </a:pPr>
              <a:r>
                <a:rPr lang="en-US" sz="1200" dirty="0">
                  <a:solidFill>
                    <a:schemeClr val="bg1"/>
                  </a:solidFill>
                </a:rPr>
                <a:t>Bullet points do not necessarily have to be used and can be removed in the “Home" menu bar under the "Bullets" tab.</a:t>
              </a:r>
            </a:p>
            <a:p>
              <a:pPr>
                <a:lnSpc>
                  <a:spcPct val="110000"/>
                </a:lnSpc>
                <a:spcAft>
                  <a:spcPts val="300"/>
                </a:spcAft>
              </a:pPr>
              <a:r>
                <a:rPr lang="en-US" sz="1400" b="1" dirty="0">
                  <a:solidFill>
                    <a:schemeClr val="bg1"/>
                  </a:solidFill>
                </a:rPr>
                <a:t>Font size for </a:t>
              </a:r>
              <a:br>
                <a:rPr lang="en-US" sz="1400" b="1" dirty="0">
                  <a:solidFill>
                    <a:schemeClr val="bg1"/>
                  </a:solidFill>
                </a:rPr>
              </a:br>
              <a:r>
                <a:rPr lang="en-US" sz="1400" b="1" dirty="0">
                  <a:solidFill>
                    <a:schemeClr val="bg1"/>
                  </a:solidFill>
                </a:rPr>
                <a:t>content slides</a:t>
              </a:r>
            </a:p>
            <a:p>
              <a:pPr>
                <a:lnSpc>
                  <a:spcPct val="110000"/>
                </a:lnSpc>
                <a:spcAft>
                  <a:spcPts val="300"/>
                </a:spcAft>
              </a:pPr>
              <a:r>
                <a:rPr lang="en-US" sz="1200" dirty="0">
                  <a:solidFill>
                    <a:schemeClr val="bg1"/>
                  </a:solidFill>
                </a:rPr>
                <a:t>Please use a consistent font size of 16 pt. for Subheadlines and 14 pt. for body text. For text-heavy slides, a font size of 12 pt. can be used for body text and 14 pt. for Subheadlines.</a:t>
              </a:r>
            </a:p>
            <a:p>
              <a:pPr>
                <a:lnSpc>
                  <a:spcPct val="110000"/>
                </a:lnSpc>
                <a:spcAft>
                  <a:spcPts val="300"/>
                </a:spcAft>
              </a:pPr>
              <a:r>
                <a:rPr lang="en-US" sz="1200" dirty="0">
                  <a:solidFill>
                    <a:schemeClr val="bg1"/>
                  </a:solidFill>
                </a:rPr>
                <a:t>The minimum size for continuous text should not exceed 12 pts.</a:t>
              </a:r>
            </a:p>
            <a:p>
              <a:pPr>
                <a:lnSpc>
                  <a:spcPct val="110000"/>
                </a:lnSpc>
                <a:spcAft>
                  <a:spcPts val="300"/>
                </a:spcAft>
              </a:pPr>
              <a:r>
                <a:rPr lang="en-US" sz="1200" b="1" dirty="0">
                  <a:solidFill>
                    <a:schemeClr val="bg1"/>
                  </a:solidFill>
                </a:rPr>
                <a:t>Line spacing: </a:t>
              </a:r>
              <a:r>
                <a:rPr lang="en-US" sz="1200" dirty="0">
                  <a:solidFill>
                    <a:schemeClr val="bg1"/>
                  </a:solidFill>
                </a:rPr>
                <a:t>1.1 </a:t>
              </a:r>
            </a:p>
            <a:p>
              <a:pPr>
                <a:lnSpc>
                  <a:spcPct val="110000"/>
                </a:lnSpc>
                <a:spcAft>
                  <a:spcPts val="300"/>
                </a:spcAft>
              </a:pPr>
              <a:r>
                <a:rPr lang="en-US" sz="1200" b="1" dirty="0">
                  <a:solidFill>
                    <a:schemeClr val="bg1"/>
                  </a:solidFill>
                </a:rPr>
                <a:t>Spacing between paragraphs: </a:t>
              </a:r>
              <a:r>
                <a:rPr lang="en-US" sz="1200" dirty="0">
                  <a:solidFill>
                    <a:schemeClr val="bg1"/>
                  </a:solidFill>
                </a:rPr>
                <a:t>6 pt.</a:t>
              </a:r>
            </a:p>
            <a:p>
              <a:pPr>
                <a:lnSpc>
                  <a:spcPct val="110000"/>
                </a:lnSpc>
                <a:spcAft>
                  <a:spcPts val="300"/>
                </a:spcAft>
              </a:pPr>
              <a:endParaRPr lang="en-US" sz="1200" dirty="0">
                <a:solidFill>
                  <a:schemeClr val="bg1"/>
                </a:solidFill>
              </a:endParaRPr>
            </a:p>
          </p:txBody>
        </p:sp>
        <p:grpSp>
          <p:nvGrpSpPr>
            <p:cNvPr id="44" name="Gruppieren 43">
              <a:extLst>
                <a:ext uri="{FF2B5EF4-FFF2-40B4-BE49-F238E27FC236}">
                  <a16:creationId xmlns:a16="http://schemas.microsoft.com/office/drawing/2014/main" id="{278C4373-ABA3-BAA3-F42D-CB653B7171A6}"/>
                </a:ext>
              </a:extLst>
            </p:cNvPr>
            <p:cNvGrpSpPr/>
            <p:nvPr/>
          </p:nvGrpSpPr>
          <p:grpSpPr bwMode="gray">
            <a:xfrm>
              <a:off x="12588390" y="-79900"/>
              <a:ext cx="781050" cy="781050"/>
              <a:chOff x="13063377" y="0"/>
              <a:chExt cx="781050" cy="781050"/>
            </a:xfrm>
          </p:grpSpPr>
          <p:sp>
            <p:nvSpPr>
              <p:cNvPr id="45" name="Ellipse 44">
                <a:extLst>
                  <a:ext uri="{FF2B5EF4-FFF2-40B4-BE49-F238E27FC236}">
                    <a16:creationId xmlns:a16="http://schemas.microsoft.com/office/drawing/2014/main" id="{ED762E66-2914-6A0E-10CE-C957CCADE4D7}"/>
                  </a:ext>
                </a:extLst>
              </p:cNvPr>
              <p:cNvSpPr/>
              <p:nvPr/>
            </p:nvSpPr>
            <p:spPr bwMode="gray">
              <a:xfrm>
                <a:off x="13063377" y="0"/>
                <a:ext cx="781050" cy="78105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26">
                <a:extLst>
                  <a:ext uri="{FF2B5EF4-FFF2-40B4-BE49-F238E27FC236}">
                    <a16:creationId xmlns:a16="http://schemas.microsoft.com/office/drawing/2014/main" id="{45F04E04-D4A9-7EB6-6DB1-AC27F532886A}"/>
                  </a:ext>
                </a:extLst>
              </p:cNvPr>
              <p:cNvGrpSpPr>
                <a:grpSpLocks noChangeAspect="1"/>
              </p:cNvGrpSpPr>
              <p:nvPr/>
            </p:nvGrpSpPr>
            <p:grpSpPr bwMode="gray">
              <a:xfrm>
                <a:off x="13245729" y="138525"/>
                <a:ext cx="416346" cy="504000"/>
                <a:chOff x="7177088" y="4749800"/>
                <a:chExt cx="603251" cy="730250"/>
              </a:xfrm>
            </p:grpSpPr>
            <p:sp>
              <p:nvSpPr>
                <p:cNvPr id="47" name="Freeform 354">
                  <a:extLst>
                    <a:ext uri="{FF2B5EF4-FFF2-40B4-BE49-F238E27FC236}">
                      <a16:creationId xmlns:a16="http://schemas.microsoft.com/office/drawing/2014/main" id="{ABB64124-6E04-7218-9DF6-9D27E979562A}"/>
                    </a:ext>
                  </a:extLst>
                </p:cNvPr>
                <p:cNvSpPr>
                  <a:spLocks/>
                </p:cNvSpPr>
                <p:nvPr/>
              </p:nvSpPr>
              <p:spPr bwMode="gray">
                <a:xfrm>
                  <a:off x="7304088" y="4851400"/>
                  <a:ext cx="374650" cy="469900"/>
                </a:xfrm>
                <a:custGeom>
                  <a:avLst/>
                  <a:gdLst>
                    <a:gd name="T0" fmla="*/ 329 w 493"/>
                    <a:gd name="T1" fmla="*/ 617 h 617"/>
                    <a:gd name="T2" fmla="*/ 329 w 493"/>
                    <a:gd name="T3" fmla="*/ 535 h 617"/>
                    <a:gd name="T4" fmla="*/ 373 w 493"/>
                    <a:gd name="T5" fmla="*/ 441 h 617"/>
                    <a:gd name="T6" fmla="*/ 335 w 493"/>
                    <a:gd name="T7" fmla="*/ 74 h 617"/>
                    <a:gd name="T8" fmla="*/ 9 w 493"/>
                    <a:gd name="T9" fmla="*/ 245 h 617"/>
                    <a:gd name="T10" fmla="*/ 87 w 493"/>
                    <a:gd name="T11" fmla="*/ 440 h 617"/>
                    <a:gd name="T12" fmla="*/ 131 w 493"/>
                    <a:gd name="T13" fmla="*/ 535 h 617"/>
                    <a:gd name="T14" fmla="*/ 131 w 493"/>
                    <a:gd name="T15" fmla="*/ 617 h 6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3" h="617">
                      <a:moveTo>
                        <a:pt x="329" y="617"/>
                      </a:moveTo>
                      <a:lnTo>
                        <a:pt x="329" y="535"/>
                      </a:lnTo>
                      <a:cubicBezTo>
                        <a:pt x="329" y="499"/>
                        <a:pt x="345" y="464"/>
                        <a:pt x="373" y="441"/>
                      </a:cubicBezTo>
                      <a:cubicBezTo>
                        <a:pt x="493" y="340"/>
                        <a:pt x="474" y="149"/>
                        <a:pt x="335" y="74"/>
                      </a:cubicBezTo>
                      <a:cubicBezTo>
                        <a:pt x="197" y="0"/>
                        <a:pt x="27" y="88"/>
                        <a:pt x="9" y="245"/>
                      </a:cubicBezTo>
                      <a:cubicBezTo>
                        <a:pt x="0" y="319"/>
                        <a:pt x="30" y="392"/>
                        <a:pt x="87" y="440"/>
                      </a:cubicBezTo>
                      <a:cubicBezTo>
                        <a:pt x="115" y="464"/>
                        <a:pt x="131" y="498"/>
                        <a:pt x="131" y="535"/>
                      </a:cubicBezTo>
                      <a:lnTo>
                        <a:pt x="131" y="617"/>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endParaRPr lang="en-US" dirty="0"/>
                </a:p>
              </p:txBody>
            </p:sp>
            <p:sp>
              <p:nvSpPr>
                <p:cNvPr id="48" name="Line 355">
                  <a:extLst>
                    <a:ext uri="{FF2B5EF4-FFF2-40B4-BE49-F238E27FC236}">
                      <a16:creationId xmlns:a16="http://schemas.microsoft.com/office/drawing/2014/main" id="{45310D94-9C17-628B-4775-AAA75EB0B87B}"/>
                    </a:ext>
                  </a:extLst>
                </p:cNvPr>
                <p:cNvSpPr>
                  <a:spLocks noChangeShapeType="1"/>
                </p:cNvSpPr>
                <p:nvPr/>
              </p:nvSpPr>
              <p:spPr bwMode="gray">
                <a:xfrm>
                  <a:off x="7400926" y="5364163"/>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49" name="Line 356">
                  <a:extLst>
                    <a:ext uri="{FF2B5EF4-FFF2-40B4-BE49-F238E27FC236}">
                      <a16:creationId xmlns:a16="http://schemas.microsoft.com/office/drawing/2014/main" id="{3EFA771A-7947-58CD-22BE-8EF5D4A1A9D3}"/>
                    </a:ext>
                  </a:extLst>
                </p:cNvPr>
                <p:cNvSpPr>
                  <a:spLocks noChangeShapeType="1"/>
                </p:cNvSpPr>
                <p:nvPr/>
              </p:nvSpPr>
              <p:spPr bwMode="gray">
                <a:xfrm>
                  <a:off x="7400926" y="5402263"/>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0" name="Line 357">
                  <a:extLst>
                    <a:ext uri="{FF2B5EF4-FFF2-40B4-BE49-F238E27FC236}">
                      <a16:creationId xmlns:a16="http://schemas.microsoft.com/office/drawing/2014/main" id="{B66AFB12-5A1D-162D-A123-78EAA7536924}"/>
                    </a:ext>
                  </a:extLst>
                </p:cNvPr>
                <p:cNvSpPr>
                  <a:spLocks noChangeShapeType="1"/>
                </p:cNvSpPr>
                <p:nvPr/>
              </p:nvSpPr>
              <p:spPr bwMode="gray">
                <a:xfrm>
                  <a:off x="7400926" y="5441950"/>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1" name="Line 358">
                  <a:extLst>
                    <a:ext uri="{FF2B5EF4-FFF2-40B4-BE49-F238E27FC236}">
                      <a16:creationId xmlns:a16="http://schemas.microsoft.com/office/drawing/2014/main" id="{3759E6EB-9F21-CDD8-38F2-F4AC58830A51}"/>
                    </a:ext>
                  </a:extLst>
                </p:cNvPr>
                <p:cNvSpPr>
                  <a:spLocks noChangeShapeType="1"/>
                </p:cNvSpPr>
                <p:nvPr/>
              </p:nvSpPr>
              <p:spPr bwMode="gray">
                <a:xfrm>
                  <a:off x="7439026" y="5480050"/>
                  <a:ext cx="777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2" name="Line 359">
                  <a:extLst>
                    <a:ext uri="{FF2B5EF4-FFF2-40B4-BE49-F238E27FC236}">
                      <a16:creationId xmlns:a16="http://schemas.microsoft.com/office/drawing/2014/main" id="{FE57DDA9-23D2-08C3-C6DD-2092D23DF330}"/>
                    </a:ext>
                  </a:extLst>
                </p:cNvPr>
                <p:cNvSpPr>
                  <a:spLocks noChangeShapeType="1"/>
                </p:cNvSpPr>
                <p:nvPr/>
              </p:nvSpPr>
              <p:spPr bwMode="gray">
                <a:xfrm>
                  <a:off x="7177088" y="5049838"/>
                  <a:ext cx="682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3" name="Line 360">
                  <a:extLst>
                    <a:ext uri="{FF2B5EF4-FFF2-40B4-BE49-F238E27FC236}">
                      <a16:creationId xmlns:a16="http://schemas.microsoft.com/office/drawing/2014/main" id="{23E70E55-AD29-1058-0772-9D877B67A67A}"/>
                    </a:ext>
                  </a:extLst>
                </p:cNvPr>
                <p:cNvSpPr>
                  <a:spLocks noChangeShapeType="1"/>
                </p:cNvSpPr>
                <p:nvPr/>
              </p:nvSpPr>
              <p:spPr bwMode="gray">
                <a:xfrm flipH="1" flipV="1">
                  <a:off x="7265988" y="4837113"/>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4" name="Line 361">
                  <a:extLst>
                    <a:ext uri="{FF2B5EF4-FFF2-40B4-BE49-F238E27FC236}">
                      <a16:creationId xmlns:a16="http://schemas.microsoft.com/office/drawing/2014/main" id="{A2564D16-F072-63B2-E611-D036630EB411}"/>
                    </a:ext>
                  </a:extLst>
                </p:cNvPr>
                <p:cNvSpPr>
                  <a:spLocks noChangeShapeType="1"/>
                </p:cNvSpPr>
                <p:nvPr/>
              </p:nvSpPr>
              <p:spPr bwMode="gray">
                <a:xfrm>
                  <a:off x="7478713" y="4749800"/>
                  <a:ext cx="0" cy="6667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5" name="Line 362">
                  <a:extLst>
                    <a:ext uri="{FF2B5EF4-FFF2-40B4-BE49-F238E27FC236}">
                      <a16:creationId xmlns:a16="http://schemas.microsoft.com/office/drawing/2014/main" id="{2AF0C5C2-4434-412B-1547-7279CC2B0376}"/>
                    </a:ext>
                  </a:extLst>
                </p:cNvPr>
                <p:cNvSpPr>
                  <a:spLocks noChangeShapeType="1"/>
                </p:cNvSpPr>
                <p:nvPr/>
              </p:nvSpPr>
              <p:spPr bwMode="gray">
                <a:xfrm flipV="1">
                  <a:off x="7645401" y="4837113"/>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6" name="Line 363">
                  <a:extLst>
                    <a:ext uri="{FF2B5EF4-FFF2-40B4-BE49-F238E27FC236}">
                      <a16:creationId xmlns:a16="http://schemas.microsoft.com/office/drawing/2014/main" id="{3A616453-2A41-9093-BE64-97FDEE9B7561}"/>
                    </a:ext>
                  </a:extLst>
                </p:cNvPr>
                <p:cNvSpPr>
                  <a:spLocks noChangeShapeType="1"/>
                </p:cNvSpPr>
                <p:nvPr/>
              </p:nvSpPr>
              <p:spPr bwMode="gray">
                <a:xfrm flipV="1">
                  <a:off x="7265988" y="5214938"/>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7" name="Line 364">
                  <a:extLst>
                    <a:ext uri="{FF2B5EF4-FFF2-40B4-BE49-F238E27FC236}">
                      <a16:creationId xmlns:a16="http://schemas.microsoft.com/office/drawing/2014/main" id="{6C8E79DB-CB39-01FD-DDBC-C05EFAE2A53A}"/>
                    </a:ext>
                  </a:extLst>
                </p:cNvPr>
                <p:cNvSpPr>
                  <a:spLocks noChangeShapeType="1"/>
                </p:cNvSpPr>
                <p:nvPr/>
              </p:nvSpPr>
              <p:spPr bwMode="gray">
                <a:xfrm flipH="1" flipV="1">
                  <a:off x="7645401" y="5214938"/>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8" name="Line 365">
                  <a:extLst>
                    <a:ext uri="{FF2B5EF4-FFF2-40B4-BE49-F238E27FC236}">
                      <a16:creationId xmlns:a16="http://schemas.microsoft.com/office/drawing/2014/main" id="{9A835544-DC08-BABC-ECB6-2D60FA33C078}"/>
                    </a:ext>
                  </a:extLst>
                </p:cNvPr>
                <p:cNvSpPr>
                  <a:spLocks noChangeShapeType="1"/>
                </p:cNvSpPr>
                <p:nvPr/>
              </p:nvSpPr>
              <p:spPr bwMode="gray">
                <a:xfrm flipH="1">
                  <a:off x="7712076" y="5049838"/>
                  <a:ext cx="682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grpSp>
        </p:grpSp>
      </p:grpSp>
      <p:pic>
        <p:nvPicPr>
          <p:cNvPr id="4" name="Picture 3">
            <a:extLst>
              <a:ext uri="{FF2B5EF4-FFF2-40B4-BE49-F238E27FC236}">
                <a16:creationId xmlns:a16="http://schemas.microsoft.com/office/drawing/2014/main" id="{CA702F74-936B-0F17-5866-3F3D9054622E}"/>
              </a:ext>
            </a:extLst>
          </p:cNvPr>
          <p:cNvPicPr>
            <a:picLocks noChangeAspect="1"/>
          </p:cNvPicPr>
          <p:nvPr/>
        </p:nvPicPr>
        <p:blipFill>
          <a:blip r:embed="rId2"/>
          <a:stretch>
            <a:fillRect/>
          </a:stretch>
        </p:blipFill>
        <p:spPr>
          <a:xfrm>
            <a:off x="9492855" y="1126508"/>
            <a:ext cx="1702485" cy="4974636"/>
          </a:xfrm>
          <a:prstGeom prst="rect">
            <a:avLst/>
          </a:prstGeom>
        </p:spPr>
      </p:pic>
      <p:pic>
        <p:nvPicPr>
          <p:cNvPr id="5" name="Picture 4">
            <a:extLst>
              <a:ext uri="{FF2B5EF4-FFF2-40B4-BE49-F238E27FC236}">
                <a16:creationId xmlns:a16="http://schemas.microsoft.com/office/drawing/2014/main" id="{A51538C1-6846-0A8B-41C8-32132846DC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9646" y="3411601"/>
            <a:ext cx="4041998" cy="3036071"/>
          </a:xfrm>
          <a:prstGeom prst="rect">
            <a:avLst/>
          </a:prstGeom>
        </p:spPr>
      </p:pic>
      <p:sp>
        <p:nvSpPr>
          <p:cNvPr id="6" name="TextBox 16">
            <a:extLst>
              <a:ext uri="{FF2B5EF4-FFF2-40B4-BE49-F238E27FC236}">
                <a16:creationId xmlns:a16="http://schemas.microsoft.com/office/drawing/2014/main" id="{2A3965CD-DADF-76F4-91A8-1A5B46BFE35B}"/>
              </a:ext>
            </a:extLst>
          </p:cNvPr>
          <p:cNvSpPr txBox="1"/>
          <p:nvPr/>
        </p:nvSpPr>
        <p:spPr>
          <a:xfrm>
            <a:off x="1108435" y="1563184"/>
            <a:ext cx="6038176" cy="2191369"/>
          </a:xfrm>
          <a:prstGeom prst="rect">
            <a:avLst/>
          </a:prstGeom>
        </p:spPr>
        <p:txBody>
          <a:bodyPr wrap="square" lIns="0" tIns="0" rIns="0" bIns="0" rtlCol="0" anchor="t">
            <a:spAutoFit/>
          </a:bodyPr>
          <a:lstStyle/>
          <a:p>
            <a:r>
              <a:rPr lang="en-GB" sz="1600" dirty="0">
                <a:latin typeface="+mj-lt"/>
                <a:sym typeface="Garet 1 Light"/>
              </a:rPr>
              <a:t>Defect Critical Size</a:t>
            </a:r>
          </a:p>
          <a:p>
            <a:endParaRPr lang="en-GB" dirty="0">
              <a:latin typeface="+mj-lt"/>
              <a:sym typeface="Garet 1 Light"/>
            </a:endParaRPr>
          </a:p>
          <a:p>
            <a:pPr marL="742950" lvl="1" indent="-285750">
              <a:buFont typeface="Arial" panose="020B0604020202020204" pitchFamily="34" charset="0"/>
              <a:buChar char="•"/>
            </a:pPr>
            <a:r>
              <a:rPr lang="en-GB" sz="1400" dirty="0">
                <a:latin typeface="+mj-lt"/>
                <a:sym typeface="Garet 1 Light"/>
              </a:rPr>
              <a:t>Calculation of the critical defect sizes for each pipe population</a:t>
            </a:r>
          </a:p>
          <a:p>
            <a:pPr marL="742950" lvl="1" indent="-285750">
              <a:buFont typeface="Arial" panose="020B0604020202020204" pitchFamily="34" charset="0"/>
              <a:buChar char="•"/>
            </a:pPr>
            <a:r>
              <a:rPr lang="en-GB" sz="1400" dirty="0">
                <a:latin typeface="+mj-lt"/>
                <a:sym typeface="Garet 1 Light"/>
              </a:rPr>
              <a:t>Based on pipeline design, material properties and operational data</a:t>
            </a:r>
          </a:p>
          <a:p>
            <a:pPr marL="742950" lvl="1" indent="-285750">
              <a:buFont typeface="Arial" panose="020B0604020202020204" pitchFamily="34" charset="0"/>
              <a:buChar char="•"/>
            </a:pPr>
            <a:endParaRPr lang="en-GB" sz="1400" dirty="0">
              <a:latin typeface="+mj-lt"/>
              <a:sym typeface="Garet 1 Light"/>
            </a:endParaRPr>
          </a:p>
          <a:p>
            <a:pPr marL="742950" lvl="1" indent="-285750">
              <a:buFont typeface="Arial" panose="020B0604020202020204" pitchFamily="34" charset="0"/>
              <a:buChar char="•"/>
            </a:pPr>
            <a:r>
              <a:rPr lang="en-GB" sz="1400" dirty="0">
                <a:latin typeface="+mj-lt"/>
                <a:sym typeface="Garet 1 Light"/>
              </a:rPr>
              <a:t>Serves two purposes:</a:t>
            </a:r>
          </a:p>
          <a:p>
            <a:pPr marL="1200150" lvl="2" indent="-285750">
              <a:buFont typeface="Arial" panose="020B0604020202020204" pitchFamily="34" charset="0"/>
              <a:buChar char="•"/>
            </a:pPr>
            <a:r>
              <a:rPr lang="en-GB" sz="1200" dirty="0">
                <a:latin typeface="+mj-lt"/>
                <a:sym typeface="Garet 1 Light"/>
              </a:rPr>
              <a:t>Important input for inspection technology selection</a:t>
            </a:r>
          </a:p>
          <a:p>
            <a:pPr marL="1200150" lvl="2" indent="-285750">
              <a:buFont typeface="Arial" panose="020B0604020202020204" pitchFamily="34" charset="0"/>
              <a:buChar char="•"/>
            </a:pPr>
            <a:r>
              <a:rPr lang="en-GB" sz="1200" dirty="0">
                <a:latin typeface="+mj-lt"/>
                <a:sym typeface="Garet 1 Light"/>
              </a:rPr>
              <a:t>Quickly determine if an anomaly is acceptable</a:t>
            </a:r>
          </a:p>
          <a:p>
            <a:pPr marL="1200150" lvl="2" indent="-285750">
              <a:buFont typeface="Arial" panose="020B0604020202020204" pitchFamily="34" charset="0"/>
              <a:buChar char="•"/>
            </a:pPr>
            <a:endParaRPr lang="en-GB" sz="1220" dirty="0">
              <a:latin typeface="+mj-lt"/>
              <a:sym typeface="Garet 1 Light"/>
            </a:endParaRPr>
          </a:p>
          <a:p>
            <a:pPr marL="742950" lvl="1" indent="-285750">
              <a:buFont typeface="Arial" panose="020B0604020202020204" pitchFamily="34" charset="0"/>
              <a:buChar char="•"/>
            </a:pPr>
            <a:endParaRPr lang="en-GB" sz="1220" dirty="0">
              <a:latin typeface="+mj-lt"/>
              <a:sym typeface="Garet 1 Light"/>
            </a:endParaRPr>
          </a:p>
        </p:txBody>
      </p:sp>
    </p:spTree>
    <p:extLst>
      <p:ext uri="{BB962C8B-B14F-4D97-AF65-F5344CB8AC3E}">
        <p14:creationId xmlns:p14="http://schemas.microsoft.com/office/powerpoint/2010/main" val="1205516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F346A-43E2-72E3-5149-7613E661099E}"/>
            </a:ext>
          </a:extLst>
        </p:cNvPr>
        <p:cNvGrpSpPr/>
        <p:nvPr/>
      </p:nvGrpSpPr>
      <p:grpSpPr>
        <a:xfrm>
          <a:off x="0" y="0"/>
          <a:ext cx="0" cy="0"/>
          <a:chOff x="0" y="0"/>
          <a:chExt cx="0" cy="0"/>
        </a:xfrm>
      </p:grpSpPr>
      <p:sp>
        <p:nvSpPr>
          <p:cNvPr id="7" name="Titel 6">
            <a:extLst>
              <a:ext uri="{FF2B5EF4-FFF2-40B4-BE49-F238E27FC236}">
                <a16:creationId xmlns:a16="http://schemas.microsoft.com/office/drawing/2014/main" id="{845C3FF9-979A-9690-0B0B-40C5C6B2FACD}"/>
              </a:ext>
            </a:extLst>
          </p:cNvPr>
          <p:cNvSpPr>
            <a:spLocks noGrp="1"/>
          </p:cNvSpPr>
          <p:nvPr>
            <p:ph type="title"/>
          </p:nvPr>
        </p:nvSpPr>
        <p:spPr bwMode="gray"/>
        <p:txBody>
          <a:bodyPr/>
          <a:lstStyle/>
          <a:p>
            <a:r>
              <a:rPr lang="en-US" dirty="0"/>
              <a:t>Crack Management</a:t>
            </a:r>
            <a:br>
              <a:rPr lang="en-US" dirty="0"/>
            </a:br>
            <a:r>
              <a:rPr lang="en-US" b="0" dirty="0"/>
              <a:t>Understanding the cracking threats</a:t>
            </a:r>
            <a:br>
              <a:rPr lang="en-US" dirty="0"/>
            </a:br>
            <a:br>
              <a:rPr lang="en-US" dirty="0"/>
            </a:br>
            <a:endParaRPr lang="en-US" b="0" dirty="0"/>
          </a:p>
        </p:txBody>
      </p:sp>
      <p:sp>
        <p:nvSpPr>
          <p:cNvPr id="20" name="Foliennummernplatzhalter 2">
            <a:extLst>
              <a:ext uri="{FF2B5EF4-FFF2-40B4-BE49-F238E27FC236}">
                <a16:creationId xmlns:a16="http://schemas.microsoft.com/office/drawing/2014/main" id="{F34E7BCC-6471-FB1F-28C4-3F605C4BA1FA}"/>
              </a:ext>
            </a:extLst>
          </p:cNvPr>
          <p:cNvSpPr>
            <a:spLocks noGrp="1"/>
          </p:cNvSpPr>
          <p:nvPr>
            <p:ph type="sldNum" sz="quarter" idx="4"/>
          </p:nvPr>
        </p:nvSpPr>
        <p:spPr bwMode="gray">
          <a:prstGeom prst="rect">
            <a:avLst/>
          </a:prstGeom>
          <a:noFill/>
        </p:spPr>
        <p:txBody>
          <a:bodyPr vert="horz" lIns="0" tIns="0" rIns="0" bIns="0" rtlCol="0" anchor="ctr" anchorCtr="0"/>
          <a:lstStyle>
            <a:lvl1pPr algn="r">
              <a:defRPr lang="en-US" sz="1000" b="1" kern="1200" smtClean="0">
                <a:solidFill>
                  <a:schemeClr val="tx2"/>
                </a:solidFill>
                <a:latin typeface="+mn-lt"/>
                <a:ea typeface="+mn-ea"/>
                <a:cs typeface="+mn-cs"/>
              </a:defRPr>
            </a:lvl1pPr>
          </a:lstStyle>
          <a:p>
            <a:fld id="{175B214D-6BE7-42B0-9C13-90FEE9B2482C}" type="slidenum">
              <a:rPr lang="en-US" smtClean="0">
                <a:solidFill>
                  <a:schemeClr val="bg2"/>
                </a:solidFill>
              </a:rPr>
              <a:pPr/>
              <a:t>21</a:t>
            </a:fld>
            <a:endParaRPr lang="en-US" b="0" dirty="0">
              <a:solidFill>
                <a:schemeClr val="bg2"/>
              </a:solidFill>
            </a:endParaRPr>
          </a:p>
        </p:txBody>
      </p:sp>
      <p:sp>
        <p:nvSpPr>
          <p:cNvPr id="21" name="Fußzeilenplatzhalter 5">
            <a:extLst>
              <a:ext uri="{FF2B5EF4-FFF2-40B4-BE49-F238E27FC236}">
                <a16:creationId xmlns:a16="http://schemas.microsoft.com/office/drawing/2014/main" id="{0CB57D4B-7C54-F8A9-B50A-E31F93C88DB7}"/>
              </a:ext>
            </a:extLst>
          </p:cNvPr>
          <p:cNvSpPr>
            <a:spLocks noGrp="1"/>
          </p:cNvSpPr>
          <p:nvPr>
            <p:ph type="ftr" sz="quarter" idx="3"/>
          </p:nvPr>
        </p:nvSpPr>
        <p:spPr bwMode="gray">
          <a:prstGeom prst="rect">
            <a:avLst/>
          </a:prstGeom>
        </p:spPr>
        <p:txBody>
          <a:bodyPr vert="horz" lIns="0" tIns="0" rIns="0" bIns="0" rtlCol="0" anchor="ctr">
            <a:noAutofit/>
          </a:bodyPr>
          <a:lstStyle>
            <a:lvl1pPr algn="l">
              <a:defRPr sz="1000">
                <a:solidFill>
                  <a:schemeClr val="tx2"/>
                </a:solidFill>
              </a:defRPr>
            </a:lvl1pPr>
          </a:lstStyle>
          <a:p>
            <a:r>
              <a:rPr lang="en-GB" noProof="0" dirty="0">
                <a:solidFill>
                  <a:schemeClr val="bg2"/>
                </a:solidFill>
              </a:rPr>
              <a:t>Finding the Needle in the Haystack</a:t>
            </a:r>
            <a:r>
              <a:rPr lang="en-US" noProof="0" dirty="0">
                <a:solidFill>
                  <a:schemeClr val="bg2"/>
                </a:solidFill>
              </a:rPr>
              <a:t> | © ROSEN Group 2025</a:t>
            </a:r>
          </a:p>
        </p:txBody>
      </p:sp>
      <p:grpSp>
        <p:nvGrpSpPr>
          <p:cNvPr id="42" name="Gruppieren 41">
            <a:extLst>
              <a:ext uri="{FF2B5EF4-FFF2-40B4-BE49-F238E27FC236}">
                <a16:creationId xmlns:a16="http://schemas.microsoft.com/office/drawing/2014/main" id="{86C4E95D-6714-EBB2-E3EF-3C98AF36D68A}"/>
              </a:ext>
            </a:extLst>
          </p:cNvPr>
          <p:cNvGrpSpPr>
            <a:grpSpLocks noChangeAspect="1"/>
          </p:cNvGrpSpPr>
          <p:nvPr/>
        </p:nvGrpSpPr>
        <p:grpSpPr bwMode="gray">
          <a:xfrm>
            <a:off x="12755043" y="0"/>
            <a:ext cx="3480873" cy="6165971"/>
            <a:chOff x="12588390" y="-79900"/>
            <a:chExt cx="3480873" cy="6165971"/>
          </a:xfrm>
        </p:grpSpPr>
        <p:sp>
          <p:nvSpPr>
            <p:cNvPr id="43" name="Rechteck 42">
              <a:extLst>
                <a:ext uri="{FF2B5EF4-FFF2-40B4-BE49-F238E27FC236}">
                  <a16:creationId xmlns:a16="http://schemas.microsoft.com/office/drawing/2014/main" id="{2ED5EFA5-15F8-FA48-0501-19EDBFF1CF2B}"/>
                </a:ext>
              </a:extLst>
            </p:cNvPr>
            <p:cNvSpPr/>
            <p:nvPr/>
          </p:nvSpPr>
          <p:spPr bwMode="gray">
            <a:xfrm>
              <a:off x="12978915" y="302922"/>
              <a:ext cx="3090348" cy="578314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44000" tIns="612000" rIns="144000" bIns="144000" rtlCol="0" anchor="t" anchorCtr="0"/>
            <a:lstStyle/>
            <a:p>
              <a:pPr lvl="0" defTabSz="742950" fontAlgn="base">
                <a:lnSpc>
                  <a:spcPct val="110000"/>
                </a:lnSpc>
                <a:spcAft>
                  <a:spcPts val="1200"/>
                </a:spcAft>
                <a:buClr>
                  <a:srgbClr val="506491"/>
                </a:buClr>
                <a:tabLst>
                  <a:tab pos="216694" algn="l"/>
                  <a:tab pos="441127" algn="l"/>
                  <a:tab pos="657820" algn="l"/>
                  <a:tab pos="874514" algn="l"/>
                </a:tabLst>
                <a:defRPr/>
              </a:pPr>
              <a:r>
                <a:rPr lang="en-US" sz="1400" b="1" dirty="0">
                  <a:solidFill>
                    <a:schemeClr val="bg1"/>
                  </a:solidFill>
                </a:rPr>
                <a:t>Headlines</a:t>
              </a:r>
              <a:br>
                <a:rPr lang="en-US" sz="1400" b="1" dirty="0">
                  <a:solidFill>
                    <a:schemeClr val="bg1"/>
                  </a:solidFill>
                </a:rPr>
              </a:br>
              <a:r>
                <a:rPr lang="en-US" sz="1200" dirty="0">
                  <a:solidFill>
                    <a:schemeClr val="bg1"/>
                  </a:solidFill>
                </a:rPr>
                <a:t>Please use upper and lower case for headlines and subheadlines</a:t>
              </a:r>
            </a:p>
            <a:p>
              <a:pPr defTabSz="742950">
                <a:buSzTx/>
                <a:tabLst>
                  <a:tab pos="216694" algn="l"/>
                  <a:tab pos="441127" algn="l"/>
                  <a:tab pos="657820" algn="l"/>
                  <a:tab pos="874514" algn="l"/>
                </a:tabLst>
                <a:defRPr/>
              </a:pPr>
              <a:r>
                <a:rPr lang="en-US" sz="1200" dirty="0">
                  <a:solidFill>
                    <a:schemeClr val="bg1"/>
                  </a:solidFill>
                </a:rPr>
                <a:t>Headlines: </a:t>
              </a:r>
              <a:r>
                <a:rPr lang="en-US" sz="1200" b="1" dirty="0">
                  <a:solidFill>
                    <a:schemeClr val="bg1"/>
                  </a:solidFill>
                </a:rPr>
                <a:t>Arial (bold)</a:t>
              </a:r>
            </a:p>
            <a:p>
              <a:pPr defTabSz="742950">
                <a:buSzTx/>
                <a:tabLst>
                  <a:tab pos="216694" algn="l"/>
                  <a:tab pos="441127" algn="l"/>
                  <a:tab pos="657820" algn="l"/>
                  <a:tab pos="874514" algn="l"/>
                </a:tabLst>
                <a:defRPr/>
              </a:pPr>
              <a:r>
                <a:rPr lang="en-US" sz="1200" dirty="0">
                  <a:solidFill>
                    <a:schemeClr val="bg1"/>
                  </a:solidFill>
                </a:rPr>
                <a:t>Sub headlines: Arial (not bold)</a:t>
              </a:r>
            </a:p>
            <a:p>
              <a:pPr>
                <a:lnSpc>
                  <a:spcPct val="110000"/>
                </a:lnSpc>
                <a:spcAft>
                  <a:spcPts val="300"/>
                </a:spcAft>
              </a:pPr>
              <a:endParaRPr lang="en-US" sz="1400" b="1" dirty="0">
                <a:solidFill>
                  <a:schemeClr val="bg1"/>
                </a:solidFill>
              </a:endParaRPr>
            </a:p>
            <a:p>
              <a:pPr>
                <a:lnSpc>
                  <a:spcPct val="110000"/>
                </a:lnSpc>
                <a:spcAft>
                  <a:spcPts val="300"/>
                </a:spcAft>
              </a:pPr>
              <a:r>
                <a:rPr lang="en-US" sz="1400" b="1" dirty="0">
                  <a:solidFill>
                    <a:schemeClr val="bg1"/>
                  </a:solidFill>
                </a:rPr>
                <a:t>Bullet List</a:t>
              </a:r>
              <a:endParaRPr lang="en-US" sz="1200" dirty="0">
                <a:solidFill>
                  <a:schemeClr val="bg1"/>
                </a:solidFill>
              </a:endParaRPr>
            </a:p>
            <a:p>
              <a:pPr>
                <a:lnSpc>
                  <a:spcPct val="110000"/>
                </a:lnSpc>
                <a:spcAft>
                  <a:spcPts val="1200"/>
                </a:spcAft>
              </a:pPr>
              <a:r>
                <a:rPr lang="en-US" sz="1200" dirty="0">
                  <a:solidFill>
                    <a:schemeClr val="bg1"/>
                  </a:solidFill>
                </a:rPr>
                <a:t>Bullet points do not necessarily have to be used and can be removed in the “Home" menu bar under the "Bullets" tab.</a:t>
              </a:r>
            </a:p>
            <a:p>
              <a:pPr>
                <a:lnSpc>
                  <a:spcPct val="110000"/>
                </a:lnSpc>
                <a:spcAft>
                  <a:spcPts val="300"/>
                </a:spcAft>
              </a:pPr>
              <a:r>
                <a:rPr lang="en-US" sz="1400" b="1" dirty="0">
                  <a:solidFill>
                    <a:schemeClr val="bg1"/>
                  </a:solidFill>
                </a:rPr>
                <a:t>Font size for </a:t>
              </a:r>
              <a:br>
                <a:rPr lang="en-US" sz="1400" b="1" dirty="0">
                  <a:solidFill>
                    <a:schemeClr val="bg1"/>
                  </a:solidFill>
                </a:rPr>
              </a:br>
              <a:r>
                <a:rPr lang="en-US" sz="1400" b="1" dirty="0">
                  <a:solidFill>
                    <a:schemeClr val="bg1"/>
                  </a:solidFill>
                </a:rPr>
                <a:t>content slides</a:t>
              </a:r>
            </a:p>
            <a:p>
              <a:pPr>
                <a:lnSpc>
                  <a:spcPct val="110000"/>
                </a:lnSpc>
                <a:spcAft>
                  <a:spcPts val="300"/>
                </a:spcAft>
              </a:pPr>
              <a:r>
                <a:rPr lang="en-US" sz="1200" dirty="0">
                  <a:solidFill>
                    <a:schemeClr val="bg1"/>
                  </a:solidFill>
                </a:rPr>
                <a:t>Please use a consistent font size of 16 pt. for Subheadlines and 14 pt. for body text. For text-heavy slides, a font size of 12 pt. can be used for body text and 14 pt. for Subheadlines.</a:t>
              </a:r>
            </a:p>
            <a:p>
              <a:pPr>
                <a:lnSpc>
                  <a:spcPct val="110000"/>
                </a:lnSpc>
                <a:spcAft>
                  <a:spcPts val="300"/>
                </a:spcAft>
              </a:pPr>
              <a:r>
                <a:rPr lang="en-US" sz="1200" dirty="0">
                  <a:solidFill>
                    <a:schemeClr val="bg1"/>
                  </a:solidFill>
                </a:rPr>
                <a:t>The minimum size for continuous text should not exceed 12 pts.</a:t>
              </a:r>
            </a:p>
            <a:p>
              <a:pPr>
                <a:lnSpc>
                  <a:spcPct val="110000"/>
                </a:lnSpc>
                <a:spcAft>
                  <a:spcPts val="300"/>
                </a:spcAft>
              </a:pPr>
              <a:r>
                <a:rPr lang="en-US" sz="1200" b="1" dirty="0">
                  <a:solidFill>
                    <a:schemeClr val="bg1"/>
                  </a:solidFill>
                </a:rPr>
                <a:t>Line spacing: </a:t>
              </a:r>
              <a:r>
                <a:rPr lang="en-US" sz="1200" dirty="0">
                  <a:solidFill>
                    <a:schemeClr val="bg1"/>
                  </a:solidFill>
                </a:rPr>
                <a:t>1.1 </a:t>
              </a:r>
            </a:p>
            <a:p>
              <a:pPr>
                <a:lnSpc>
                  <a:spcPct val="110000"/>
                </a:lnSpc>
                <a:spcAft>
                  <a:spcPts val="300"/>
                </a:spcAft>
              </a:pPr>
              <a:r>
                <a:rPr lang="en-US" sz="1200" b="1" dirty="0">
                  <a:solidFill>
                    <a:schemeClr val="bg1"/>
                  </a:solidFill>
                </a:rPr>
                <a:t>Spacing between paragraphs: </a:t>
              </a:r>
              <a:r>
                <a:rPr lang="en-US" sz="1200" dirty="0">
                  <a:solidFill>
                    <a:schemeClr val="bg1"/>
                  </a:solidFill>
                </a:rPr>
                <a:t>6 pt.</a:t>
              </a:r>
            </a:p>
            <a:p>
              <a:pPr>
                <a:lnSpc>
                  <a:spcPct val="110000"/>
                </a:lnSpc>
                <a:spcAft>
                  <a:spcPts val="300"/>
                </a:spcAft>
              </a:pPr>
              <a:endParaRPr lang="en-US" sz="1200" dirty="0">
                <a:solidFill>
                  <a:schemeClr val="bg1"/>
                </a:solidFill>
              </a:endParaRPr>
            </a:p>
          </p:txBody>
        </p:sp>
        <p:grpSp>
          <p:nvGrpSpPr>
            <p:cNvPr id="44" name="Gruppieren 43">
              <a:extLst>
                <a:ext uri="{FF2B5EF4-FFF2-40B4-BE49-F238E27FC236}">
                  <a16:creationId xmlns:a16="http://schemas.microsoft.com/office/drawing/2014/main" id="{77406B3A-92AA-B133-46B0-86E9F34ABE39}"/>
                </a:ext>
              </a:extLst>
            </p:cNvPr>
            <p:cNvGrpSpPr/>
            <p:nvPr/>
          </p:nvGrpSpPr>
          <p:grpSpPr bwMode="gray">
            <a:xfrm>
              <a:off x="12588390" y="-79900"/>
              <a:ext cx="781050" cy="781050"/>
              <a:chOff x="13063377" y="0"/>
              <a:chExt cx="781050" cy="781050"/>
            </a:xfrm>
          </p:grpSpPr>
          <p:sp>
            <p:nvSpPr>
              <p:cNvPr id="45" name="Ellipse 44">
                <a:extLst>
                  <a:ext uri="{FF2B5EF4-FFF2-40B4-BE49-F238E27FC236}">
                    <a16:creationId xmlns:a16="http://schemas.microsoft.com/office/drawing/2014/main" id="{D089BA2F-E41F-3839-9C54-6982E14E5D08}"/>
                  </a:ext>
                </a:extLst>
              </p:cNvPr>
              <p:cNvSpPr/>
              <p:nvPr/>
            </p:nvSpPr>
            <p:spPr bwMode="gray">
              <a:xfrm>
                <a:off x="13063377" y="0"/>
                <a:ext cx="781050" cy="78105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26">
                <a:extLst>
                  <a:ext uri="{FF2B5EF4-FFF2-40B4-BE49-F238E27FC236}">
                    <a16:creationId xmlns:a16="http://schemas.microsoft.com/office/drawing/2014/main" id="{68E1E9CC-A4DF-0A35-B983-7AA683BB6749}"/>
                  </a:ext>
                </a:extLst>
              </p:cNvPr>
              <p:cNvGrpSpPr>
                <a:grpSpLocks noChangeAspect="1"/>
              </p:cNvGrpSpPr>
              <p:nvPr/>
            </p:nvGrpSpPr>
            <p:grpSpPr bwMode="gray">
              <a:xfrm>
                <a:off x="13245729" y="138525"/>
                <a:ext cx="416346" cy="504000"/>
                <a:chOff x="7177088" y="4749800"/>
                <a:chExt cx="603251" cy="730250"/>
              </a:xfrm>
            </p:grpSpPr>
            <p:sp>
              <p:nvSpPr>
                <p:cNvPr id="47" name="Freeform 354">
                  <a:extLst>
                    <a:ext uri="{FF2B5EF4-FFF2-40B4-BE49-F238E27FC236}">
                      <a16:creationId xmlns:a16="http://schemas.microsoft.com/office/drawing/2014/main" id="{D99C612F-D0B5-C939-B9FF-0530BDF67DA8}"/>
                    </a:ext>
                  </a:extLst>
                </p:cNvPr>
                <p:cNvSpPr>
                  <a:spLocks/>
                </p:cNvSpPr>
                <p:nvPr/>
              </p:nvSpPr>
              <p:spPr bwMode="gray">
                <a:xfrm>
                  <a:off x="7304088" y="4851400"/>
                  <a:ext cx="374650" cy="469900"/>
                </a:xfrm>
                <a:custGeom>
                  <a:avLst/>
                  <a:gdLst>
                    <a:gd name="T0" fmla="*/ 329 w 493"/>
                    <a:gd name="T1" fmla="*/ 617 h 617"/>
                    <a:gd name="T2" fmla="*/ 329 w 493"/>
                    <a:gd name="T3" fmla="*/ 535 h 617"/>
                    <a:gd name="T4" fmla="*/ 373 w 493"/>
                    <a:gd name="T5" fmla="*/ 441 h 617"/>
                    <a:gd name="T6" fmla="*/ 335 w 493"/>
                    <a:gd name="T7" fmla="*/ 74 h 617"/>
                    <a:gd name="T8" fmla="*/ 9 w 493"/>
                    <a:gd name="T9" fmla="*/ 245 h 617"/>
                    <a:gd name="T10" fmla="*/ 87 w 493"/>
                    <a:gd name="T11" fmla="*/ 440 h 617"/>
                    <a:gd name="T12" fmla="*/ 131 w 493"/>
                    <a:gd name="T13" fmla="*/ 535 h 617"/>
                    <a:gd name="T14" fmla="*/ 131 w 493"/>
                    <a:gd name="T15" fmla="*/ 617 h 6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3" h="617">
                      <a:moveTo>
                        <a:pt x="329" y="617"/>
                      </a:moveTo>
                      <a:lnTo>
                        <a:pt x="329" y="535"/>
                      </a:lnTo>
                      <a:cubicBezTo>
                        <a:pt x="329" y="499"/>
                        <a:pt x="345" y="464"/>
                        <a:pt x="373" y="441"/>
                      </a:cubicBezTo>
                      <a:cubicBezTo>
                        <a:pt x="493" y="340"/>
                        <a:pt x="474" y="149"/>
                        <a:pt x="335" y="74"/>
                      </a:cubicBezTo>
                      <a:cubicBezTo>
                        <a:pt x="197" y="0"/>
                        <a:pt x="27" y="88"/>
                        <a:pt x="9" y="245"/>
                      </a:cubicBezTo>
                      <a:cubicBezTo>
                        <a:pt x="0" y="319"/>
                        <a:pt x="30" y="392"/>
                        <a:pt x="87" y="440"/>
                      </a:cubicBezTo>
                      <a:cubicBezTo>
                        <a:pt x="115" y="464"/>
                        <a:pt x="131" y="498"/>
                        <a:pt x="131" y="535"/>
                      </a:cubicBezTo>
                      <a:lnTo>
                        <a:pt x="131" y="617"/>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endParaRPr lang="en-US" dirty="0"/>
                </a:p>
              </p:txBody>
            </p:sp>
            <p:sp>
              <p:nvSpPr>
                <p:cNvPr id="48" name="Line 355">
                  <a:extLst>
                    <a:ext uri="{FF2B5EF4-FFF2-40B4-BE49-F238E27FC236}">
                      <a16:creationId xmlns:a16="http://schemas.microsoft.com/office/drawing/2014/main" id="{D14002ED-0F16-8F22-7B16-48E1B32834C3}"/>
                    </a:ext>
                  </a:extLst>
                </p:cNvPr>
                <p:cNvSpPr>
                  <a:spLocks noChangeShapeType="1"/>
                </p:cNvSpPr>
                <p:nvPr/>
              </p:nvSpPr>
              <p:spPr bwMode="gray">
                <a:xfrm>
                  <a:off x="7400926" y="5364163"/>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49" name="Line 356">
                  <a:extLst>
                    <a:ext uri="{FF2B5EF4-FFF2-40B4-BE49-F238E27FC236}">
                      <a16:creationId xmlns:a16="http://schemas.microsoft.com/office/drawing/2014/main" id="{E3FEC8B7-BED5-D703-0FFE-34C5371FDAEF}"/>
                    </a:ext>
                  </a:extLst>
                </p:cNvPr>
                <p:cNvSpPr>
                  <a:spLocks noChangeShapeType="1"/>
                </p:cNvSpPr>
                <p:nvPr/>
              </p:nvSpPr>
              <p:spPr bwMode="gray">
                <a:xfrm>
                  <a:off x="7400926" y="5402263"/>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0" name="Line 357">
                  <a:extLst>
                    <a:ext uri="{FF2B5EF4-FFF2-40B4-BE49-F238E27FC236}">
                      <a16:creationId xmlns:a16="http://schemas.microsoft.com/office/drawing/2014/main" id="{2C9B12D1-3BB1-20AC-C26A-B3926A8550AC}"/>
                    </a:ext>
                  </a:extLst>
                </p:cNvPr>
                <p:cNvSpPr>
                  <a:spLocks noChangeShapeType="1"/>
                </p:cNvSpPr>
                <p:nvPr/>
              </p:nvSpPr>
              <p:spPr bwMode="gray">
                <a:xfrm>
                  <a:off x="7400926" y="5441950"/>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1" name="Line 358">
                  <a:extLst>
                    <a:ext uri="{FF2B5EF4-FFF2-40B4-BE49-F238E27FC236}">
                      <a16:creationId xmlns:a16="http://schemas.microsoft.com/office/drawing/2014/main" id="{818B8F1F-8742-E3F0-94F4-2FD8032939CC}"/>
                    </a:ext>
                  </a:extLst>
                </p:cNvPr>
                <p:cNvSpPr>
                  <a:spLocks noChangeShapeType="1"/>
                </p:cNvSpPr>
                <p:nvPr/>
              </p:nvSpPr>
              <p:spPr bwMode="gray">
                <a:xfrm>
                  <a:off x="7439026" y="5480050"/>
                  <a:ext cx="777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2" name="Line 359">
                  <a:extLst>
                    <a:ext uri="{FF2B5EF4-FFF2-40B4-BE49-F238E27FC236}">
                      <a16:creationId xmlns:a16="http://schemas.microsoft.com/office/drawing/2014/main" id="{069574B1-CD79-B70B-D23D-F1826F6B947D}"/>
                    </a:ext>
                  </a:extLst>
                </p:cNvPr>
                <p:cNvSpPr>
                  <a:spLocks noChangeShapeType="1"/>
                </p:cNvSpPr>
                <p:nvPr/>
              </p:nvSpPr>
              <p:spPr bwMode="gray">
                <a:xfrm>
                  <a:off x="7177088" y="5049838"/>
                  <a:ext cx="682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3" name="Line 360">
                  <a:extLst>
                    <a:ext uri="{FF2B5EF4-FFF2-40B4-BE49-F238E27FC236}">
                      <a16:creationId xmlns:a16="http://schemas.microsoft.com/office/drawing/2014/main" id="{5803B26F-9F4B-EC8A-55AE-77037E86A3B7}"/>
                    </a:ext>
                  </a:extLst>
                </p:cNvPr>
                <p:cNvSpPr>
                  <a:spLocks noChangeShapeType="1"/>
                </p:cNvSpPr>
                <p:nvPr/>
              </p:nvSpPr>
              <p:spPr bwMode="gray">
                <a:xfrm flipH="1" flipV="1">
                  <a:off x="7265988" y="4837113"/>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4" name="Line 361">
                  <a:extLst>
                    <a:ext uri="{FF2B5EF4-FFF2-40B4-BE49-F238E27FC236}">
                      <a16:creationId xmlns:a16="http://schemas.microsoft.com/office/drawing/2014/main" id="{9830459B-7F31-FB4F-242E-F8BC07196BF5}"/>
                    </a:ext>
                  </a:extLst>
                </p:cNvPr>
                <p:cNvSpPr>
                  <a:spLocks noChangeShapeType="1"/>
                </p:cNvSpPr>
                <p:nvPr/>
              </p:nvSpPr>
              <p:spPr bwMode="gray">
                <a:xfrm>
                  <a:off x="7478713" y="4749800"/>
                  <a:ext cx="0" cy="6667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5" name="Line 362">
                  <a:extLst>
                    <a:ext uri="{FF2B5EF4-FFF2-40B4-BE49-F238E27FC236}">
                      <a16:creationId xmlns:a16="http://schemas.microsoft.com/office/drawing/2014/main" id="{2453B44A-10EE-A0C4-E466-7F03F6D634C2}"/>
                    </a:ext>
                  </a:extLst>
                </p:cNvPr>
                <p:cNvSpPr>
                  <a:spLocks noChangeShapeType="1"/>
                </p:cNvSpPr>
                <p:nvPr/>
              </p:nvSpPr>
              <p:spPr bwMode="gray">
                <a:xfrm flipV="1">
                  <a:off x="7645401" y="4837113"/>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6" name="Line 363">
                  <a:extLst>
                    <a:ext uri="{FF2B5EF4-FFF2-40B4-BE49-F238E27FC236}">
                      <a16:creationId xmlns:a16="http://schemas.microsoft.com/office/drawing/2014/main" id="{0BF8E53A-EC40-4789-8530-BE53F11F0B3B}"/>
                    </a:ext>
                  </a:extLst>
                </p:cNvPr>
                <p:cNvSpPr>
                  <a:spLocks noChangeShapeType="1"/>
                </p:cNvSpPr>
                <p:nvPr/>
              </p:nvSpPr>
              <p:spPr bwMode="gray">
                <a:xfrm flipV="1">
                  <a:off x="7265988" y="5214938"/>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7" name="Line 364">
                  <a:extLst>
                    <a:ext uri="{FF2B5EF4-FFF2-40B4-BE49-F238E27FC236}">
                      <a16:creationId xmlns:a16="http://schemas.microsoft.com/office/drawing/2014/main" id="{A2FD9470-D66D-1D3B-9E23-5539A6AFA144}"/>
                    </a:ext>
                  </a:extLst>
                </p:cNvPr>
                <p:cNvSpPr>
                  <a:spLocks noChangeShapeType="1"/>
                </p:cNvSpPr>
                <p:nvPr/>
              </p:nvSpPr>
              <p:spPr bwMode="gray">
                <a:xfrm flipH="1" flipV="1">
                  <a:off x="7645401" y="5214938"/>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8" name="Line 365">
                  <a:extLst>
                    <a:ext uri="{FF2B5EF4-FFF2-40B4-BE49-F238E27FC236}">
                      <a16:creationId xmlns:a16="http://schemas.microsoft.com/office/drawing/2014/main" id="{B8902E7B-011F-C3AF-C056-AC781F158F5B}"/>
                    </a:ext>
                  </a:extLst>
                </p:cNvPr>
                <p:cNvSpPr>
                  <a:spLocks noChangeShapeType="1"/>
                </p:cNvSpPr>
                <p:nvPr/>
              </p:nvSpPr>
              <p:spPr bwMode="gray">
                <a:xfrm flipH="1">
                  <a:off x="7712076" y="5049838"/>
                  <a:ext cx="682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grpSp>
        </p:grpSp>
      </p:grpSp>
      <p:pic>
        <p:nvPicPr>
          <p:cNvPr id="4" name="Picture 3">
            <a:extLst>
              <a:ext uri="{FF2B5EF4-FFF2-40B4-BE49-F238E27FC236}">
                <a16:creationId xmlns:a16="http://schemas.microsoft.com/office/drawing/2014/main" id="{B97AD6A4-7F39-4077-C386-E776A9C00CA9}"/>
              </a:ext>
            </a:extLst>
          </p:cNvPr>
          <p:cNvPicPr>
            <a:picLocks noChangeAspect="1"/>
          </p:cNvPicPr>
          <p:nvPr/>
        </p:nvPicPr>
        <p:blipFill>
          <a:blip r:embed="rId2"/>
          <a:stretch>
            <a:fillRect/>
          </a:stretch>
        </p:blipFill>
        <p:spPr>
          <a:xfrm>
            <a:off x="9492855" y="1126508"/>
            <a:ext cx="1702485" cy="4974636"/>
          </a:xfrm>
          <a:prstGeom prst="rect">
            <a:avLst/>
          </a:prstGeom>
        </p:spPr>
      </p:pic>
      <p:sp>
        <p:nvSpPr>
          <p:cNvPr id="2" name="TextBox 16">
            <a:extLst>
              <a:ext uri="{FF2B5EF4-FFF2-40B4-BE49-F238E27FC236}">
                <a16:creationId xmlns:a16="http://schemas.microsoft.com/office/drawing/2014/main" id="{6C341D97-926A-FC31-43A8-AC08F668F1DB}"/>
              </a:ext>
            </a:extLst>
          </p:cNvPr>
          <p:cNvSpPr txBox="1"/>
          <p:nvPr/>
        </p:nvSpPr>
        <p:spPr>
          <a:xfrm>
            <a:off x="1149502" y="1563184"/>
            <a:ext cx="6038176" cy="4068806"/>
          </a:xfrm>
          <a:prstGeom prst="rect">
            <a:avLst/>
          </a:prstGeom>
        </p:spPr>
        <p:txBody>
          <a:bodyPr wrap="square" lIns="0" tIns="0" rIns="0" bIns="0" rtlCol="0" anchor="t">
            <a:spAutoFit/>
          </a:bodyPr>
          <a:lstStyle/>
          <a:p>
            <a:r>
              <a:rPr lang="en-GB" sz="1600" dirty="0">
                <a:latin typeface="+mj-lt"/>
                <a:sym typeface="Garet 1 Light"/>
              </a:rPr>
              <a:t>Root Cause Analysis</a:t>
            </a:r>
          </a:p>
          <a:p>
            <a:endParaRPr lang="en-GB" sz="1600" dirty="0">
              <a:latin typeface="+mj-lt"/>
              <a:sym typeface="Garet 1 Light"/>
            </a:endParaRPr>
          </a:p>
          <a:p>
            <a:pPr marL="285750" indent="-285750">
              <a:buFont typeface="Arial" panose="020B0604020202020204" pitchFamily="34" charset="0"/>
              <a:buChar char="•"/>
            </a:pPr>
            <a:r>
              <a:rPr lang="en-GB" sz="1400" dirty="0">
                <a:latin typeface="+mj-lt"/>
                <a:sym typeface="Garet 1 Light"/>
              </a:rPr>
              <a:t>In order to manage the cracking threat(s), an operator needs to be able to define the active degradation mechanisms in the pipeline.</a:t>
            </a:r>
          </a:p>
          <a:p>
            <a:pPr marL="285750" indent="-285750">
              <a:buFont typeface="Arial" panose="020B0604020202020204" pitchFamily="34" charset="0"/>
              <a:buChar char="•"/>
            </a:pPr>
            <a:endParaRPr lang="en-GB" sz="1400" dirty="0">
              <a:latin typeface="+mj-lt"/>
              <a:sym typeface="Garet 1 Light"/>
            </a:endParaRPr>
          </a:p>
          <a:p>
            <a:pPr marL="285750" indent="-285750">
              <a:buFont typeface="Arial" panose="020B0604020202020204" pitchFamily="34" charset="0"/>
              <a:buChar char="•"/>
            </a:pPr>
            <a:r>
              <a:rPr lang="en-GB" sz="1400" dirty="0">
                <a:latin typeface="+mj-lt"/>
                <a:sym typeface="Garet 1 Light"/>
              </a:rPr>
              <a:t>Causal analysis attempts to identify the given threat types using available information.</a:t>
            </a:r>
          </a:p>
          <a:p>
            <a:pPr marL="742950" lvl="1" indent="-285750">
              <a:buFont typeface="Arial" panose="020B0604020202020204" pitchFamily="34" charset="0"/>
              <a:buChar char="•"/>
            </a:pPr>
            <a:r>
              <a:rPr lang="en-GB" sz="1200" dirty="0">
                <a:latin typeface="+mj-lt"/>
                <a:sym typeface="Garet 1 Light"/>
              </a:rPr>
              <a:t>Failure analysis report/failure morphology</a:t>
            </a:r>
          </a:p>
          <a:p>
            <a:pPr marL="742950" lvl="1" indent="-285750">
              <a:buFont typeface="Arial" panose="020B0604020202020204" pitchFamily="34" charset="0"/>
              <a:buChar char="•"/>
            </a:pPr>
            <a:r>
              <a:rPr lang="en-GB" sz="1200" dirty="0">
                <a:latin typeface="+mj-lt"/>
                <a:sym typeface="Garet 1 Light"/>
              </a:rPr>
              <a:t>Material testing results</a:t>
            </a:r>
          </a:p>
          <a:p>
            <a:pPr marL="742950" lvl="1" indent="-285750">
              <a:buFont typeface="Arial" panose="020B0604020202020204" pitchFamily="34" charset="0"/>
              <a:buChar char="•"/>
            </a:pPr>
            <a:r>
              <a:rPr lang="en-GB" sz="1200" dirty="0">
                <a:latin typeface="+mj-lt"/>
                <a:sym typeface="Garet 1 Light"/>
              </a:rPr>
              <a:t>Historical excavation reports</a:t>
            </a:r>
          </a:p>
          <a:p>
            <a:pPr marL="742950" lvl="1" indent="-285750">
              <a:buFont typeface="Arial" panose="020B0604020202020204" pitchFamily="34" charset="0"/>
              <a:buChar char="•"/>
            </a:pPr>
            <a:r>
              <a:rPr lang="en-GB" sz="1200" dirty="0">
                <a:latin typeface="+mj-lt"/>
                <a:sym typeface="Garet 1 Light"/>
              </a:rPr>
              <a:t>Knowledge of pipe ‘vintage’</a:t>
            </a:r>
          </a:p>
          <a:p>
            <a:pPr marL="742950" lvl="1" indent="-285750">
              <a:buFont typeface="Arial" panose="020B0604020202020204" pitchFamily="34" charset="0"/>
              <a:buChar char="•"/>
            </a:pPr>
            <a:r>
              <a:rPr lang="en-GB" sz="1200" dirty="0">
                <a:latin typeface="+mj-lt"/>
                <a:sym typeface="Garet 1 Light"/>
              </a:rPr>
              <a:t>Knowledge of construction practices</a:t>
            </a:r>
          </a:p>
          <a:p>
            <a:pPr marL="742950" lvl="1" indent="-285750">
              <a:buFont typeface="Arial" panose="020B0604020202020204" pitchFamily="34" charset="0"/>
              <a:buChar char="•"/>
            </a:pPr>
            <a:r>
              <a:rPr lang="en-GB" sz="1200" dirty="0">
                <a:latin typeface="+mj-lt"/>
                <a:sym typeface="Garet 1 Light"/>
              </a:rPr>
              <a:t>Knowledge of operational regime</a:t>
            </a:r>
          </a:p>
          <a:p>
            <a:pPr marL="742950" lvl="1" indent="-285750">
              <a:buFont typeface="Arial" panose="020B0604020202020204" pitchFamily="34" charset="0"/>
              <a:buChar char="•"/>
            </a:pPr>
            <a:r>
              <a:rPr lang="en-GB" sz="1200" dirty="0">
                <a:latin typeface="+mj-lt"/>
                <a:sym typeface="Garet 1 Light"/>
              </a:rPr>
              <a:t>Environmental sampling data</a:t>
            </a:r>
          </a:p>
          <a:p>
            <a:pPr marL="742950" lvl="1" indent="-285750">
              <a:buFont typeface="Arial" panose="020B0604020202020204" pitchFamily="34" charset="0"/>
              <a:buChar char="•"/>
            </a:pPr>
            <a:r>
              <a:rPr lang="en-GB" sz="1200" dirty="0">
                <a:latin typeface="+mj-lt"/>
                <a:sym typeface="Garet 1 Light"/>
              </a:rPr>
              <a:t>Route information</a:t>
            </a:r>
          </a:p>
          <a:p>
            <a:pPr marL="742950" lvl="1" indent="-285750">
              <a:buFont typeface="Arial" panose="020B0604020202020204" pitchFamily="34" charset="0"/>
              <a:buChar char="•"/>
            </a:pPr>
            <a:endParaRPr lang="en-GB" sz="1400" dirty="0">
              <a:latin typeface="+mj-lt"/>
              <a:sym typeface="Garet 1 Light"/>
            </a:endParaRPr>
          </a:p>
          <a:p>
            <a:pPr marL="285750" indent="-285750">
              <a:buFont typeface="Arial" panose="020B0604020202020204" pitchFamily="34" charset="0"/>
              <a:buChar char="•"/>
            </a:pPr>
            <a:r>
              <a:rPr lang="en-GB" sz="1400" dirty="0">
                <a:latin typeface="+mj-lt"/>
                <a:sym typeface="Garet 1 Light"/>
              </a:rPr>
              <a:t>Unlikely that all of this data is available when the cracking threat is newly discovered.</a:t>
            </a:r>
          </a:p>
          <a:p>
            <a:pPr marL="1200150" lvl="2" indent="-285750">
              <a:buFont typeface="Arial" panose="020B0604020202020204" pitchFamily="34" charset="0"/>
              <a:buChar char="•"/>
            </a:pPr>
            <a:endParaRPr lang="en-GB" sz="1220" dirty="0">
              <a:latin typeface="+mj-lt"/>
              <a:sym typeface="Garet 1 Light"/>
            </a:endParaRPr>
          </a:p>
          <a:p>
            <a:pPr marL="742950" lvl="1" indent="-285750">
              <a:buFont typeface="Arial" panose="020B0604020202020204" pitchFamily="34" charset="0"/>
              <a:buChar char="•"/>
            </a:pPr>
            <a:endParaRPr lang="en-GB" sz="1220" dirty="0">
              <a:latin typeface="+mj-lt"/>
              <a:sym typeface="Garet 1 Light"/>
            </a:endParaRPr>
          </a:p>
        </p:txBody>
      </p:sp>
    </p:spTree>
    <p:extLst>
      <p:ext uri="{BB962C8B-B14F-4D97-AF65-F5344CB8AC3E}">
        <p14:creationId xmlns:p14="http://schemas.microsoft.com/office/powerpoint/2010/main" val="2796251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3B2FA-67B3-F3D4-6162-4537929A876C}"/>
            </a:ext>
          </a:extLst>
        </p:cNvPr>
        <p:cNvGrpSpPr/>
        <p:nvPr/>
      </p:nvGrpSpPr>
      <p:grpSpPr>
        <a:xfrm>
          <a:off x="0" y="0"/>
          <a:ext cx="0" cy="0"/>
          <a:chOff x="0" y="0"/>
          <a:chExt cx="0" cy="0"/>
        </a:xfrm>
      </p:grpSpPr>
      <p:sp>
        <p:nvSpPr>
          <p:cNvPr id="7" name="Titel 6">
            <a:extLst>
              <a:ext uri="{FF2B5EF4-FFF2-40B4-BE49-F238E27FC236}">
                <a16:creationId xmlns:a16="http://schemas.microsoft.com/office/drawing/2014/main" id="{1B570FEA-29E4-4325-1D93-7A47F310A1F7}"/>
              </a:ext>
            </a:extLst>
          </p:cNvPr>
          <p:cNvSpPr>
            <a:spLocks noGrp="1"/>
          </p:cNvSpPr>
          <p:nvPr>
            <p:ph type="title"/>
          </p:nvPr>
        </p:nvSpPr>
        <p:spPr bwMode="gray"/>
        <p:txBody>
          <a:bodyPr/>
          <a:lstStyle/>
          <a:p>
            <a:r>
              <a:rPr lang="en-US" dirty="0"/>
              <a:t>Crack Management</a:t>
            </a:r>
            <a:br>
              <a:rPr lang="en-US" dirty="0"/>
            </a:br>
            <a:r>
              <a:rPr lang="en-US" b="0" dirty="0"/>
              <a:t>Understanding the cracking threats</a:t>
            </a:r>
            <a:br>
              <a:rPr lang="en-US" dirty="0"/>
            </a:br>
            <a:br>
              <a:rPr lang="en-US" dirty="0"/>
            </a:br>
            <a:endParaRPr lang="en-US" b="0" dirty="0"/>
          </a:p>
        </p:txBody>
      </p:sp>
      <p:sp>
        <p:nvSpPr>
          <p:cNvPr id="20" name="Foliennummernplatzhalter 2">
            <a:extLst>
              <a:ext uri="{FF2B5EF4-FFF2-40B4-BE49-F238E27FC236}">
                <a16:creationId xmlns:a16="http://schemas.microsoft.com/office/drawing/2014/main" id="{82E2B165-D018-6F1E-AC80-57C3465FF737}"/>
              </a:ext>
            </a:extLst>
          </p:cNvPr>
          <p:cNvSpPr>
            <a:spLocks noGrp="1"/>
          </p:cNvSpPr>
          <p:nvPr>
            <p:ph type="sldNum" sz="quarter" idx="4"/>
          </p:nvPr>
        </p:nvSpPr>
        <p:spPr bwMode="gray">
          <a:prstGeom prst="rect">
            <a:avLst/>
          </a:prstGeom>
          <a:noFill/>
        </p:spPr>
        <p:txBody>
          <a:bodyPr vert="horz" lIns="0" tIns="0" rIns="0" bIns="0" rtlCol="0" anchor="ctr" anchorCtr="0"/>
          <a:lstStyle>
            <a:lvl1pPr algn="r">
              <a:defRPr lang="en-US" sz="1000" b="1" kern="1200" smtClean="0">
                <a:solidFill>
                  <a:schemeClr val="tx2"/>
                </a:solidFill>
                <a:latin typeface="+mn-lt"/>
                <a:ea typeface="+mn-ea"/>
                <a:cs typeface="+mn-cs"/>
              </a:defRPr>
            </a:lvl1pPr>
          </a:lstStyle>
          <a:p>
            <a:fld id="{175B214D-6BE7-42B0-9C13-90FEE9B2482C}" type="slidenum">
              <a:rPr lang="en-US" smtClean="0">
                <a:solidFill>
                  <a:schemeClr val="bg2"/>
                </a:solidFill>
              </a:rPr>
              <a:pPr/>
              <a:t>22</a:t>
            </a:fld>
            <a:endParaRPr lang="en-US" b="0" dirty="0">
              <a:solidFill>
                <a:schemeClr val="bg2"/>
              </a:solidFill>
            </a:endParaRPr>
          </a:p>
        </p:txBody>
      </p:sp>
      <p:sp>
        <p:nvSpPr>
          <p:cNvPr id="21" name="Fußzeilenplatzhalter 5">
            <a:extLst>
              <a:ext uri="{FF2B5EF4-FFF2-40B4-BE49-F238E27FC236}">
                <a16:creationId xmlns:a16="http://schemas.microsoft.com/office/drawing/2014/main" id="{647CB677-E0CB-60D3-5C6B-2421C18D27C9}"/>
              </a:ext>
            </a:extLst>
          </p:cNvPr>
          <p:cNvSpPr>
            <a:spLocks noGrp="1"/>
          </p:cNvSpPr>
          <p:nvPr>
            <p:ph type="ftr" sz="quarter" idx="3"/>
          </p:nvPr>
        </p:nvSpPr>
        <p:spPr bwMode="gray">
          <a:prstGeom prst="rect">
            <a:avLst/>
          </a:prstGeom>
        </p:spPr>
        <p:txBody>
          <a:bodyPr vert="horz" lIns="0" tIns="0" rIns="0" bIns="0" rtlCol="0" anchor="ctr">
            <a:noAutofit/>
          </a:bodyPr>
          <a:lstStyle>
            <a:lvl1pPr algn="l">
              <a:defRPr sz="1000">
                <a:solidFill>
                  <a:schemeClr val="tx2"/>
                </a:solidFill>
              </a:defRPr>
            </a:lvl1pPr>
          </a:lstStyle>
          <a:p>
            <a:r>
              <a:rPr lang="en-GB" noProof="0" dirty="0">
                <a:solidFill>
                  <a:schemeClr val="bg2"/>
                </a:solidFill>
              </a:rPr>
              <a:t>Finding the Needle in the Haystack</a:t>
            </a:r>
            <a:r>
              <a:rPr lang="en-US" noProof="0" dirty="0">
                <a:solidFill>
                  <a:schemeClr val="bg2"/>
                </a:solidFill>
              </a:rPr>
              <a:t> | © ROSEN Group 2025</a:t>
            </a:r>
          </a:p>
        </p:txBody>
      </p:sp>
      <p:grpSp>
        <p:nvGrpSpPr>
          <p:cNvPr id="42" name="Gruppieren 41">
            <a:extLst>
              <a:ext uri="{FF2B5EF4-FFF2-40B4-BE49-F238E27FC236}">
                <a16:creationId xmlns:a16="http://schemas.microsoft.com/office/drawing/2014/main" id="{2C1B8BD5-E2AC-E31C-E78B-DB04FD115B52}"/>
              </a:ext>
            </a:extLst>
          </p:cNvPr>
          <p:cNvGrpSpPr>
            <a:grpSpLocks noChangeAspect="1"/>
          </p:cNvGrpSpPr>
          <p:nvPr/>
        </p:nvGrpSpPr>
        <p:grpSpPr bwMode="gray">
          <a:xfrm>
            <a:off x="12755043" y="0"/>
            <a:ext cx="3480873" cy="6165971"/>
            <a:chOff x="12588390" y="-79900"/>
            <a:chExt cx="3480873" cy="6165971"/>
          </a:xfrm>
        </p:grpSpPr>
        <p:sp>
          <p:nvSpPr>
            <p:cNvPr id="43" name="Rechteck 42">
              <a:extLst>
                <a:ext uri="{FF2B5EF4-FFF2-40B4-BE49-F238E27FC236}">
                  <a16:creationId xmlns:a16="http://schemas.microsoft.com/office/drawing/2014/main" id="{AB8F1306-06B7-CA3F-116A-5CB7A1773354}"/>
                </a:ext>
              </a:extLst>
            </p:cNvPr>
            <p:cNvSpPr/>
            <p:nvPr/>
          </p:nvSpPr>
          <p:spPr bwMode="gray">
            <a:xfrm>
              <a:off x="12978915" y="302922"/>
              <a:ext cx="3090348" cy="578314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44000" tIns="612000" rIns="144000" bIns="144000" rtlCol="0" anchor="t" anchorCtr="0"/>
            <a:lstStyle/>
            <a:p>
              <a:pPr lvl="0" defTabSz="742950" fontAlgn="base">
                <a:lnSpc>
                  <a:spcPct val="110000"/>
                </a:lnSpc>
                <a:spcAft>
                  <a:spcPts val="1200"/>
                </a:spcAft>
                <a:buClr>
                  <a:srgbClr val="506491"/>
                </a:buClr>
                <a:tabLst>
                  <a:tab pos="216694" algn="l"/>
                  <a:tab pos="441127" algn="l"/>
                  <a:tab pos="657820" algn="l"/>
                  <a:tab pos="874514" algn="l"/>
                </a:tabLst>
                <a:defRPr/>
              </a:pPr>
              <a:r>
                <a:rPr lang="en-US" sz="1400" b="1" dirty="0">
                  <a:solidFill>
                    <a:schemeClr val="bg1"/>
                  </a:solidFill>
                </a:rPr>
                <a:t>Headlines</a:t>
              </a:r>
              <a:br>
                <a:rPr lang="en-US" sz="1400" b="1" dirty="0">
                  <a:solidFill>
                    <a:schemeClr val="bg1"/>
                  </a:solidFill>
                </a:rPr>
              </a:br>
              <a:r>
                <a:rPr lang="en-US" sz="1200" dirty="0">
                  <a:solidFill>
                    <a:schemeClr val="bg1"/>
                  </a:solidFill>
                </a:rPr>
                <a:t>Please use upper and lower case for headlines and subheadlines</a:t>
              </a:r>
            </a:p>
            <a:p>
              <a:pPr defTabSz="742950">
                <a:buSzTx/>
                <a:tabLst>
                  <a:tab pos="216694" algn="l"/>
                  <a:tab pos="441127" algn="l"/>
                  <a:tab pos="657820" algn="l"/>
                  <a:tab pos="874514" algn="l"/>
                </a:tabLst>
                <a:defRPr/>
              </a:pPr>
              <a:r>
                <a:rPr lang="en-US" sz="1200" dirty="0">
                  <a:solidFill>
                    <a:schemeClr val="bg1"/>
                  </a:solidFill>
                </a:rPr>
                <a:t>Headlines: </a:t>
              </a:r>
              <a:r>
                <a:rPr lang="en-US" sz="1200" b="1" dirty="0">
                  <a:solidFill>
                    <a:schemeClr val="bg1"/>
                  </a:solidFill>
                </a:rPr>
                <a:t>Arial (bold)</a:t>
              </a:r>
            </a:p>
            <a:p>
              <a:pPr defTabSz="742950">
                <a:buSzTx/>
                <a:tabLst>
                  <a:tab pos="216694" algn="l"/>
                  <a:tab pos="441127" algn="l"/>
                  <a:tab pos="657820" algn="l"/>
                  <a:tab pos="874514" algn="l"/>
                </a:tabLst>
                <a:defRPr/>
              </a:pPr>
              <a:r>
                <a:rPr lang="en-US" sz="1200" dirty="0">
                  <a:solidFill>
                    <a:schemeClr val="bg1"/>
                  </a:solidFill>
                </a:rPr>
                <a:t>Sub headlines: Arial (not bold)</a:t>
              </a:r>
            </a:p>
            <a:p>
              <a:pPr>
                <a:lnSpc>
                  <a:spcPct val="110000"/>
                </a:lnSpc>
                <a:spcAft>
                  <a:spcPts val="300"/>
                </a:spcAft>
              </a:pPr>
              <a:endParaRPr lang="en-US" sz="1400" b="1" dirty="0">
                <a:solidFill>
                  <a:schemeClr val="bg1"/>
                </a:solidFill>
              </a:endParaRPr>
            </a:p>
            <a:p>
              <a:pPr>
                <a:lnSpc>
                  <a:spcPct val="110000"/>
                </a:lnSpc>
                <a:spcAft>
                  <a:spcPts val="300"/>
                </a:spcAft>
              </a:pPr>
              <a:r>
                <a:rPr lang="en-US" sz="1400" b="1" dirty="0">
                  <a:solidFill>
                    <a:schemeClr val="bg1"/>
                  </a:solidFill>
                </a:rPr>
                <a:t>Bullet List</a:t>
              </a:r>
              <a:endParaRPr lang="en-US" sz="1200" dirty="0">
                <a:solidFill>
                  <a:schemeClr val="bg1"/>
                </a:solidFill>
              </a:endParaRPr>
            </a:p>
            <a:p>
              <a:pPr>
                <a:lnSpc>
                  <a:spcPct val="110000"/>
                </a:lnSpc>
                <a:spcAft>
                  <a:spcPts val="1200"/>
                </a:spcAft>
              </a:pPr>
              <a:r>
                <a:rPr lang="en-US" sz="1200" dirty="0">
                  <a:solidFill>
                    <a:schemeClr val="bg1"/>
                  </a:solidFill>
                </a:rPr>
                <a:t>Bullet points do not necessarily have to be used and can be removed in the “Home" menu bar under the "Bullets" tab.</a:t>
              </a:r>
            </a:p>
            <a:p>
              <a:pPr>
                <a:lnSpc>
                  <a:spcPct val="110000"/>
                </a:lnSpc>
                <a:spcAft>
                  <a:spcPts val="300"/>
                </a:spcAft>
              </a:pPr>
              <a:r>
                <a:rPr lang="en-US" sz="1400" b="1" dirty="0">
                  <a:solidFill>
                    <a:schemeClr val="bg1"/>
                  </a:solidFill>
                </a:rPr>
                <a:t>Font size for </a:t>
              </a:r>
              <a:br>
                <a:rPr lang="en-US" sz="1400" b="1" dirty="0">
                  <a:solidFill>
                    <a:schemeClr val="bg1"/>
                  </a:solidFill>
                </a:rPr>
              </a:br>
              <a:r>
                <a:rPr lang="en-US" sz="1400" b="1" dirty="0">
                  <a:solidFill>
                    <a:schemeClr val="bg1"/>
                  </a:solidFill>
                </a:rPr>
                <a:t>content slides</a:t>
              </a:r>
            </a:p>
            <a:p>
              <a:pPr>
                <a:lnSpc>
                  <a:spcPct val="110000"/>
                </a:lnSpc>
                <a:spcAft>
                  <a:spcPts val="300"/>
                </a:spcAft>
              </a:pPr>
              <a:r>
                <a:rPr lang="en-US" sz="1200" dirty="0">
                  <a:solidFill>
                    <a:schemeClr val="bg1"/>
                  </a:solidFill>
                </a:rPr>
                <a:t>Please use a consistent font size of 16 pt. for Subheadlines and 14 pt. for body text. For text-heavy slides, a font size of 12 pt. can be used for body text and 14 pt. for Subheadlines.</a:t>
              </a:r>
            </a:p>
            <a:p>
              <a:pPr>
                <a:lnSpc>
                  <a:spcPct val="110000"/>
                </a:lnSpc>
                <a:spcAft>
                  <a:spcPts val="300"/>
                </a:spcAft>
              </a:pPr>
              <a:r>
                <a:rPr lang="en-US" sz="1200" dirty="0">
                  <a:solidFill>
                    <a:schemeClr val="bg1"/>
                  </a:solidFill>
                </a:rPr>
                <a:t>The minimum size for continuous text should not exceed 12 pts.</a:t>
              </a:r>
            </a:p>
            <a:p>
              <a:pPr>
                <a:lnSpc>
                  <a:spcPct val="110000"/>
                </a:lnSpc>
                <a:spcAft>
                  <a:spcPts val="300"/>
                </a:spcAft>
              </a:pPr>
              <a:r>
                <a:rPr lang="en-US" sz="1200" b="1" dirty="0">
                  <a:solidFill>
                    <a:schemeClr val="bg1"/>
                  </a:solidFill>
                </a:rPr>
                <a:t>Line spacing: </a:t>
              </a:r>
              <a:r>
                <a:rPr lang="en-US" sz="1200" dirty="0">
                  <a:solidFill>
                    <a:schemeClr val="bg1"/>
                  </a:solidFill>
                </a:rPr>
                <a:t>1.1 </a:t>
              </a:r>
            </a:p>
            <a:p>
              <a:pPr>
                <a:lnSpc>
                  <a:spcPct val="110000"/>
                </a:lnSpc>
                <a:spcAft>
                  <a:spcPts val="300"/>
                </a:spcAft>
              </a:pPr>
              <a:r>
                <a:rPr lang="en-US" sz="1200" b="1" dirty="0">
                  <a:solidFill>
                    <a:schemeClr val="bg1"/>
                  </a:solidFill>
                </a:rPr>
                <a:t>Spacing between paragraphs: </a:t>
              </a:r>
              <a:r>
                <a:rPr lang="en-US" sz="1200" dirty="0">
                  <a:solidFill>
                    <a:schemeClr val="bg1"/>
                  </a:solidFill>
                </a:rPr>
                <a:t>6 pt.</a:t>
              </a:r>
            </a:p>
            <a:p>
              <a:pPr>
                <a:lnSpc>
                  <a:spcPct val="110000"/>
                </a:lnSpc>
                <a:spcAft>
                  <a:spcPts val="300"/>
                </a:spcAft>
              </a:pPr>
              <a:endParaRPr lang="en-US" sz="1200" dirty="0">
                <a:solidFill>
                  <a:schemeClr val="bg1"/>
                </a:solidFill>
              </a:endParaRPr>
            </a:p>
          </p:txBody>
        </p:sp>
        <p:grpSp>
          <p:nvGrpSpPr>
            <p:cNvPr id="44" name="Gruppieren 43">
              <a:extLst>
                <a:ext uri="{FF2B5EF4-FFF2-40B4-BE49-F238E27FC236}">
                  <a16:creationId xmlns:a16="http://schemas.microsoft.com/office/drawing/2014/main" id="{6C66B35A-ABF7-0E24-8962-DCAF7F7DEB7C}"/>
                </a:ext>
              </a:extLst>
            </p:cNvPr>
            <p:cNvGrpSpPr/>
            <p:nvPr/>
          </p:nvGrpSpPr>
          <p:grpSpPr bwMode="gray">
            <a:xfrm>
              <a:off x="12588390" y="-79900"/>
              <a:ext cx="781050" cy="781050"/>
              <a:chOff x="13063377" y="0"/>
              <a:chExt cx="781050" cy="781050"/>
            </a:xfrm>
          </p:grpSpPr>
          <p:sp>
            <p:nvSpPr>
              <p:cNvPr id="45" name="Ellipse 44">
                <a:extLst>
                  <a:ext uri="{FF2B5EF4-FFF2-40B4-BE49-F238E27FC236}">
                    <a16:creationId xmlns:a16="http://schemas.microsoft.com/office/drawing/2014/main" id="{08D72289-45D6-50F5-AEAF-BFB63DCF6F08}"/>
                  </a:ext>
                </a:extLst>
              </p:cNvPr>
              <p:cNvSpPr/>
              <p:nvPr/>
            </p:nvSpPr>
            <p:spPr bwMode="gray">
              <a:xfrm>
                <a:off x="13063377" y="0"/>
                <a:ext cx="781050" cy="78105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26">
                <a:extLst>
                  <a:ext uri="{FF2B5EF4-FFF2-40B4-BE49-F238E27FC236}">
                    <a16:creationId xmlns:a16="http://schemas.microsoft.com/office/drawing/2014/main" id="{7A22CE8F-4FDD-D35B-967B-FB2119002660}"/>
                  </a:ext>
                </a:extLst>
              </p:cNvPr>
              <p:cNvGrpSpPr>
                <a:grpSpLocks noChangeAspect="1"/>
              </p:cNvGrpSpPr>
              <p:nvPr/>
            </p:nvGrpSpPr>
            <p:grpSpPr bwMode="gray">
              <a:xfrm>
                <a:off x="13245729" y="138525"/>
                <a:ext cx="416346" cy="504000"/>
                <a:chOff x="7177088" y="4749800"/>
                <a:chExt cx="603251" cy="730250"/>
              </a:xfrm>
            </p:grpSpPr>
            <p:sp>
              <p:nvSpPr>
                <p:cNvPr id="47" name="Freeform 354">
                  <a:extLst>
                    <a:ext uri="{FF2B5EF4-FFF2-40B4-BE49-F238E27FC236}">
                      <a16:creationId xmlns:a16="http://schemas.microsoft.com/office/drawing/2014/main" id="{AFABCCD6-BC0F-6FEC-F77A-2E2C89A58DDC}"/>
                    </a:ext>
                  </a:extLst>
                </p:cNvPr>
                <p:cNvSpPr>
                  <a:spLocks/>
                </p:cNvSpPr>
                <p:nvPr/>
              </p:nvSpPr>
              <p:spPr bwMode="gray">
                <a:xfrm>
                  <a:off x="7304088" y="4851400"/>
                  <a:ext cx="374650" cy="469900"/>
                </a:xfrm>
                <a:custGeom>
                  <a:avLst/>
                  <a:gdLst>
                    <a:gd name="T0" fmla="*/ 329 w 493"/>
                    <a:gd name="T1" fmla="*/ 617 h 617"/>
                    <a:gd name="T2" fmla="*/ 329 w 493"/>
                    <a:gd name="T3" fmla="*/ 535 h 617"/>
                    <a:gd name="T4" fmla="*/ 373 w 493"/>
                    <a:gd name="T5" fmla="*/ 441 h 617"/>
                    <a:gd name="T6" fmla="*/ 335 w 493"/>
                    <a:gd name="T7" fmla="*/ 74 h 617"/>
                    <a:gd name="T8" fmla="*/ 9 w 493"/>
                    <a:gd name="T9" fmla="*/ 245 h 617"/>
                    <a:gd name="T10" fmla="*/ 87 w 493"/>
                    <a:gd name="T11" fmla="*/ 440 h 617"/>
                    <a:gd name="T12" fmla="*/ 131 w 493"/>
                    <a:gd name="T13" fmla="*/ 535 h 617"/>
                    <a:gd name="T14" fmla="*/ 131 w 493"/>
                    <a:gd name="T15" fmla="*/ 617 h 6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3" h="617">
                      <a:moveTo>
                        <a:pt x="329" y="617"/>
                      </a:moveTo>
                      <a:lnTo>
                        <a:pt x="329" y="535"/>
                      </a:lnTo>
                      <a:cubicBezTo>
                        <a:pt x="329" y="499"/>
                        <a:pt x="345" y="464"/>
                        <a:pt x="373" y="441"/>
                      </a:cubicBezTo>
                      <a:cubicBezTo>
                        <a:pt x="493" y="340"/>
                        <a:pt x="474" y="149"/>
                        <a:pt x="335" y="74"/>
                      </a:cubicBezTo>
                      <a:cubicBezTo>
                        <a:pt x="197" y="0"/>
                        <a:pt x="27" y="88"/>
                        <a:pt x="9" y="245"/>
                      </a:cubicBezTo>
                      <a:cubicBezTo>
                        <a:pt x="0" y="319"/>
                        <a:pt x="30" y="392"/>
                        <a:pt x="87" y="440"/>
                      </a:cubicBezTo>
                      <a:cubicBezTo>
                        <a:pt x="115" y="464"/>
                        <a:pt x="131" y="498"/>
                        <a:pt x="131" y="535"/>
                      </a:cubicBezTo>
                      <a:lnTo>
                        <a:pt x="131" y="617"/>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endParaRPr lang="en-US" dirty="0"/>
                </a:p>
              </p:txBody>
            </p:sp>
            <p:sp>
              <p:nvSpPr>
                <p:cNvPr id="48" name="Line 355">
                  <a:extLst>
                    <a:ext uri="{FF2B5EF4-FFF2-40B4-BE49-F238E27FC236}">
                      <a16:creationId xmlns:a16="http://schemas.microsoft.com/office/drawing/2014/main" id="{740DE7CE-7D03-9711-89A0-BF707CE51859}"/>
                    </a:ext>
                  </a:extLst>
                </p:cNvPr>
                <p:cNvSpPr>
                  <a:spLocks noChangeShapeType="1"/>
                </p:cNvSpPr>
                <p:nvPr/>
              </p:nvSpPr>
              <p:spPr bwMode="gray">
                <a:xfrm>
                  <a:off x="7400926" y="5364163"/>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49" name="Line 356">
                  <a:extLst>
                    <a:ext uri="{FF2B5EF4-FFF2-40B4-BE49-F238E27FC236}">
                      <a16:creationId xmlns:a16="http://schemas.microsoft.com/office/drawing/2014/main" id="{AC6941B6-9567-64CA-06A7-EC0C904C5BC6}"/>
                    </a:ext>
                  </a:extLst>
                </p:cNvPr>
                <p:cNvSpPr>
                  <a:spLocks noChangeShapeType="1"/>
                </p:cNvSpPr>
                <p:nvPr/>
              </p:nvSpPr>
              <p:spPr bwMode="gray">
                <a:xfrm>
                  <a:off x="7400926" y="5402263"/>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0" name="Line 357">
                  <a:extLst>
                    <a:ext uri="{FF2B5EF4-FFF2-40B4-BE49-F238E27FC236}">
                      <a16:creationId xmlns:a16="http://schemas.microsoft.com/office/drawing/2014/main" id="{86B4251B-C211-47C3-3AA3-2CA6548763B6}"/>
                    </a:ext>
                  </a:extLst>
                </p:cNvPr>
                <p:cNvSpPr>
                  <a:spLocks noChangeShapeType="1"/>
                </p:cNvSpPr>
                <p:nvPr/>
              </p:nvSpPr>
              <p:spPr bwMode="gray">
                <a:xfrm>
                  <a:off x="7400926" y="5441950"/>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1" name="Line 358">
                  <a:extLst>
                    <a:ext uri="{FF2B5EF4-FFF2-40B4-BE49-F238E27FC236}">
                      <a16:creationId xmlns:a16="http://schemas.microsoft.com/office/drawing/2014/main" id="{478F1B3C-A9E1-8522-CFAF-69EE62B7C6E3}"/>
                    </a:ext>
                  </a:extLst>
                </p:cNvPr>
                <p:cNvSpPr>
                  <a:spLocks noChangeShapeType="1"/>
                </p:cNvSpPr>
                <p:nvPr/>
              </p:nvSpPr>
              <p:spPr bwMode="gray">
                <a:xfrm>
                  <a:off x="7439026" y="5480050"/>
                  <a:ext cx="777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2" name="Line 359">
                  <a:extLst>
                    <a:ext uri="{FF2B5EF4-FFF2-40B4-BE49-F238E27FC236}">
                      <a16:creationId xmlns:a16="http://schemas.microsoft.com/office/drawing/2014/main" id="{992FEBE5-2BD9-1DE5-21F4-5FB4CA2406C0}"/>
                    </a:ext>
                  </a:extLst>
                </p:cNvPr>
                <p:cNvSpPr>
                  <a:spLocks noChangeShapeType="1"/>
                </p:cNvSpPr>
                <p:nvPr/>
              </p:nvSpPr>
              <p:spPr bwMode="gray">
                <a:xfrm>
                  <a:off x="7177088" y="5049838"/>
                  <a:ext cx="682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3" name="Line 360">
                  <a:extLst>
                    <a:ext uri="{FF2B5EF4-FFF2-40B4-BE49-F238E27FC236}">
                      <a16:creationId xmlns:a16="http://schemas.microsoft.com/office/drawing/2014/main" id="{53BE4787-8CBA-6150-E5A4-4CC953E717FB}"/>
                    </a:ext>
                  </a:extLst>
                </p:cNvPr>
                <p:cNvSpPr>
                  <a:spLocks noChangeShapeType="1"/>
                </p:cNvSpPr>
                <p:nvPr/>
              </p:nvSpPr>
              <p:spPr bwMode="gray">
                <a:xfrm flipH="1" flipV="1">
                  <a:off x="7265988" y="4837113"/>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4" name="Line 361">
                  <a:extLst>
                    <a:ext uri="{FF2B5EF4-FFF2-40B4-BE49-F238E27FC236}">
                      <a16:creationId xmlns:a16="http://schemas.microsoft.com/office/drawing/2014/main" id="{EBD44FD2-5549-A1AF-7555-FD453BCB1286}"/>
                    </a:ext>
                  </a:extLst>
                </p:cNvPr>
                <p:cNvSpPr>
                  <a:spLocks noChangeShapeType="1"/>
                </p:cNvSpPr>
                <p:nvPr/>
              </p:nvSpPr>
              <p:spPr bwMode="gray">
                <a:xfrm>
                  <a:off x="7478713" y="4749800"/>
                  <a:ext cx="0" cy="6667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5" name="Line 362">
                  <a:extLst>
                    <a:ext uri="{FF2B5EF4-FFF2-40B4-BE49-F238E27FC236}">
                      <a16:creationId xmlns:a16="http://schemas.microsoft.com/office/drawing/2014/main" id="{CD5A3740-817C-FDCF-2282-09A50D5FD4C5}"/>
                    </a:ext>
                  </a:extLst>
                </p:cNvPr>
                <p:cNvSpPr>
                  <a:spLocks noChangeShapeType="1"/>
                </p:cNvSpPr>
                <p:nvPr/>
              </p:nvSpPr>
              <p:spPr bwMode="gray">
                <a:xfrm flipV="1">
                  <a:off x="7645401" y="4837113"/>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6" name="Line 363">
                  <a:extLst>
                    <a:ext uri="{FF2B5EF4-FFF2-40B4-BE49-F238E27FC236}">
                      <a16:creationId xmlns:a16="http://schemas.microsoft.com/office/drawing/2014/main" id="{6BFA8852-FC67-A8F2-7C35-7213E40D6642}"/>
                    </a:ext>
                  </a:extLst>
                </p:cNvPr>
                <p:cNvSpPr>
                  <a:spLocks noChangeShapeType="1"/>
                </p:cNvSpPr>
                <p:nvPr/>
              </p:nvSpPr>
              <p:spPr bwMode="gray">
                <a:xfrm flipV="1">
                  <a:off x="7265988" y="5214938"/>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7" name="Line 364">
                  <a:extLst>
                    <a:ext uri="{FF2B5EF4-FFF2-40B4-BE49-F238E27FC236}">
                      <a16:creationId xmlns:a16="http://schemas.microsoft.com/office/drawing/2014/main" id="{1E97E77D-1838-C232-7471-F85DCEC8C10C}"/>
                    </a:ext>
                  </a:extLst>
                </p:cNvPr>
                <p:cNvSpPr>
                  <a:spLocks noChangeShapeType="1"/>
                </p:cNvSpPr>
                <p:nvPr/>
              </p:nvSpPr>
              <p:spPr bwMode="gray">
                <a:xfrm flipH="1" flipV="1">
                  <a:off x="7645401" y="5214938"/>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8" name="Line 365">
                  <a:extLst>
                    <a:ext uri="{FF2B5EF4-FFF2-40B4-BE49-F238E27FC236}">
                      <a16:creationId xmlns:a16="http://schemas.microsoft.com/office/drawing/2014/main" id="{D40F4AC6-270F-8E9A-BEC6-6DDBB9B4B84A}"/>
                    </a:ext>
                  </a:extLst>
                </p:cNvPr>
                <p:cNvSpPr>
                  <a:spLocks noChangeShapeType="1"/>
                </p:cNvSpPr>
                <p:nvPr/>
              </p:nvSpPr>
              <p:spPr bwMode="gray">
                <a:xfrm flipH="1">
                  <a:off x="7712076" y="5049838"/>
                  <a:ext cx="682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grpSp>
        </p:grpSp>
      </p:grpSp>
      <p:pic>
        <p:nvPicPr>
          <p:cNvPr id="4" name="Picture 3">
            <a:extLst>
              <a:ext uri="{FF2B5EF4-FFF2-40B4-BE49-F238E27FC236}">
                <a16:creationId xmlns:a16="http://schemas.microsoft.com/office/drawing/2014/main" id="{92D8A075-4927-A1E2-EB40-497B6A29E528}"/>
              </a:ext>
            </a:extLst>
          </p:cNvPr>
          <p:cNvPicPr>
            <a:picLocks noChangeAspect="1"/>
          </p:cNvPicPr>
          <p:nvPr/>
        </p:nvPicPr>
        <p:blipFill>
          <a:blip r:embed="rId2"/>
          <a:stretch>
            <a:fillRect/>
          </a:stretch>
        </p:blipFill>
        <p:spPr>
          <a:xfrm>
            <a:off x="9492855" y="1126508"/>
            <a:ext cx="1702485" cy="4974636"/>
          </a:xfrm>
          <a:prstGeom prst="rect">
            <a:avLst/>
          </a:prstGeom>
        </p:spPr>
      </p:pic>
      <p:sp>
        <p:nvSpPr>
          <p:cNvPr id="3" name="TextBox 16">
            <a:extLst>
              <a:ext uri="{FF2B5EF4-FFF2-40B4-BE49-F238E27FC236}">
                <a16:creationId xmlns:a16="http://schemas.microsoft.com/office/drawing/2014/main" id="{3EAA74B0-511B-FFA2-B5BE-3683F3F19BA4}"/>
              </a:ext>
            </a:extLst>
          </p:cNvPr>
          <p:cNvSpPr txBox="1"/>
          <p:nvPr/>
        </p:nvSpPr>
        <p:spPr>
          <a:xfrm>
            <a:off x="1131746" y="1553657"/>
            <a:ext cx="6195130" cy="5022914"/>
          </a:xfrm>
          <a:prstGeom prst="rect">
            <a:avLst/>
          </a:prstGeom>
        </p:spPr>
        <p:txBody>
          <a:bodyPr wrap="square" lIns="0" tIns="0" rIns="0" bIns="0" rtlCol="0" anchor="t">
            <a:spAutoFit/>
          </a:bodyPr>
          <a:lstStyle/>
          <a:p>
            <a:r>
              <a:rPr lang="en-GB" sz="1600" dirty="0">
                <a:latin typeface="+mj-lt"/>
                <a:sym typeface="Garet 1 Light"/>
              </a:rPr>
              <a:t>Susceptibility Analysis</a:t>
            </a:r>
          </a:p>
          <a:p>
            <a:endParaRPr lang="en-GB" sz="1600" dirty="0">
              <a:latin typeface="+mj-lt"/>
              <a:sym typeface="Garet 1 Light"/>
            </a:endParaRPr>
          </a:p>
          <a:p>
            <a:pPr marL="285750" indent="-285750">
              <a:buFont typeface="Arial" panose="020B0604020202020204" pitchFamily="34" charset="0"/>
              <a:buChar char="•"/>
            </a:pPr>
            <a:r>
              <a:rPr lang="en-GB" sz="1400" dirty="0">
                <a:latin typeface="+mj-lt"/>
                <a:sym typeface="Garet 1 Light"/>
              </a:rPr>
              <a:t>Using knowledge of the threat ‘drivers’ to segment and prioritise locations along the pipeline most likely to experience the threat.</a:t>
            </a:r>
          </a:p>
          <a:p>
            <a:pPr marL="742950" lvl="1" indent="-285750">
              <a:buFont typeface="Arial" panose="020B0604020202020204" pitchFamily="34" charset="0"/>
              <a:buChar char="•"/>
            </a:pPr>
            <a:r>
              <a:rPr lang="en-GB" sz="1400" b="1" dirty="0">
                <a:latin typeface="+mj-lt"/>
                <a:sym typeface="Garet 1 Light"/>
              </a:rPr>
              <a:t>Relies on high quality data</a:t>
            </a:r>
            <a:r>
              <a:rPr lang="en-GB" sz="1400" dirty="0">
                <a:latin typeface="+mj-lt"/>
                <a:sym typeface="Garet 1 Light"/>
              </a:rPr>
              <a:t>, granular data is required for a granular output</a:t>
            </a:r>
          </a:p>
          <a:p>
            <a:pPr marL="285750" indent="-285750">
              <a:buFont typeface="Arial" panose="020B0604020202020204" pitchFamily="34" charset="0"/>
              <a:buChar char="•"/>
            </a:pPr>
            <a:endParaRPr lang="en-GB" sz="1400" dirty="0">
              <a:latin typeface="+mj-lt"/>
              <a:sym typeface="Garet 1 Light"/>
            </a:endParaRPr>
          </a:p>
          <a:p>
            <a:pPr marL="285750" indent="-285750">
              <a:buFont typeface="Arial" panose="020B0604020202020204" pitchFamily="34" charset="0"/>
              <a:buChar char="•"/>
            </a:pPr>
            <a:r>
              <a:rPr lang="en-GB" sz="1400" dirty="0">
                <a:latin typeface="+mj-lt"/>
                <a:sym typeface="Garet 1 Light"/>
              </a:rPr>
              <a:t>Feed into ILI data evaluation to target ‘high-threat’ areas</a:t>
            </a:r>
          </a:p>
          <a:p>
            <a:pPr marL="285750" indent="-285750">
              <a:buFont typeface="Arial" panose="020B0604020202020204" pitchFamily="34" charset="0"/>
              <a:buChar char="•"/>
            </a:pPr>
            <a:endParaRPr lang="en-GB" sz="1400" dirty="0">
              <a:latin typeface="+mj-lt"/>
              <a:sym typeface="Garet 1 Light"/>
            </a:endParaRPr>
          </a:p>
          <a:p>
            <a:pPr marL="285750" indent="-285750">
              <a:buFont typeface="Arial" panose="020B0604020202020204" pitchFamily="34" charset="0"/>
              <a:buChar char="•"/>
            </a:pPr>
            <a:r>
              <a:rPr lang="en-GB" sz="1400" dirty="0">
                <a:latin typeface="+mj-lt"/>
                <a:sym typeface="Garet 1 Light"/>
              </a:rPr>
              <a:t>Example – Girth weld fatigue Cracking:</a:t>
            </a:r>
          </a:p>
          <a:p>
            <a:pPr marL="742950" lvl="1" indent="-285750">
              <a:buFont typeface="Arial" panose="020B0604020202020204" pitchFamily="34" charset="0"/>
              <a:buChar char="•"/>
            </a:pPr>
            <a:r>
              <a:rPr lang="en-GB" sz="1400" dirty="0">
                <a:latin typeface="+mj-lt"/>
                <a:sym typeface="Garet 1 Light"/>
              </a:rPr>
              <a:t>location of pump stations</a:t>
            </a:r>
          </a:p>
          <a:p>
            <a:pPr marL="742950" lvl="1" indent="-285750">
              <a:buFont typeface="Arial" panose="020B0604020202020204" pitchFamily="34" charset="0"/>
              <a:buChar char="•"/>
            </a:pPr>
            <a:r>
              <a:rPr lang="en-GB" sz="1400" dirty="0">
                <a:latin typeface="+mj-lt"/>
                <a:sym typeface="Garet 1 Light"/>
              </a:rPr>
              <a:t>areas of ground movement and strain</a:t>
            </a:r>
          </a:p>
          <a:p>
            <a:pPr marL="742950" lvl="1" indent="-285750">
              <a:buFont typeface="Arial" panose="020B0604020202020204" pitchFamily="34" charset="0"/>
              <a:buChar char="•"/>
            </a:pPr>
            <a:r>
              <a:rPr lang="en-GB" sz="1400" dirty="0">
                <a:latin typeface="+mj-lt"/>
                <a:sym typeface="Garet 1 Light"/>
              </a:rPr>
              <a:t>operating stress range profile (including process upset conditions)</a:t>
            </a:r>
          </a:p>
          <a:p>
            <a:pPr marL="742950" lvl="1" indent="-285750">
              <a:buFont typeface="Arial" panose="020B0604020202020204" pitchFamily="34" charset="0"/>
              <a:buChar char="•"/>
            </a:pPr>
            <a:r>
              <a:rPr lang="en-GB" sz="1400" dirty="0">
                <a:latin typeface="+mj-lt"/>
                <a:sym typeface="Garet 1 Light"/>
              </a:rPr>
              <a:t>distribution of weld types along the line</a:t>
            </a:r>
          </a:p>
          <a:p>
            <a:pPr marL="742950" lvl="1" indent="-285750">
              <a:buFont typeface="Arial" panose="020B0604020202020204" pitchFamily="34" charset="0"/>
              <a:buChar char="•"/>
            </a:pPr>
            <a:r>
              <a:rPr lang="en-GB" sz="1400" dirty="0">
                <a:latin typeface="+mj-lt"/>
                <a:sym typeface="Garet 1 Light"/>
              </a:rPr>
              <a:t>likelihood of weld quality issues / manufacturing flaws in each pipe type </a:t>
            </a:r>
          </a:p>
          <a:p>
            <a:pPr marL="1200150" lvl="2" indent="-285750">
              <a:buFont typeface="Arial" panose="020B0604020202020204" pitchFamily="34" charset="0"/>
              <a:buChar char="•"/>
            </a:pPr>
            <a:r>
              <a:rPr lang="en-GB" sz="1200" dirty="0">
                <a:latin typeface="+mj-lt"/>
                <a:sym typeface="Garet 1 Light"/>
              </a:rPr>
              <a:t>knowledge of similar pipe vintage</a:t>
            </a:r>
          </a:p>
          <a:p>
            <a:pPr marL="1200150" lvl="2" indent="-285750">
              <a:buFont typeface="Arial" panose="020B0604020202020204" pitchFamily="34" charset="0"/>
              <a:buChar char="•"/>
            </a:pPr>
            <a:r>
              <a:rPr lang="en-GB" sz="1200" dirty="0">
                <a:latin typeface="+mj-lt"/>
                <a:sym typeface="Garet 1 Light"/>
              </a:rPr>
              <a:t>manufacturing/construction/NDT records</a:t>
            </a:r>
          </a:p>
          <a:p>
            <a:pPr marL="1200150" lvl="2" indent="-285750">
              <a:buFont typeface="Arial" panose="020B0604020202020204" pitchFamily="34" charset="0"/>
              <a:buChar char="•"/>
            </a:pPr>
            <a:r>
              <a:rPr lang="en-GB" sz="1200" dirty="0">
                <a:latin typeface="+mj-lt"/>
                <a:sym typeface="Garet 1 Light"/>
              </a:rPr>
              <a:t>previous material testing</a:t>
            </a:r>
          </a:p>
          <a:p>
            <a:pPr marL="742950" lvl="1" indent="-285750">
              <a:buFont typeface="Arial" panose="020B0604020202020204" pitchFamily="34" charset="0"/>
              <a:buChar char="•"/>
            </a:pPr>
            <a:r>
              <a:rPr lang="en-GB" sz="1400" dirty="0">
                <a:latin typeface="+mj-lt"/>
                <a:sym typeface="Garet 1 Light"/>
              </a:rPr>
              <a:t>known presence of stress concentrators:</a:t>
            </a:r>
          </a:p>
          <a:p>
            <a:pPr marL="1200150" lvl="2" indent="-285750">
              <a:buFont typeface="Arial" panose="020B0604020202020204" pitchFamily="34" charset="0"/>
              <a:buChar char="•"/>
            </a:pPr>
            <a:r>
              <a:rPr lang="en-GB" sz="1200" dirty="0">
                <a:latin typeface="+mj-lt"/>
                <a:sym typeface="Garet 1 Light"/>
              </a:rPr>
              <a:t>Out-of-roundness</a:t>
            </a:r>
          </a:p>
          <a:p>
            <a:pPr marL="1200150" lvl="2" indent="-285750">
              <a:buFont typeface="Arial" panose="020B0604020202020204" pitchFamily="34" charset="0"/>
              <a:buChar char="•"/>
            </a:pPr>
            <a:r>
              <a:rPr lang="en-GB" sz="1200" dirty="0">
                <a:latin typeface="+mj-lt"/>
                <a:sym typeface="Garet 1 Light"/>
              </a:rPr>
              <a:t>Misalignment</a:t>
            </a:r>
          </a:p>
          <a:p>
            <a:pPr marL="1200150" lvl="2" indent="-285750">
              <a:buFont typeface="Arial" panose="020B0604020202020204" pitchFamily="34" charset="0"/>
              <a:buChar char="•"/>
            </a:pPr>
            <a:endParaRPr lang="en-GB" sz="1220" dirty="0">
              <a:latin typeface="+mj-lt"/>
              <a:sym typeface="Garet 1 Light"/>
            </a:endParaRPr>
          </a:p>
          <a:p>
            <a:pPr marL="742950" lvl="1" indent="-285750">
              <a:buFont typeface="Arial" panose="020B0604020202020204" pitchFamily="34" charset="0"/>
              <a:buChar char="•"/>
            </a:pPr>
            <a:endParaRPr lang="en-GB" sz="1220" dirty="0">
              <a:latin typeface="+mj-lt"/>
              <a:sym typeface="Garet 1 Light"/>
            </a:endParaRPr>
          </a:p>
        </p:txBody>
      </p:sp>
    </p:spTree>
    <p:extLst>
      <p:ext uri="{BB962C8B-B14F-4D97-AF65-F5344CB8AC3E}">
        <p14:creationId xmlns:p14="http://schemas.microsoft.com/office/powerpoint/2010/main" val="62982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3E8A2-0340-A800-9194-F86470C66C2B}"/>
            </a:ext>
          </a:extLst>
        </p:cNvPr>
        <p:cNvGrpSpPr/>
        <p:nvPr/>
      </p:nvGrpSpPr>
      <p:grpSpPr>
        <a:xfrm>
          <a:off x="0" y="0"/>
          <a:ext cx="0" cy="0"/>
          <a:chOff x="0" y="0"/>
          <a:chExt cx="0" cy="0"/>
        </a:xfrm>
      </p:grpSpPr>
      <p:sp>
        <p:nvSpPr>
          <p:cNvPr id="7" name="Titel 6">
            <a:extLst>
              <a:ext uri="{FF2B5EF4-FFF2-40B4-BE49-F238E27FC236}">
                <a16:creationId xmlns:a16="http://schemas.microsoft.com/office/drawing/2014/main" id="{2BF1D41C-4E3F-6AD2-AB8C-BAD6000DAA3B}"/>
              </a:ext>
            </a:extLst>
          </p:cNvPr>
          <p:cNvSpPr>
            <a:spLocks noGrp="1"/>
          </p:cNvSpPr>
          <p:nvPr>
            <p:ph type="title"/>
          </p:nvPr>
        </p:nvSpPr>
        <p:spPr bwMode="gray"/>
        <p:txBody>
          <a:bodyPr/>
          <a:lstStyle/>
          <a:p>
            <a:r>
              <a:rPr lang="en-US" dirty="0"/>
              <a:t>Crack Management</a:t>
            </a:r>
            <a:br>
              <a:rPr lang="en-US" dirty="0"/>
            </a:br>
            <a:r>
              <a:rPr lang="en-US" b="0" dirty="0"/>
              <a:t>System selection</a:t>
            </a:r>
            <a:br>
              <a:rPr lang="en-US" dirty="0"/>
            </a:br>
            <a:br>
              <a:rPr lang="en-US" dirty="0"/>
            </a:br>
            <a:endParaRPr lang="en-US" b="0" dirty="0"/>
          </a:p>
        </p:txBody>
      </p:sp>
      <p:sp>
        <p:nvSpPr>
          <p:cNvPr id="20" name="Foliennummernplatzhalter 2">
            <a:extLst>
              <a:ext uri="{FF2B5EF4-FFF2-40B4-BE49-F238E27FC236}">
                <a16:creationId xmlns:a16="http://schemas.microsoft.com/office/drawing/2014/main" id="{48695529-B74A-0D28-48A8-5FF529FE1F99}"/>
              </a:ext>
            </a:extLst>
          </p:cNvPr>
          <p:cNvSpPr>
            <a:spLocks noGrp="1"/>
          </p:cNvSpPr>
          <p:nvPr>
            <p:ph type="sldNum" sz="quarter" idx="4"/>
          </p:nvPr>
        </p:nvSpPr>
        <p:spPr bwMode="gray">
          <a:prstGeom prst="rect">
            <a:avLst/>
          </a:prstGeom>
          <a:noFill/>
        </p:spPr>
        <p:txBody>
          <a:bodyPr vert="horz" lIns="0" tIns="0" rIns="0" bIns="0" rtlCol="0" anchor="ctr" anchorCtr="0"/>
          <a:lstStyle>
            <a:lvl1pPr algn="r">
              <a:defRPr lang="en-US" sz="1000" b="1" kern="1200" smtClean="0">
                <a:solidFill>
                  <a:schemeClr val="tx2"/>
                </a:solidFill>
                <a:latin typeface="+mn-lt"/>
                <a:ea typeface="+mn-ea"/>
                <a:cs typeface="+mn-cs"/>
              </a:defRPr>
            </a:lvl1pPr>
          </a:lstStyle>
          <a:p>
            <a:fld id="{175B214D-6BE7-42B0-9C13-90FEE9B2482C}" type="slidenum">
              <a:rPr lang="en-US" smtClean="0">
                <a:solidFill>
                  <a:schemeClr val="bg2"/>
                </a:solidFill>
              </a:rPr>
              <a:pPr/>
              <a:t>23</a:t>
            </a:fld>
            <a:endParaRPr lang="en-US" b="0" dirty="0">
              <a:solidFill>
                <a:schemeClr val="bg2"/>
              </a:solidFill>
            </a:endParaRPr>
          </a:p>
        </p:txBody>
      </p:sp>
      <p:sp>
        <p:nvSpPr>
          <p:cNvPr id="21" name="Fußzeilenplatzhalter 5">
            <a:extLst>
              <a:ext uri="{FF2B5EF4-FFF2-40B4-BE49-F238E27FC236}">
                <a16:creationId xmlns:a16="http://schemas.microsoft.com/office/drawing/2014/main" id="{D98F5A2C-887F-B464-5F0E-C6051EA623DF}"/>
              </a:ext>
            </a:extLst>
          </p:cNvPr>
          <p:cNvSpPr>
            <a:spLocks noGrp="1"/>
          </p:cNvSpPr>
          <p:nvPr>
            <p:ph type="ftr" sz="quarter" idx="3"/>
          </p:nvPr>
        </p:nvSpPr>
        <p:spPr bwMode="gray">
          <a:prstGeom prst="rect">
            <a:avLst/>
          </a:prstGeom>
        </p:spPr>
        <p:txBody>
          <a:bodyPr vert="horz" lIns="0" tIns="0" rIns="0" bIns="0" rtlCol="0" anchor="ctr">
            <a:noAutofit/>
          </a:bodyPr>
          <a:lstStyle>
            <a:lvl1pPr algn="l">
              <a:defRPr sz="1000">
                <a:solidFill>
                  <a:schemeClr val="tx2"/>
                </a:solidFill>
              </a:defRPr>
            </a:lvl1pPr>
          </a:lstStyle>
          <a:p>
            <a:r>
              <a:rPr lang="en-GB" noProof="0" dirty="0">
                <a:solidFill>
                  <a:schemeClr val="bg2"/>
                </a:solidFill>
              </a:rPr>
              <a:t>Finding the Needle in the Haystack</a:t>
            </a:r>
            <a:r>
              <a:rPr lang="en-US" noProof="0" dirty="0">
                <a:solidFill>
                  <a:schemeClr val="bg2"/>
                </a:solidFill>
              </a:rPr>
              <a:t> | © ROSEN Group 2025</a:t>
            </a:r>
          </a:p>
        </p:txBody>
      </p:sp>
      <p:grpSp>
        <p:nvGrpSpPr>
          <p:cNvPr id="42" name="Gruppieren 41">
            <a:extLst>
              <a:ext uri="{FF2B5EF4-FFF2-40B4-BE49-F238E27FC236}">
                <a16:creationId xmlns:a16="http://schemas.microsoft.com/office/drawing/2014/main" id="{36E17745-51C4-D43B-F9AF-D97166892999}"/>
              </a:ext>
            </a:extLst>
          </p:cNvPr>
          <p:cNvGrpSpPr>
            <a:grpSpLocks noChangeAspect="1"/>
          </p:cNvGrpSpPr>
          <p:nvPr/>
        </p:nvGrpSpPr>
        <p:grpSpPr bwMode="gray">
          <a:xfrm>
            <a:off x="12755043" y="0"/>
            <a:ext cx="3480873" cy="6165971"/>
            <a:chOff x="12588390" y="-79900"/>
            <a:chExt cx="3480873" cy="6165971"/>
          </a:xfrm>
        </p:grpSpPr>
        <p:sp>
          <p:nvSpPr>
            <p:cNvPr id="43" name="Rechteck 42">
              <a:extLst>
                <a:ext uri="{FF2B5EF4-FFF2-40B4-BE49-F238E27FC236}">
                  <a16:creationId xmlns:a16="http://schemas.microsoft.com/office/drawing/2014/main" id="{76671AAF-9F86-A1DB-20F9-0E9EE60E52AA}"/>
                </a:ext>
              </a:extLst>
            </p:cNvPr>
            <p:cNvSpPr/>
            <p:nvPr/>
          </p:nvSpPr>
          <p:spPr bwMode="gray">
            <a:xfrm>
              <a:off x="12978915" y="302922"/>
              <a:ext cx="3090348" cy="578314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44000" tIns="612000" rIns="144000" bIns="144000" rtlCol="0" anchor="t" anchorCtr="0"/>
            <a:lstStyle/>
            <a:p>
              <a:pPr lvl="0" defTabSz="742950" fontAlgn="base">
                <a:lnSpc>
                  <a:spcPct val="110000"/>
                </a:lnSpc>
                <a:spcAft>
                  <a:spcPts val="1200"/>
                </a:spcAft>
                <a:buClr>
                  <a:srgbClr val="506491"/>
                </a:buClr>
                <a:tabLst>
                  <a:tab pos="216694" algn="l"/>
                  <a:tab pos="441127" algn="l"/>
                  <a:tab pos="657820" algn="l"/>
                  <a:tab pos="874514" algn="l"/>
                </a:tabLst>
                <a:defRPr/>
              </a:pPr>
              <a:r>
                <a:rPr lang="en-US" sz="1400" b="1" dirty="0">
                  <a:solidFill>
                    <a:schemeClr val="bg1"/>
                  </a:solidFill>
                </a:rPr>
                <a:t>Headlines</a:t>
              </a:r>
              <a:br>
                <a:rPr lang="en-US" sz="1400" b="1" dirty="0">
                  <a:solidFill>
                    <a:schemeClr val="bg1"/>
                  </a:solidFill>
                </a:rPr>
              </a:br>
              <a:r>
                <a:rPr lang="en-US" sz="1200" dirty="0">
                  <a:solidFill>
                    <a:schemeClr val="bg1"/>
                  </a:solidFill>
                </a:rPr>
                <a:t>Please use upper and lower case for headlines and subheadlines</a:t>
              </a:r>
            </a:p>
            <a:p>
              <a:pPr defTabSz="742950">
                <a:buSzTx/>
                <a:tabLst>
                  <a:tab pos="216694" algn="l"/>
                  <a:tab pos="441127" algn="l"/>
                  <a:tab pos="657820" algn="l"/>
                  <a:tab pos="874514" algn="l"/>
                </a:tabLst>
                <a:defRPr/>
              </a:pPr>
              <a:r>
                <a:rPr lang="en-US" sz="1200" dirty="0">
                  <a:solidFill>
                    <a:schemeClr val="bg1"/>
                  </a:solidFill>
                </a:rPr>
                <a:t>Headlines: </a:t>
              </a:r>
              <a:r>
                <a:rPr lang="en-US" sz="1200" b="1" dirty="0">
                  <a:solidFill>
                    <a:schemeClr val="bg1"/>
                  </a:solidFill>
                </a:rPr>
                <a:t>Arial (bold)</a:t>
              </a:r>
            </a:p>
            <a:p>
              <a:pPr defTabSz="742950">
                <a:buSzTx/>
                <a:tabLst>
                  <a:tab pos="216694" algn="l"/>
                  <a:tab pos="441127" algn="l"/>
                  <a:tab pos="657820" algn="l"/>
                  <a:tab pos="874514" algn="l"/>
                </a:tabLst>
                <a:defRPr/>
              </a:pPr>
              <a:r>
                <a:rPr lang="en-US" sz="1200" dirty="0">
                  <a:solidFill>
                    <a:schemeClr val="bg1"/>
                  </a:solidFill>
                </a:rPr>
                <a:t>Sub headlines: Arial (not bold)</a:t>
              </a:r>
            </a:p>
            <a:p>
              <a:pPr>
                <a:lnSpc>
                  <a:spcPct val="110000"/>
                </a:lnSpc>
                <a:spcAft>
                  <a:spcPts val="300"/>
                </a:spcAft>
              </a:pPr>
              <a:endParaRPr lang="en-US" sz="1400" b="1" dirty="0">
                <a:solidFill>
                  <a:schemeClr val="bg1"/>
                </a:solidFill>
              </a:endParaRPr>
            </a:p>
            <a:p>
              <a:pPr>
                <a:lnSpc>
                  <a:spcPct val="110000"/>
                </a:lnSpc>
                <a:spcAft>
                  <a:spcPts val="300"/>
                </a:spcAft>
              </a:pPr>
              <a:r>
                <a:rPr lang="en-US" sz="1400" b="1" dirty="0">
                  <a:solidFill>
                    <a:schemeClr val="bg1"/>
                  </a:solidFill>
                </a:rPr>
                <a:t>Bullet List</a:t>
              </a:r>
              <a:endParaRPr lang="en-US" sz="1200" dirty="0">
                <a:solidFill>
                  <a:schemeClr val="bg1"/>
                </a:solidFill>
              </a:endParaRPr>
            </a:p>
            <a:p>
              <a:pPr>
                <a:lnSpc>
                  <a:spcPct val="110000"/>
                </a:lnSpc>
                <a:spcAft>
                  <a:spcPts val="1200"/>
                </a:spcAft>
              </a:pPr>
              <a:r>
                <a:rPr lang="en-US" sz="1200" dirty="0">
                  <a:solidFill>
                    <a:schemeClr val="bg1"/>
                  </a:solidFill>
                </a:rPr>
                <a:t>Bullet points do not necessarily have to be used and can be removed in the “Home" menu bar under the "Bullets" tab.</a:t>
              </a:r>
            </a:p>
            <a:p>
              <a:pPr>
                <a:lnSpc>
                  <a:spcPct val="110000"/>
                </a:lnSpc>
                <a:spcAft>
                  <a:spcPts val="300"/>
                </a:spcAft>
              </a:pPr>
              <a:r>
                <a:rPr lang="en-US" sz="1400" b="1" dirty="0">
                  <a:solidFill>
                    <a:schemeClr val="bg1"/>
                  </a:solidFill>
                </a:rPr>
                <a:t>Font size for </a:t>
              </a:r>
              <a:br>
                <a:rPr lang="en-US" sz="1400" b="1" dirty="0">
                  <a:solidFill>
                    <a:schemeClr val="bg1"/>
                  </a:solidFill>
                </a:rPr>
              </a:br>
              <a:r>
                <a:rPr lang="en-US" sz="1400" b="1" dirty="0">
                  <a:solidFill>
                    <a:schemeClr val="bg1"/>
                  </a:solidFill>
                </a:rPr>
                <a:t>content slides</a:t>
              </a:r>
            </a:p>
            <a:p>
              <a:pPr>
                <a:lnSpc>
                  <a:spcPct val="110000"/>
                </a:lnSpc>
                <a:spcAft>
                  <a:spcPts val="300"/>
                </a:spcAft>
              </a:pPr>
              <a:r>
                <a:rPr lang="en-US" sz="1200" dirty="0">
                  <a:solidFill>
                    <a:schemeClr val="bg1"/>
                  </a:solidFill>
                </a:rPr>
                <a:t>Please use a consistent font size of 16 pt. for Subheadlines and 14 pt. for body text. For text-heavy slides, a font size of 12 pt. can be used for body text and 14 pt. for Subheadlines.</a:t>
              </a:r>
            </a:p>
            <a:p>
              <a:pPr>
                <a:lnSpc>
                  <a:spcPct val="110000"/>
                </a:lnSpc>
                <a:spcAft>
                  <a:spcPts val="300"/>
                </a:spcAft>
              </a:pPr>
              <a:r>
                <a:rPr lang="en-US" sz="1200" dirty="0">
                  <a:solidFill>
                    <a:schemeClr val="bg1"/>
                  </a:solidFill>
                </a:rPr>
                <a:t>The minimum size for continuous text should not exceed 12 pts.</a:t>
              </a:r>
            </a:p>
            <a:p>
              <a:pPr>
                <a:lnSpc>
                  <a:spcPct val="110000"/>
                </a:lnSpc>
                <a:spcAft>
                  <a:spcPts val="300"/>
                </a:spcAft>
              </a:pPr>
              <a:r>
                <a:rPr lang="en-US" sz="1200" b="1" dirty="0">
                  <a:solidFill>
                    <a:schemeClr val="bg1"/>
                  </a:solidFill>
                </a:rPr>
                <a:t>Line spacing: </a:t>
              </a:r>
              <a:r>
                <a:rPr lang="en-US" sz="1200" dirty="0">
                  <a:solidFill>
                    <a:schemeClr val="bg1"/>
                  </a:solidFill>
                </a:rPr>
                <a:t>1.1 </a:t>
              </a:r>
            </a:p>
            <a:p>
              <a:pPr>
                <a:lnSpc>
                  <a:spcPct val="110000"/>
                </a:lnSpc>
                <a:spcAft>
                  <a:spcPts val="300"/>
                </a:spcAft>
              </a:pPr>
              <a:r>
                <a:rPr lang="en-US" sz="1200" b="1" dirty="0">
                  <a:solidFill>
                    <a:schemeClr val="bg1"/>
                  </a:solidFill>
                </a:rPr>
                <a:t>Spacing between paragraphs: </a:t>
              </a:r>
              <a:r>
                <a:rPr lang="en-US" sz="1200" dirty="0">
                  <a:solidFill>
                    <a:schemeClr val="bg1"/>
                  </a:solidFill>
                </a:rPr>
                <a:t>6 pt.</a:t>
              </a:r>
            </a:p>
            <a:p>
              <a:pPr>
                <a:lnSpc>
                  <a:spcPct val="110000"/>
                </a:lnSpc>
                <a:spcAft>
                  <a:spcPts val="300"/>
                </a:spcAft>
              </a:pPr>
              <a:endParaRPr lang="en-US" sz="1200" dirty="0">
                <a:solidFill>
                  <a:schemeClr val="bg1"/>
                </a:solidFill>
              </a:endParaRPr>
            </a:p>
          </p:txBody>
        </p:sp>
        <p:grpSp>
          <p:nvGrpSpPr>
            <p:cNvPr id="44" name="Gruppieren 43">
              <a:extLst>
                <a:ext uri="{FF2B5EF4-FFF2-40B4-BE49-F238E27FC236}">
                  <a16:creationId xmlns:a16="http://schemas.microsoft.com/office/drawing/2014/main" id="{D8C36755-DA63-59DC-629A-10A68225729C}"/>
                </a:ext>
              </a:extLst>
            </p:cNvPr>
            <p:cNvGrpSpPr/>
            <p:nvPr/>
          </p:nvGrpSpPr>
          <p:grpSpPr bwMode="gray">
            <a:xfrm>
              <a:off x="12588390" y="-79900"/>
              <a:ext cx="781050" cy="781050"/>
              <a:chOff x="13063377" y="0"/>
              <a:chExt cx="781050" cy="781050"/>
            </a:xfrm>
          </p:grpSpPr>
          <p:sp>
            <p:nvSpPr>
              <p:cNvPr id="45" name="Ellipse 44">
                <a:extLst>
                  <a:ext uri="{FF2B5EF4-FFF2-40B4-BE49-F238E27FC236}">
                    <a16:creationId xmlns:a16="http://schemas.microsoft.com/office/drawing/2014/main" id="{BCCAE60B-4939-6D0C-6863-89414F99AD28}"/>
                  </a:ext>
                </a:extLst>
              </p:cNvPr>
              <p:cNvSpPr/>
              <p:nvPr/>
            </p:nvSpPr>
            <p:spPr bwMode="gray">
              <a:xfrm>
                <a:off x="13063377" y="0"/>
                <a:ext cx="781050" cy="78105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26">
                <a:extLst>
                  <a:ext uri="{FF2B5EF4-FFF2-40B4-BE49-F238E27FC236}">
                    <a16:creationId xmlns:a16="http://schemas.microsoft.com/office/drawing/2014/main" id="{1C840066-D8F5-B314-651B-DEFEA6049157}"/>
                  </a:ext>
                </a:extLst>
              </p:cNvPr>
              <p:cNvGrpSpPr>
                <a:grpSpLocks noChangeAspect="1"/>
              </p:cNvGrpSpPr>
              <p:nvPr/>
            </p:nvGrpSpPr>
            <p:grpSpPr bwMode="gray">
              <a:xfrm>
                <a:off x="13245729" y="138525"/>
                <a:ext cx="416346" cy="504000"/>
                <a:chOff x="7177088" y="4749800"/>
                <a:chExt cx="603251" cy="730250"/>
              </a:xfrm>
            </p:grpSpPr>
            <p:sp>
              <p:nvSpPr>
                <p:cNvPr id="47" name="Freeform 354">
                  <a:extLst>
                    <a:ext uri="{FF2B5EF4-FFF2-40B4-BE49-F238E27FC236}">
                      <a16:creationId xmlns:a16="http://schemas.microsoft.com/office/drawing/2014/main" id="{F12E0F38-79C0-9EE8-228F-FBC2DB701939}"/>
                    </a:ext>
                  </a:extLst>
                </p:cNvPr>
                <p:cNvSpPr>
                  <a:spLocks/>
                </p:cNvSpPr>
                <p:nvPr/>
              </p:nvSpPr>
              <p:spPr bwMode="gray">
                <a:xfrm>
                  <a:off x="7304088" y="4851400"/>
                  <a:ext cx="374650" cy="469900"/>
                </a:xfrm>
                <a:custGeom>
                  <a:avLst/>
                  <a:gdLst>
                    <a:gd name="T0" fmla="*/ 329 w 493"/>
                    <a:gd name="T1" fmla="*/ 617 h 617"/>
                    <a:gd name="T2" fmla="*/ 329 w 493"/>
                    <a:gd name="T3" fmla="*/ 535 h 617"/>
                    <a:gd name="T4" fmla="*/ 373 w 493"/>
                    <a:gd name="T5" fmla="*/ 441 h 617"/>
                    <a:gd name="T6" fmla="*/ 335 w 493"/>
                    <a:gd name="T7" fmla="*/ 74 h 617"/>
                    <a:gd name="T8" fmla="*/ 9 w 493"/>
                    <a:gd name="T9" fmla="*/ 245 h 617"/>
                    <a:gd name="T10" fmla="*/ 87 w 493"/>
                    <a:gd name="T11" fmla="*/ 440 h 617"/>
                    <a:gd name="T12" fmla="*/ 131 w 493"/>
                    <a:gd name="T13" fmla="*/ 535 h 617"/>
                    <a:gd name="T14" fmla="*/ 131 w 493"/>
                    <a:gd name="T15" fmla="*/ 617 h 6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3" h="617">
                      <a:moveTo>
                        <a:pt x="329" y="617"/>
                      </a:moveTo>
                      <a:lnTo>
                        <a:pt x="329" y="535"/>
                      </a:lnTo>
                      <a:cubicBezTo>
                        <a:pt x="329" y="499"/>
                        <a:pt x="345" y="464"/>
                        <a:pt x="373" y="441"/>
                      </a:cubicBezTo>
                      <a:cubicBezTo>
                        <a:pt x="493" y="340"/>
                        <a:pt x="474" y="149"/>
                        <a:pt x="335" y="74"/>
                      </a:cubicBezTo>
                      <a:cubicBezTo>
                        <a:pt x="197" y="0"/>
                        <a:pt x="27" y="88"/>
                        <a:pt x="9" y="245"/>
                      </a:cubicBezTo>
                      <a:cubicBezTo>
                        <a:pt x="0" y="319"/>
                        <a:pt x="30" y="392"/>
                        <a:pt x="87" y="440"/>
                      </a:cubicBezTo>
                      <a:cubicBezTo>
                        <a:pt x="115" y="464"/>
                        <a:pt x="131" y="498"/>
                        <a:pt x="131" y="535"/>
                      </a:cubicBezTo>
                      <a:lnTo>
                        <a:pt x="131" y="617"/>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endParaRPr lang="en-US" dirty="0"/>
                </a:p>
              </p:txBody>
            </p:sp>
            <p:sp>
              <p:nvSpPr>
                <p:cNvPr id="48" name="Line 355">
                  <a:extLst>
                    <a:ext uri="{FF2B5EF4-FFF2-40B4-BE49-F238E27FC236}">
                      <a16:creationId xmlns:a16="http://schemas.microsoft.com/office/drawing/2014/main" id="{51D52705-4E8D-1EFA-A3F7-FA3B52E2516C}"/>
                    </a:ext>
                  </a:extLst>
                </p:cNvPr>
                <p:cNvSpPr>
                  <a:spLocks noChangeShapeType="1"/>
                </p:cNvSpPr>
                <p:nvPr/>
              </p:nvSpPr>
              <p:spPr bwMode="gray">
                <a:xfrm>
                  <a:off x="7400926" y="5364163"/>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49" name="Line 356">
                  <a:extLst>
                    <a:ext uri="{FF2B5EF4-FFF2-40B4-BE49-F238E27FC236}">
                      <a16:creationId xmlns:a16="http://schemas.microsoft.com/office/drawing/2014/main" id="{85734D1B-604F-B046-0863-562A88DEAAD7}"/>
                    </a:ext>
                  </a:extLst>
                </p:cNvPr>
                <p:cNvSpPr>
                  <a:spLocks noChangeShapeType="1"/>
                </p:cNvSpPr>
                <p:nvPr/>
              </p:nvSpPr>
              <p:spPr bwMode="gray">
                <a:xfrm>
                  <a:off x="7400926" y="5402263"/>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0" name="Line 357">
                  <a:extLst>
                    <a:ext uri="{FF2B5EF4-FFF2-40B4-BE49-F238E27FC236}">
                      <a16:creationId xmlns:a16="http://schemas.microsoft.com/office/drawing/2014/main" id="{6DFA46CF-A6F3-1794-ABE3-6BBCF92584D3}"/>
                    </a:ext>
                  </a:extLst>
                </p:cNvPr>
                <p:cNvSpPr>
                  <a:spLocks noChangeShapeType="1"/>
                </p:cNvSpPr>
                <p:nvPr/>
              </p:nvSpPr>
              <p:spPr bwMode="gray">
                <a:xfrm>
                  <a:off x="7400926" y="5441950"/>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1" name="Line 358">
                  <a:extLst>
                    <a:ext uri="{FF2B5EF4-FFF2-40B4-BE49-F238E27FC236}">
                      <a16:creationId xmlns:a16="http://schemas.microsoft.com/office/drawing/2014/main" id="{EDE5F62D-AFCE-0308-E5DC-ACB7F3BB2506}"/>
                    </a:ext>
                  </a:extLst>
                </p:cNvPr>
                <p:cNvSpPr>
                  <a:spLocks noChangeShapeType="1"/>
                </p:cNvSpPr>
                <p:nvPr/>
              </p:nvSpPr>
              <p:spPr bwMode="gray">
                <a:xfrm>
                  <a:off x="7439026" y="5480050"/>
                  <a:ext cx="777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2" name="Line 359">
                  <a:extLst>
                    <a:ext uri="{FF2B5EF4-FFF2-40B4-BE49-F238E27FC236}">
                      <a16:creationId xmlns:a16="http://schemas.microsoft.com/office/drawing/2014/main" id="{B5C3D248-DF7C-E716-A753-6BAFA73973CF}"/>
                    </a:ext>
                  </a:extLst>
                </p:cNvPr>
                <p:cNvSpPr>
                  <a:spLocks noChangeShapeType="1"/>
                </p:cNvSpPr>
                <p:nvPr/>
              </p:nvSpPr>
              <p:spPr bwMode="gray">
                <a:xfrm>
                  <a:off x="7177088" y="5049838"/>
                  <a:ext cx="682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3" name="Line 360">
                  <a:extLst>
                    <a:ext uri="{FF2B5EF4-FFF2-40B4-BE49-F238E27FC236}">
                      <a16:creationId xmlns:a16="http://schemas.microsoft.com/office/drawing/2014/main" id="{A01A0137-31A4-F57D-8C44-C8A2BF5757BD}"/>
                    </a:ext>
                  </a:extLst>
                </p:cNvPr>
                <p:cNvSpPr>
                  <a:spLocks noChangeShapeType="1"/>
                </p:cNvSpPr>
                <p:nvPr/>
              </p:nvSpPr>
              <p:spPr bwMode="gray">
                <a:xfrm flipH="1" flipV="1">
                  <a:off x="7265988" y="4837113"/>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4" name="Line 361">
                  <a:extLst>
                    <a:ext uri="{FF2B5EF4-FFF2-40B4-BE49-F238E27FC236}">
                      <a16:creationId xmlns:a16="http://schemas.microsoft.com/office/drawing/2014/main" id="{58C38C21-B669-725C-30EB-03294FEDEB11}"/>
                    </a:ext>
                  </a:extLst>
                </p:cNvPr>
                <p:cNvSpPr>
                  <a:spLocks noChangeShapeType="1"/>
                </p:cNvSpPr>
                <p:nvPr/>
              </p:nvSpPr>
              <p:spPr bwMode="gray">
                <a:xfrm>
                  <a:off x="7478713" y="4749800"/>
                  <a:ext cx="0" cy="6667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5" name="Line 362">
                  <a:extLst>
                    <a:ext uri="{FF2B5EF4-FFF2-40B4-BE49-F238E27FC236}">
                      <a16:creationId xmlns:a16="http://schemas.microsoft.com/office/drawing/2014/main" id="{B08771A8-6C65-CBFE-72F9-73DB3C3F8979}"/>
                    </a:ext>
                  </a:extLst>
                </p:cNvPr>
                <p:cNvSpPr>
                  <a:spLocks noChangeShapeType="1"/>
                </p:cNvSpPr>
                <p:nvPr/>
              </p:nvSpPr>
              <p:spPr bwMode="gray">
                <a:xfrm flipV="1">
                  <a:off x="7645401" y="4837113"/>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6" name="Line 363">
                  <a:extLst>
                    <a:ext uri="{FF2B5EF4-FFF2-40B4-BE49-F238E27FC236}">
                      <a16:creationId xmlns:a16="http://schemas.microsoft.com/office/drawing/2014/main" id="{427A642D-1099-34C6-66A8-6CDF1D208C1A}"/>
                    </a:ext>
                  </a:extLst>
                </p:cNvPr>
                <p:cNvSpPr>
                  <a:spLocks noChangeShapeType="1"/>
                </p:cNvSpPr>
                <p:nvPr/>
              </p:nvSpPr>
              <p:spPr bwMode="gray">
                <a:xfrm flipV="1">
                  <a:off x="7265988" y="5214938"/>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7" name="Line 364">
                  <a:extLst>
                    <a:ext uri="{FF2B5EF4-FFF2-40B4-BE49-F238E27FC236}">
                      <a16:creationId xmlns:a16="http://schemas.microsoft.com/office/drawing/2014/main" id="{13335876-6EBC-F559-51DB-9858DE32F658}"/>
                    </a:ext>
                  </a:extLst>
                </p:cNvPr>
                <p:cNvSpPr>
                  <a:spLocks noChangeShapeType="1"/>
                </p:cNvSpPr>
                <p:nvPr/>
              </p:nvSpPr>
              <p:spPr bwMode="gray">
                <a:xfrm flipH="1" flipV="1">
                  <a:off x="7645401" y="5214938"/>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8" name="Line 365">
                  <a:extLst>
                    <a:ext uri="{FF2B5EF4-FFF2-40B4-BE49-F238E27FC236}">
                      <a16:creationId xmlns:a16="http://schemas.microsoft.com/office/drawing/2014/main" id="{0F265F4E-E3D4-FBB1-1D0B-310AD44A8A55}"/>
                    </a:ext>
                  </a:extLst>
                </p:cNvPr>
                <p:cNvSpPr>
                  <a:spLocks noChangeShapeType="1"/>
                </p:cNvSpPr>
                <p:nvPr/>
              </p:nvSpPr>
              <p:spPr bwMode="gray">
                <a:xfrm flipH="1">
                  <a:off x="7712076" y="5049838"/>
                  <a:ext cx="682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grpSp>
        </p:grpSp>
      </p:grpSp>
      <p:pic>
        <p:nvPicPr>
          <p:cNvPr id="2" name="Picture 1">
            <a:extLst>
              <a:ext uri="{FF2B5EF4-FFF2-40B4-BE49-F238E27FC236}">
                <a16:creationId xmlns:a16="http://schemas.microsoft.com/office/drawing/2014/main" id="{F4FFF181-FF95-F729-2BD2-00B95F8EB5FE}"/>
              </a:ext>
            </a:extLst>
          </p:cNvPr>
          <p:cNvPicPr>
            <a:picLocks noChangeAspect="1"/>
          </p:cNvPicPr>
          <p:nvPr/>
        </p:nvPicPr>
        <p:blipFill>
          <a:blip r:embed="rId2"/>
          <a:stretch>
            <a:fillRect/>
          </a:stretch>
        </p:blipFill>
        <p:spPr>
          <a:xfrm>
            <a:off x="9498896" y="1728676"/>
            <a:ext cx="1535057" cy="1465807"/>
          </a:xfrm>
          <a:prstGeom prst="rect">
            <a:avLst/>
          </a:prstGeom>
        </p:spPr>
      </p:pic>
      <p:sp>
        <p:nvSpPr>
          <p:cNvPr id="5" name="TextBox 16">
            <a:extLst>
              <a:ext uri="{FF2B5EF4-FFF2-40B4-BE49-F238E27FC236}">
                <a16:creationId xmlns:a16="http://schemas.microsoft.com/office/drawing/2014/main" id="{13F0C5DF-BB81-2B0B-62C9-910640C6A943}"/>
              </a:ext>
            </a:extLst>
          </p:cNvPr>
          <p:cNvSpPr txBox="1"/>
          <p:nvPr/>
        </p:nvSpPr>
        <p:spPr>
          <a:xfrm>
            <a:off x="1158047" y="1566928"/>
            <a:ext cx="6679187" cy="4099584"/>
          </a:xfrm>
          <a:prstGeom prst="rect">
            <a:avLst/>
          </a:prstGeom>
        </p:spPr>
        <p:txBody>
          <a:bodyPr wrap="square" lIns="0" tIns="0" rIns="0" bIns="0" rtlCol="0" anchor="t">
            <a:spAutoFit/>
          </a:bodyPr>
          <a:lstStyle/>
          <a:p>
            <a:r>
              <a:rPr lang="en-GB" sz="1600" dirty="0">
                <a:latin typeface="+mj-lt"/>
                <a:sym typeface="Garet 1 Light"/>
              </a:rPr>
              <a:t>System Selection</a:t>
            </a:r>
          </a:p>
          <a:p>
            <a:endParaRPr lang="en-GB" sz="1600" dirty="0">
              <a:latin typeface="+mj-lt"/>
              <a:sym typeface="Garet 1 Light"/>
            </a:endParaRPr>
          </a:p>
          <a:p>
            <a:pPr marL="285750" indent="-285750">
              <a:buFont typeface="Arial" panose="020B0604020202020204" pitchFamily="34" charset="0"/>
              <a:buChar char="•"/>
            </a:pPr>
            <a:r>
              <a:rPr lang="en-GB" sz="1400" dirty="0">
                <a:latin typeface="+mj-lt"/>
                <a:sym typeface="Garet 1 Light"/>
              </a:rPr>
              <a:t>Track record of the technology for expected defect morphologies?</a:t>
            </a:r>
          </a:p>
          <a:p>
            <a:pPr marL="285750" indent="-285750">
              <a:buFont typeface="Arial" panose="020B0604020202020204" pitchFamily="34" charset="0"/>
              <a:buChar char="•"/>
            </a:pPr>
            <a:endParaRPr lang="en-GB" sz="1400" dirty="0">
              <a:latin typeface="+mj-lt"/>
              <a:sym typeface="Garet 1 Light"/>
            </a:endParaRPr>
          </a:p>
          <a:p>
            <a:pPr marL="285750" indent="-285750">
              <a:buFont typeface="Arial" panose="020B0604020202020204" pitchFamily="34" charset="0"/>
              <a:buChar char="•"/>
            </a:pPr>
            <a:r>
              <a:rPr lang="en-GB" sz="1400" dirty="0">
                <a:latin typeface="+mj-lt"/>
                <a:sym typeface="Garet 1 Light"/>
              </a:rPr>
              <a:t>Can I detect ‘critical features’ with the technology?</a:t>
            </a:r>
          </a:p>
          <a:p>
            <a:pPr marL="285750" indent="-285750">
              <a:buFont typeface="Arial" panose="020B0604020202020204" pitchFamily="34" charset="0"/>
              <a:buChar char="•"/>
            </a:pPr>
            <a:endParaRPr lang="en-GB" sz="1400" dirty="0">
              <a:latin typeface="+mj-lt"/>
              <a:sym typeface="Garet 1 Light"/>
            </a:endParaRPr>
          </a:p>
          <a:p>
            <a:pPr marL="285750" indent="-285750">
              <a:buFont typeface="Arial" panose="020B0604020202020204" pitchFamily="34" charset="0"/>
              <a:buChar char="•"/>
            </a:pPr>
            <a:r>
              <a:rPr lang="en-GB" sz="1400" dirty="0">
                <a:latin typeface="+mj-lt"/>
                <a:sym typeface="Garet 1 Light"/>
              </a:rPr>
              <a:t>Will measurement conditions be optimal? Line cleanliness, wall thickness, fluid velocity.</a:t>
            </a:r>
          </a:p>
          <a:p>
            <a:pPr marL="285750" indent="-285750">
              <a:buFont typeface="Arial" panose="020B0604020202020204" pitchFamily="34" charset="0"/>
              <a:buChar char="•"/>
            </a:pPr>
            <a:endParaRPr lang="en-GB" sz="1400" dirty="0">
              <a:latin typeface="+mj-lt"/>
              <a:sym typeface="Garet 1 Light"/>
            </a:endParaRPr>
          </a:p>
          <a:p>
            <a:pPr marL="285750" indent="-285750">
              <a:buFont typeface="Arial" panose="020B0604020202020204" pitchFamily="34" charset="0"/>
              <a:buChar char="•"/>
            </a:pPr>
            <a:r>
              <a:rPr lang="en-GB" sz="1400" dirty="0">
                <a:latin typeface="+mj-lt"/>
                <a:sym typeface="Garet 1 Light"/>
              </a:rPr>
              <a:t>Can supporting technologies assist with feature discrimination? - e.g.</a:t>
            </a:r>
          </a:p>
          <a:p>
            <a:pPr marL="285750" indent="-285750">
              <a:buFont typeface="Arial" panose="020B0604020202020204" pitchFamily="34" charset="0"/>
              <a:buChar char="•"/>
            </a:pPr>
            <a:endParaRPr lang="en-GB" sz="1400" dirty="0">
              <a:latin typeface="+mj-lt"/>
              <a:sym typeface="Garet 1 Light"/>
            </a:endParaRPr>
          </a:p>
          <a:p>
            <a:pPr marL="742950" lvl="1" indent="-285750">
              <a:buFont typeface="Arial" panose="020B0604020202020204" pitchFamily="34" charset="0"/>
              <a:buChar char="•"/>
            </a:pPr>
            <a:r>
              <a:rPr lang="en-GB" sz="1200" dirty="0">
                <a:latin typeface="+mj-lt"/>
                <a:sym typeface="Garet 1 Light"/>
              </a:rPr>
              <a:t>MFL for identifying low-level corrosion usually associated with certain types of SCC</a:t>
            </a:r>
          </a:p>
          <a:p>
            <a:pPr marL="285750" indent="-285750">
              <a:buFont typeface="Arial" panose="020B0604020202020204" pitchFamily="34" charset="0"/>
              <a:buChar char="•"/>
            </a:pPr>
            <a:endParaRPr lang="en-GB" sz="1200" dirty="0">
              <a:latin typeface="+mj-lt"/>
              <a:sym typeface="Garet 1 Light"/>
            </a:endParaRPr>
          </a:p>
          <a:p>
            <a:pPr marL="742950" lvl="1" indent="-285750">
              <a:buFont typeface="Arial" panose="020B0604020202020204" pitchFamily="34" charset="0"/>
              <a:buChar char="•"/>
            </a:pPr>
            <a:r>
              <a:rPr lang="en-GB" sz="1200" dirty="0">
                <a:latin typeface="+mj-lt"/>
                <a:sym typeface="Garet 1 Light"/>
              </a:rPr>
              <a:t>UT compression wave for volumetric manufacturing anomalies at the weld (lack of fusion, inclusions)</a:t>
            </a:r>
          </a:p>
          <a:p>
            <a:pPr marL="285750" indent="-285750">
              <a:buFont typeface="Arial" panose="020B0604020202020204" pitchFamily="34" charset="0"/>
              <a:buChar char="•"/>
            </a:pPr>
            <a:endParaRPr lang="en-GB" sz="1200" dirty="0">
              <a:latin typeface="+mj-lt"/>
              <a:sym typeface="Garet 1 Light"/>
            </a:endParaRPr>
          </a:p>
          <a:p>
            <a:pPr marL="742950" lvl="1" indent="-285750">
              <a:buFont typeface="Arial" panose="020B0604020202020204" pitchFamily="34" charset="0"/>
              <a:buChar char="•"/>
            </a:pPr>
            <a:r>
              <a:rPr lang="en-GB" sz="1200" dirty="0">
                <a:latin typeface="+mj-lt"/>
                <a:sym typeface="Garet 1 Light"/>
              </a:rPr>
              <a:t>Geometry, mapping tools to identify areas of pipe-movement or </a:t>
            </a:r>
            <a:r>
              <a:rPr lang="en-GB" sz="1200" dirty="0" err="1">
                <a:latin typeface="+mj-lt"/>
                <a:sym typeface="Garet 1 Light"/>
              </a:rPr>
              <a:t>out-of</a:t>
            </a:r>
            <a:r>
              <a:rPr lang="en-GB" sz="1200" dirty="0">
                <a:latin typeface="+mj-lt"/>
                <a:sym typeface="Garet 1 Light"/>
              </a:rPr>
              <a:t> roundness that could generate additional stress concentrations at the crack</a:t>
            </a:r>
          </a:p>
          <a:p>
            <a:pPr marL="1200150" lvl="2" indent="-285750">
              <a:buFont typeface="Arial" panose="020B0604020202020204" pitchFamily="34" charset="0"/>
              <a:buChar char="•"/>
            </a:pPr>
            <a:endParaRPr lang="en-GB" sz="1220" dirty="0">
              <a:latin typeface="+mj-lt"/>
              <a:sym typeface="Garet 1 Light"/>
            </a:endParaRPr>
          </a:p>
          <a:p>
            <a:pPr marL="742950" lvl="1" indent="-285750">
              <a:buFont typeface="Arial" panose="020B0604020202020204" pitchFamily="34" charset="0"/>
              <a:buChar char="•"/>
            </a:pPr>
            <a:endParaRPr lang="en-GB" sz="1220" dirty="0">
              <a:latin typeface="+mj-lt"/>
              <a:sym typeface="Garet 1 Light"/>
            </a:endParaRPr>
          </a:p>
        </p:txBody>
      </p:sp>
    </p:spTree>
    <p:extLst>
      <p:ext uri="{BB962C8B-B14F-4D97-AF65-F5344CB8AC3E}">
        <p14:creationId xmlns:p14="http://schemas.microsoft.com/office/powerpoint/2010/main" val="2446355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0A03A-6FD2-A349-C56C-4ECDF920EC8D}"/>
            </a:ext>
          </a:extLst>
        </p:cNvPr>
        <p:cNvGrpSpPr/>
        <p:nvPr/>
      </p:nvGrpSpPr>
      <p:grpSpPr>
        <a:xfrm>
          <a:off x="0" y="0"/>
          <a:ext cx="0" cy="0"/>
          <a:chOff x="0" y="0"/>
          <a:chExt cx="0" cy="0"/>
        </a:xfrm>
      </p:grpSpPr>
      <p:sp>
        <p:nvSpPr>
          <p:cNvPr id="7" name="Titel 6">
            <a:extLst>
              <a:ext uri="{FF2B5EF4-FFF2-40B4-BE49-F238E27FC236}">
                <a16:creationId xmlns:a16="http://schemas.microsoft.com/office/drawing/2014/main" id="{B12958D5-0B5B-C724-728C-CB4F3998CE3F}"/>
              </a:ext>
            </a:extLst>
          </p:cNvPr>
          <p:cNvSpPr>
            <a:spLocks noGrp="1"/>
          </p:cNvSpPr>
          <p:nvPr>
            <p:ph type="title"/>
          </p:nvPr>
        </p:nvSpPr>
        <p:spPr bwMode="gray"/>
        <p:txBody>
          <a:bodyPr/>
          <a:lstStyle/>
          <a:p>
            <a:r>
              <a:rPr lang="en-US" dirty="0"/>
              <a:t>Crack Management</a:t>
            </a:r>
            <a:br>
              <a:rPr lang="en-US" dirty="0"/>
            </a:br>
            <a:r>
              <a:rPr lang="en-US" b="0" dirty="0"/>
              <a:t>In-line inspection</a:t>
            </a:r>
            <a:br>
              <a:rPr lang="en-US" dirty="0"/>
            </a:br>
            <a:br>
              <a:rPr lang="en-US" dirty="0"/>
            </a:br>
            <a:endParaRPr lang="en-US" b="0" dirty="0"/>
          </a:p>
        </p:txBody>
      </p:sp>
      <p:sp>
        <p:nvSpPr>
          <p:cNvPr id="20" name="Foliennummernplatzhalter 2">
            <a:extLst>
              <a:ext uri="{FF2B5EF4-FFF2-40B4-BE49-F238E27FC236}">
                <a16:creationId xmlns:a16="http://schemas.microsoft.com/office/drawing/2014/main" id="{9022B47D-79A6-648D-D813-7938B4311D51}"/>
              </a:ext>
            </a:extLst>
          </p:cNvPr>
          <p:cNvSpPr>
            <a:spLocks noGrp="1"/>
          </p:cNvSpPr>
          <p:nvPr>
            <p:ph type="sldNum" sz="quarter" idx="4"/>
          </p:nvPr>
        </p:nvSpPr>
        <p:spPr bwMode="gray">
          <a:prstGeom prst="rect">
            <a:avLst/>
          </a:prstGeom>
          <a:noFill/>
        </p:spPr>
        <p:txBody>
          <a:bodyPr vert="horz" lIns="0" tIns="0" rIns="0" bIns="0" rtlCol="0" anchor="ctr" anchorCtr="0"/>
          <a:lstStyle>
            <a:lvl1pPr algn="r">
              <a:defRPr lang="en-US" sz="1000" b="1" kern="1200" smtClean="0">
                <a:solidFill>
                  <a:schemeClr val="tx2"/>
                </a:solidFill>
                <a:latin typeface="+mn-lt"/>
                <a:ea typeface="+mn-ea"/>
                <a:cs typeface="+mn-cs"/>
              </a:defRPr>
            </a:lvl1pPr>
          </a:lstStyle>
          <a:p>
            <a:fld id="{175B214D-6BE7-42B0-9C13-90FEE9B2482C}" type="slidenum">
              <a:rPr lang="en-US" smtClean="0">
                <a:solidFill>
                  <a:schemeClr val="bg2"/>
                </a:solidFill>
              </a:rPr>
              <a:pPr/>
              <a:t>24</a:t>
            </a:fld>
            <a:endParaRPr lang="en-US" b="0" dirty="0">
              <a:solidFill>
                <a:schemeClr val="bg2"/>
              </a:solidFill>
            </a:endParaRPr>
          </a:p>
        </p:txBody>
      </p:sp>
      <p:sp>
        <p:nvSpPr>
          <p:cNvPr id="21" name="Fußzeilenplatzhalter 5">
            <a:extLst>
              <a:ext uri="{FF2B5EF4-FFF2-40B4-BE49-F238E27FC236}">
                <a16:creationId xmlns:a16="http://schemas.microsoft.com/office/drawing/2014/main" id="{C951155A-C00E-586F-0233-DBDD7E1800C3}"/>
              </a:ext>
            </a:extLst>
          </p:cNvPr>
          <p:cNvSpPr>
            <a:spLocks noGrp="1"/>
          </p:cNvSpPr>
          <p:nvPr>
            <p:ph type="ftr" sz="quarter" idx="3"/>
          </p:nvPr>
        </p:nvSpPr>
        <p:spPr bwMode="gray">
          <a:prstGeom prst="rect">
            <a:avLst/>
          </a:prstGeom>
        </p:spPr>
        <p:txBody>
          <a:bodyPr vert="horz" lIns="0" tIns="0" rIns="0" bIns="0" rtlCol="0" anchor="ctr">
            <a:noAutofit/>
          </a:bodyPr>
          <a:lstStyle>
            <a:lvl1pPr algn="l">
              <a:defRPr sz="1000">
                <a:solidFill>
                  <a:schemeClr val="tx2"/>
                </a:solidFill>
              </a:defRPr>
            </a:lvl1pPr>
          </a:lstStyle>
          <a:p>
            <a:r>
              <a:rPr lang="en-GB" noProof="0" dirty="0">
                <a:solidFill>
                  <a:schemeClr val="bg2"/>
                </a:solidFill>
              </a:rPr>
              <a:t>Finding the Needle in the Haystack</a:t>
            </a:r>
            <a:r>
              <a:rPr lang="en-US" noProof="0" dirty="0">
                <a:solidFill>
                  <a:schemeClr val="bg2"/>
                </a:solidFill>
              </a:rPr>
              <a:t> | © ROSEN Group 2025</a:t>
            </a:r>
          </a:p>
        </p:txBody>
      </p:sp>
      <p:grpSp>
        <p:nvGrpSpPr>
          <p:cNvPr id="42" name="Gruppieren 41">
            <a:extLst>
              <a:ext uri="{FF2B5EF4-FFF2-40B4-BE49-F238E27FC236}">
                <a16:creationId xmlns:a16="http://schemas.microsoft.com/office/drawing/2014/main" id="{A4199CB6-6C82-8C70-D6F8-E2371C7792E5}"/>
              </a:ext>
            </a:extLst>
          </p:cNvPr>
          <p:cNvGrpSpPr>
            <a:grpSpLocks noChangeAspect="1"/>
          </p:cNvGrpSpPr>
          <p:nvPr/>
        </p:nvGrpSpPr>
        <p:grpSpPr bwMode="gray">
          <a:xfrm>
            <a:off x="12755043" y="0"/>
            <a:ext cx="3480873" cy="6165971"/>
            <a:chOff x="12588390" y="-79900"/>
            <a:chExt cx="3480873" cy="6165971"/>
          </a:xfrm>
        </p:grpSpPr>
        <p:sp>
          <p:nvSpPr>
            <p:cNvPr id="43" name="Rechteck 42">
              <a:extLst>
                <a:ext uri="{FF2B5EF4-FFF2-40B4-BE49-F238E27FC236}">
                  <a16:creationId xmlns:a16="http://schemas.microsoft.com/office/drawing/2014/main" id="{306A8A01-13A5-D994-EC3B-DA7E12AD2794}"/>
                </a:ext>
              </a:extLst>
            </p:cNvPr>
            <p:cNvSpPr/>
            <p:nvPr/>
          </p:nvSpPr>
          <p:spPr bwMode="gray">
            <a:xfrm>
              <a:off x="12978915" y="302922"/>
              <a:ext cx="3090348" cy="578314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44000" tIns="612000" rIns="144000" bIns="144000" rtlCol="0" anchor="t" anchorCtr="0"/>
            <a:lstStyle/>
            <a:p>
              <a:pPr lvl="0" defTabSz="742950" fontAlgn="base">
                <a:lnSpc>
                  <a:spcPct val="110000"/>
                </a:lnSpc>
                <a:spcAft>
                  <a:spcPts val="1200"/>
                </a:spcAft>
                <a:buClr>
                  <a:srgbClr val="506491"/>
                </a:buClr>
                <a:tabLst>
                  <a:tab pos="216694" algn="l"/>
                  <a:tab pos="441127" algn="l"/>
                  <a:tab pos="657820" algn="l"/>
                  <a:tab pos="874514" algn="l"/>
                </a:tabLst>
                <a:defRPr/>
              </a:pPr>
              <a:r>
                <a:rPr lang="en-US" sz="1400" b="1" dirty="0">
                  <a:solidFill>
                    <a:schemeClr val="bg1"/>
                  </a:solidFill>
                </a:rPr>
                <a:t>Headlines</a:t>
              </a:r>
              <a:br>
                <a:rPr lang="en-US" sz="1400" b="1" dirty="0">
                  <a:solidFill>
                    <a:schemeClr val="bg1"/>
                  </a:solidFill>
                </a:rPr>
              </a:br>
              <a:r>
                <a:rPr lang="en-US" sz="1200" dirty="0">
                  <a:solidFill>
                    <a:schemeClr val="bg1"/>
                  </a:solidFill>
                </a:rPr>
                <a:t>Please use upper and lower case for headlines and subheadlines</a:t>
              </a:r>
            </a:p>
            <a:p>
              <a:pPr defTabSz="742950">
                <a:buSzTx/>
                <a:tabLst>
                  <a:tab pos="216694" algn="l"/>
                  <a:tab pos="441127" algn="l"/>
                  <a:tab pos="657820" algn="l"/>
                  <a:tab pos="874514" algn="l"/>
                </a:tabLst>
                <a:defRPr/>
              </a:pPr>
              <a:r>
                <a:rPr lang="en-US" sz="1200" dirty="0">
                  <a:solidFill>
                    <a:schemeClr val="bg1"/>
                  </a:solidFill>
                </a:rPr>
                <a:t>Headlines: </a:t>
              </a:r>
              <a:r>
                <a:rPr lang="en-US" sz="1200" b="1" dirty="0">
                  <a:solidFill>
                    <a:schemeClr val="bg1"/>
                  </a:solidFill>
                </a:rPr>
                <a:t>Arial (bold)</a:t>
              </a:r>
            </a:p>
            <a:p>
              <a:pPr defTabSz="742950">
                <a:buSzTx/>
                <a:tabLst>
                  <a:tab pos="216694" algn="l"/>
                  <a:tab pos="441127" algn="l"/>
                  <a:tab pos="657820" algn="l"/>
                  <a:tab pos="874514" algn="l"/>
                </a:tabLst>
                <a:defRPr/>
              </a:pPr>
              <a:r>
                <a:rPr lang="en-US" sz="1200" dirty="0">
                  <a:solidFill>
                    <a:schemeClr val="bg1"/>
                  </a:solidFill>
                </a:rPr>
                <a:t>Sub headlines: Arial (not bold)</a:t>
              </a:r>
            </a:p>
            <a:p>
              <a:pPr>
                <a:lnSpc>
                  <a:spcPct val="110000"/>
                </a:lnSpc>
                <a:spcAft>
                  <a:spcPts val="300"/>
                </a:spcAft>
              </a:pPr>
              <a:endParaRPr lang="en-US" sz="1400" b="1" dirty="0">
                <a:solidFill>
                  <a:schemeClr val="bg1"/>
                </a:solidFill>
              </a:endParaRPr>
            </a:p>
            <a:p>
              <a:pPr>
                <a:lnSpc>
                  <a:spcPct val="110000"/>
                </a:lnSpc>
                <a:spcAft>
                  <a:spcPts val="300"/>
                </a:spcAft>
              </a:pPr>
              <a:r>
                <a:rPr lang="en-US" sz="1400" b="1" dirty="0">
                  <a:solidFill>
                    <a:schemeClr val="bg1"/>
                  </a:solidFill>
                </a:rPr>
                <a:t>Bullet List</a:t>
              </a:r>
              <a:endParaRPr lang="en-US" sz="1200" dirty="0">
                <a:solidFill>
                  <a:schemeClr val="bg1"/>
                </a:solidFill>
              </a:endParaRPr>
            </a:p>
            <a:p>
              <a:pPr>
                <a:lnSpc>
                  <a:spcPct val="110000"/>
                </a:lnSpc>
                <a:spcAft>
                  <a:spcPts val="1200"/>
                </a:spcAft>
              </a:pPr>
              <a:r>
                <a:rPr lang="en-US" sz="1200" dirty="0">
                  <a:solidFill>
                    <a:schemeClr val="bg1"/>
                  </a:solidFill>
                </a:rPr>
                <a:t>Bullet points do not necessarily have to be used and can be removed in the “Home" menu bar under the "Bullets" tab.</a:t>
              </a:r>
            </a:p>
            <a:p>
              <a:pPr>
                <a:lnSpc>
                  <a:spcPct val="110000"/>
                </a:lnSpc>
                <a:spcAft>
                  <a:spcPts val="300"/>
                </a:spcAft>
              </a:pPr>
              <a:r>
                <a:rPr lang="en-US" sz="1400" b="1" dirty="0">
                  <a:solidFill>
                    <a:schemeClr val="bg1"/>
                  </a:solidFill>
                </a:rPr>
                <a:t>Font size for </a:t>
              </a:r>
              <a:br>
                <a:rPr lang="en-US" sz="1400" b="1" dirty="0">
                  <a:solidFill>
                    <a:schemeClr val="bg1"/>
                  </a:solidFill>
                </a:rPr>
              </a:br>
              <a:r>
                <a:rPr lang="en-US" sz="1400" b="1" dirty="0">
                  <a:solidFill>
                    <a:schemeClr val="bg1"/>
                  </a:solidFill>
                </a:rPr>
                <a:t>content slides</a:t>
              </a:r>
            </a:p>
            <a:p>
              <a:pPr>
                <a:lnSpc>
                  <a:spcPct val="110000"/>
                </a:lnSpc>
                <a:spcAft>
                  <a:spcPts val="300"/>
                </a:spcAft>
              </a:pPr>
              <a:r>
                <a:rPr lang="en-US" sz="1200" dirty="0">
                  <a:solidFill>
                    <a:schemeClr val="bg1"/>
                  </a:solidFill>
                </a:rPr>
                <a:t>Please use a consistent font size of 16 pt. for Subheadlines and 14 pt. for body text. For text-heavy slides, a font size of 12 pt. can be used for body text and 14 pt. for Subheadlines.</a:t>
              </a:r>
            </a:p>
            <a:p>
              <a:pPr>
                <a:lnSpc>
                  <a:spcPct val="110000"/>
                </a:lnSpc>
                <a:spcAft>
                  <a:spcPts val="300"/>
                </a:spcAft>
              </a:pPr>
              <a:r>
                <a:rPr lang="en-US" sz="1200" dirty="0">
                  <a:solidFill>
                    <a:schemeClr val="bg1"/>
                  </a:solidFill>
                </a:rPr>
                <a:t>The minimum size for continuous text should not exceed 12 pts.</a:t>
              </a:r>
            </a:p>
            <a:p>
              <a:pPr>
                <a:lnSpc>
                  <a:spcPct val="110000"/>
                </a:lnSpc>
                <a:spcAft>
                  <a:spcPts val="300"/>
                </a:spcAft>
              </a:pPr>
              <a:r>
                <a:rPr lang="en-US" sz="1200" b="1" dirty="0">
                  <a:solidFill>
                    <a:schemeClr val="bg1"/>
                  </a:solidFill>
                </a:rPr>
                <a:t>Line spacing: </a:t>
              </a:r>
              <a:r>
                <a:rPr lang="en-US" sz="1200" dirty="0">
                  <a:solidFill>
                    <a:schemeClr val="bg1"/>
                  </a:solidFill>
                </a:rPr>
                <a:t>1.1 </a:t>
              </a:r>
            </a:p>
            <a:p>
              <a:pPr>
                <a:lnSpc>
                  <a:spcPct val="110000"/>
                </a:lnSpc>
                <a:spcAft>
                  <a:spcPts val="300"/>
                </a:spcAft>
              </a:pPr>
              <a:r>
                <a:rPr lang="en-US" sz="1200" b="1" dirty="0">
                  <a:solidFill>
                    <a:schemeClr val="bg1"/>
                  </a:solidFill>
                </a:rPr>
                <a:t>Spacing between paragraphs: </a:t>
              </a:r>
              <a:r>
                <a:rPr lang="en-US" sz="1200" dirty="0">
                  <a:solidFill>
                    <a:schemeClr val="bg1"/>
                  </a:solidFill>
                </a:rPr>
                <a:t>6 pt.</a:t>
              </a:r>
            </a:p>
            <a:p>
              <a:pPr>
                <a:lnSpc>
                  <a:spcPct val="110000"/>
                </a:lnSpc>
                <a:spcAft>
                  <a:spcPts val="300"/>
                </a:spcAft>
              </a:pPr>
              <a:endParaRPr lang="en-US" sz="1200" dirty="0">
                <a:solidFill>
                  <a:schemeClr val="bg1"/>
                </a:solidFill>
              </a:endParaRPr>
            </a:p>
          </p:txBody>
        </p:sp>
        <p:grpSp>
          <p:nvGrpSpPr>
            <p:cNvPr id="44" name="Gruppieren 43">
              <a:extLst>
                <a:ext uri="{FF2B5EF4-FFF2-40B4-BE49-F238E27FC236}">
                  <a16:creationId xmlns:a16="http://schemas.microsoft.com/office/drawing/2014/main" id="{CD1653DE-BA3A-CA09-46EE-FC5EF693DFD0}"/>
                </a:ext>
              </a:extLst>
            </p:cNvPr>
            <p:cNvGrpSpPr/>
            <p:nvPr/>
          </p:nvGrpSpPr>
          <p:grpSpPr bwMode="gray">
            <a:xfrm>
              <a:off x="12588390" y="-79900"/>
              <a:ext cx="781050" cy="781050"/>
              <a:chOff x="13063377" y="0"/>
              <a:chExt cx="781050" cy="781050"/>
            </a:xfrm>
          </p:grpSpPr>
          <p:sp>
            <p:nvSpPr>
              <p:cNvPr id="45" name="Ellipse 44">
                <a:extLst>
                  <a:ext uri="{FF2B5EF4-FFF2-40B4-BE49-F238E27FC236}">
                    <a16:creationId xmlns:a16="http://schemas.microsoft.com/office/drawing/2014/main" id="{F92D5C6B-E1ED-90BD-2426-18AF6E4F53E4}"/>
                  </a:ext>
                </a:extLst>
              </p:cNvPr>
              <p:cNvSpPr/>
              <p:nvPr/>
            </p:nvSpPr>
            <p:spPr bwMode="gray">
              <a:xfrm>
                <a:off x="13063377" y="0"/>
                <a:ext cx="781050" cy="78105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26">
                <a:extLst>
                  <a:ext uri="{FF2B5EF4-FFF2-40B4-BE49-F238E27FC236}">
                    <a16:creationId xmlns:a16="http://schemas.microsoft.com/office/drawing/2014/main" id="{787FA13C-4DCA-3D2E-3FD9-E02016790595}"/>
                  </a:ext>
                </a:extLst>
              </p:cNvPr>
              <p:cNvGrpSpPr>
                <a:grpSpLocks noChangeAspect="1"/>
              </p:cNvGrpSpPr>
              <p:nvPr/>
            </p:nvGrpSpPr>
            <p:grpSpPr bwMode="gray">
              <a:xfrm>
                <a:off x="13245729" y="138525"/>
                <a:ext cx="416346" cy="504000"/>
                <a:chOff x="7177088" y="4749800"/>
                <a:chExt cx="603251" cy="730250"/>
              </a:xfrm>
            </p:grpSpPr>
            <p:sp>
              <p:nvSpPr>
                <p:cNvPr id="47" name="Freeform 354">
                  <a:extLst>
                    <a:ext uri="{FF2B5EF4-FFF2-40B4-BE49-F238E27FC236}">
                      <a16:creationId xmlns:a16="http://schemas.microsoft.com/office/drawing/2014/main" id="{AF3D6675-8A88-958F-1ECF-BF9A000CB149}"/>
                    </a:ext>
                  </a:extLst>
                </p:cNvPr>
                <p:cNvSpPr>
                  <a:spLocks/>
                </p:cNvSpPr>
                <p:nvPr/>
              </p:nvSpPr>
              <p:spPr bwMode="gray">
                <a:xfrm>
                  <a:off x="7304088" y="4851400"/>
                  <a:ext cx="374650" cy="469900"/>
                </a:xfrm>
                <a:custGeom>
                  <a:avLst/>
                  <a:gdLst>
                    <a:gd name="T0" fmla="*/ 329 w 493"/>
                    <a:gd name="T1" fmla="*/ 617 h 617"/>
                    <a:gd name="T2" fmla="*/ 329 w 493"/>
                    <a:gd name="T3" fmla="*/ 535 h 617"/>
                    <a:gd name="T4" fmla="*/ 373 w 493"/>
                    <a:gd name="T5" fmla="*/ 441 h 617"/>
                    <a:gd name="T6" fmla="*/ 335 w 493"/>
                    <a:gd name="T7" fmla="*/ 74 h 617"/>
                    <a:gd name="T8" fmla="*/ 9 w 493"/>
                    <a:gd name="T9" fmla="*/ 245 h 617"/>
                    <a:gd name="T10" fmla="*/ 87 w 493"/>
                    <a:gd name="T11" fmla="*/ 440 h 617"/>
                    <a:gd name="T12" fmla="*/ 131 w 493"/>
                    <a:gd name="T13" fmla="*/ 535 h 617"/>
                    <a:gd name="T14" fmla="*/ 131 w 493"/>
                    <a:gd name="T15" fmla="*/ 617 h 6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3" h="617">
                      <a:moveTo>
                        <a:pt x="329" y="617"/>
                      </a:moveTo>
                      <a:lnTo>
                        <a:pt x="329" y="535"/>
                      </a:lnTo>
                      <a:cubicBezTo>
                        <a:pt x="329" y="499"/>
                        <a:pt x="345" y="464"/>
                        <a:pt x="373" y="441"/>
                      </a:cubicBezTo>
                      <a:cubicBezTo>
                        <a:pt x="493" y="340"/>
                        <a:pt x="474" y="149"/>
                        <a:pt x="335" y="74"/>
                      </a:cubicBezTo>
                      <a:cubicBezTo>
                        <a:pt x="197" y="0"/>
                        <a:pt x="27" y="88"/>
                        <a:pt x="9" y="245"/>
                      </a:cubicBezTo>
                      <a:cubicBezTo>
                        <a:pt x="0" y="319"/>
                        <a:pt x="30" y="392"/>
                        <a:pt x="87" y="440"/>
                      </a:cubicBezTo>
                      <a:cubicBezTo>
                        <a:pt x="115" y="464"/>
                        <a:pt x="131" y="498"/>
                        <a:pt x="131" y="535"/>
                      </a:cubicBezTo>
                      <a:lnTo>
                        <a:pt x="131" y="617"/>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endParaRPr lang="en-US" dirty="0"/>
                </a:p>
              </p:txBody>
            </p:sp>
            <p:sp>
              <p:nvSpPr>
                <p:cNvPr id="48" name="Line 355">
                  <a:extLst>
                    <a:ext uri="{FF2B5EF4-FFF2-40B4-BE49-F238E27FC236}">
                      <a16:creationId xmlns:a16="http://schemas.microsoft.com/office/drawing/2014/main" id="{CC655728-3093-16B4-780B-C0290FA1B840}"/>
                    </a:ext>
                  </a:extLst>
                </p:cNvPr>
                <p:cNvSpPr>
                  <a:spLocks noChangeShapeType="1"/>
                </p:cNvSpPr>
                <p:nvPr/>
              </p:nvSpPr>
              <p:spPr bwMode="gray">
                <a:xfrm>
                  <a:off x="7400926" y="5364163"/>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49" name="Line 356">
                  <a:extLst>
                    <a:ext uri="{FF2B5EF4-FFF2-40B4-BE49-F238E27FC236}">
                      <a16:creationId xmlns:a16="http://schemas.microsoft.com/office/drawing/2014/main" id="{074093AD-A7A9-4C54-04E3-B98BB900A42C}"/>
                    </a:ext>
                  </a:extLst>
                </p:cNvPr>
                <p:cNvSpPr>
                  <a:spLocks noChangeShapeType="1"/>
                </p:cNvSpPr>
                <p:nvPr/>
              </p:nvSpPr>
              <p:spPr bwMode="gray">
                <a:xfrm>
                  <a:off x="7400926" y="5402263"/>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0" name="Line 357">
                  <a:extLst>
                    <a:ext uri="{FF2B5EF4-FFF2-40B4-BE49-F238E27FC236}">
                      <a16:creationId xmlns:a16="http://schemas.microsoft.com/office/drawing/2014/main" id="{433CE616-E466-0C27-44C0-6A595E6985CB}"/>
                    </a:ext>
                  </a:extLst>
                </p:cNvPr>
                <p:cNvSpPr>
                  <a:spLocks noChangeShapeType="1"/>
                </p:cNvSpPr>
                <p:nvPr/>
              </p:nvSpPr>
              <p:spPr bwMode="gray">
                <a:xfrm>
                  <a:off x="7400926" y="5441950"/>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1" name="Line 358">
                  <a:extLst>
                    <a:ext uri="{FF2B5EF4-FFF2-40B4-BE49-F238E27FC236}">
                      <a16:creationId xmlns:a16="http://schemas.microsoft.com/office/drawing/2014/main" id="{12D5ED32-8065-053A-AE0B-5ED43BA1DFC9}"/>
                    </a:ext>
                  </a:extLst>
                </p:cNvPr>
                <p:cNvSpPr>
                  <a:spLocks noChangeShapeType="1"/>
                </p:cNvSpPr>
                <p:nvPr/>
              </p:nvSpPr>
              <p:spPr bwMode="gray">
                <a:xfrm>
                  <a:off x="7439026" y="5480050"/>
                  <a:ext cx="777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2" name="Line 359">
                  <a:extLst>
                    <a:ext uri="{FF2B5EF4-FFF2-40B4-BE49-F238E27FC236}">
                      <a16:creationId xmlns:a16="http://schemas.microsoft.com/office/drawing/2014/main" id="{7D0273CE-F9B0-54E9-68FD-0D33F2870856}"/>
                    </a:ext>
                  </a:extLst>
                </p:cNvPr>
                <p:cNvSpPr>
                  <a:spLocks noChangeShapeType="1"/>
                </p:cNvSpPr>
                <p:nvPr/>
              </p:nvSpPr>
              <p:spPr bwMode="gray">
                <a:xfrm>
                  <a:off x="7177088" y="5049838"/>
                  <a:ext cx="682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3" name="Line 360">
                  <a:extLst>
                    <a:ext uri="{FF2B5EF4-FFF2-40B4-BE49-F238E27FC236}">
                      <a16:creationId xmlns:a16="http://schemas.microsoft.com/office/drawing/2014/main" id="{FD5D8245-ED29-B643-32B7-4D59FC13EA2B}"/>
                    </a:ext>
                  </a:extLst>
                </p:cNvPr>
                <p:cNvSpPr>
                  <a:spLocks noChangeShapeType="1"/>
                </p:cNvSpPr>
                <p:nvPr/>
              </p:nvSpPr>
              <p:spPr bwMode="gray">
                <a:xfrm flipH="1" flipV="1">
                  <a:off x="7265988" y="4837113"/>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4" name="Line 361">
                  <a:extLst>
                    <a:ext uri="{FF2B5EF4-FFF2-40B4-BE49-F238E27FC236}">
                      <a16:creationId xmlns:a16="http://schemas.microsoft.com/office/drawing/2014/main" id="{62A9D42A-07E8-DB12-0876-BA5BC615DB9A}"/>
                    </a:ext>
                  </a:extLst>
                </p:cNvPr>
                <p:cNvSpPr>
                  <a:spLocks noChangeShapeType="1"/>
                </p:cNvSpPr>
                <p:nvPr/>
              </p:nvSpPr>
              <p:spPr bwMode="gray">
                <a:xfrm>
                  <a:off x="7478713" y="4749800"/>
                  <a:ext cx="0" cy="6667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5" name="Line 362">
                  <a:extLst>
                    <a:ext uri="{FF2B5EF4-FFF2-40B4-BE49-F238E27FC236}">
                      <a16:creationId xmlns:a16="http://schemas.microsoft.com/office/drawing/2014/main" id="{59458F8C-F537-B352-C2BF-F0703048DA85}"/>
                    </a:ext>
                  </a:extLst>
                </p:cNvPr>
                <p:cNvSpPr>
                  <a:spLocks noChangeShapeType="1"/>
                </p:cNvSpPr>
                <p:nvPr/>
              </p:nvSpPr>
              <p:spPr bwMode="gray">
                <a:xfrm flipV="1">
                  <a:off x="7645401" y="4837113"/>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6" name="Line 363">
                  <a:extLst>
                    <a:ext uri="{FF2B5EF4-FFF2-40B4-BE49-F238E27FC236}">
                      <a16:creationId xmlns:a16="http://schemas.microsoft.com/office/drawing/2014/main" id="{19E54EBF-F7A9-2E62-E364-97048515D8CA}"/>
                    </a:ext>
                  </a:extLst>
                </p:cNvPr>
                <p:cNvSpPr>
                  <a:spLocks noChangeShapeType="1"/>
                </p:cNvSpPr>
                <p:nvPr/>
              </p:nvSpPr>
              <p:spPr bwMode="gray">
                <a:xfrm flipV="1">
                  <a:off x="7265988" y="5214938"/>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7" name="Line 364">
                  <a:extLst>
                    <a:ext uri="{FF2B5EF4-FFF2-40B4-BE49-F238E27FC236}">
                      <a16:creationId xmlns:a16="http://schemas.microsoft.com/office/drawing/2014/main" id="{75437201-13D8-097E-E06D-CC2FEFA5532B}"/>
                    </a:ext>
                  </a:extLst>
                </p:cNvPr>
                <p:cNvSpPr>
                  <a:spLocks noChangeShapeType="1"/>
                </p:cNvSpPr>
                <p:nvPr/>
              </p:nvSpPr>
              <p:spPr bwMode="gray">
                <a:xfrm flipH="1" flipV="1">
                  <a:off x="7645401" y="5214938"/>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8" name="Line 365">
                  <a:extLst>
                    <a:ext uri="{FF2B5EF4-FFF2-40B4-BE49-F238E27FC236}">
                      <a16:creationId xmlns:a16="http://schemas.microsoft.com/office/drawing/2014/main" id="{A9F453CA-D57A-EE38-065F-C72C903DC711}"/>
                    </a:ext>
                  </a:extLst>
                </p:cNvPr>
                <p:cNvSpPr>
                  <a:spLocks noChangeShapeType="1"/>
                </p:cNvSpPr>
                <p:nvPr/>
              </p:nvSpPr>
              <p:spPr bwMode="gray">
                <a:xfrm flipH="1">
                  <a:off x="7712076" y="5049838"/>
                  <a:ext cx="682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grpSp>
        </p:grpSp>
      </p:grpSp>
      <p:pic>
        <p:nvPicPr>
          <p:cNvPr id="3" name="Picture 2">
            <a:extLst>
              <a:ext uri="{FF2B5EF4-FFF2-40B4-BE49-F238E27FC236}">
                <a16:creationId xmlns:a16="http://schemas.microsoft.com/office/drawing/2014/main" id="{3E6DC788-D74B-CB8A-8088-DAC8D8C460EF}"/>
              </a:ext>
            </a:extLst>
          </p:cNvPr>
          <p:cNvPicPr>
            <a:picLocks noChangeAspect="1"/>
          </p:cNvPicPr>
          <p:nvPr/>
        </p:nvPicPr>
        <p:blipFill>
          <a:blip r:embed="rId2"/>
          <a:stretch>
            <a:fillRect/>
          </a:stretch>
        </p:blipFill>
        <p:spPr>
          <a:xfrm>
            <a:off x="9482857" y="1729045"/>
            <a:ext cx="1526969" cy="1279352"/>
          </a:xfrm>
          <a:prstGeom prst="rect">
            <a:avLst/>
          </a:prstGeom>
        </p:spPr>
      </p:pic>
      <p:sp>
        <p:nvSpPr>
          <p:cNvPr id="4" name="TextBox 16">
            <a:extLst>
              <a:ext uri="{FF2B5EF4-FFF2-40B4-BE49-F238E27FC236}">
                <a16:creationId xmlns:a16="http://schemas.microsoft.com/office/drawing/2014/main" id="{4A5F794B-34E4-8D0A-6AE6-160261887941}"/>
              </a:ext>
            </a:extLst>
          </p:cNvPr>
          <p:cNvSpPr txBox="1"/>
          <p:nvPr/>
        </p:nvSpPr>
        <p:spPr>
          <a:xfrm>
            <a:off x="1182174" y="1554398"/>
            <a:ext cx="6795920" cy="4530471"/>
          </a:xfrm>
          <a:prstGeom prst="rect">
            <a:avLst/>
          </a:prstGeom>
        </p:spPr>
        <p:txBody>
          <a:bodyPr wrap="square" lIns="0" tIns="0" rIns="0" bIns="0" rtlCol="0" anchor="t">
            <a:spAutoFit/>
          </a:bodyPr>
          <a:lstStyle/>
          <a:p>
            <a:r>
              <a:rPr lang="en-GB" sz="1600" dirty="0">
                <a:latin typeface="+mj-lt"/>
                <a:sym typeface="Garet 1 Light"/>
              </a:rPr>
              <a:t>In-line Inspection</a:t>
            </a:r>
          </a:p>
          <a:p>
            <a:endParaRPr lang="en-GB" sz="1600" dirty="0">
              <a:latin typeface="+mj-lt"/>
              <a:sym typeface="Garet 1 Light"/>
            </a:endParaRPr>
          </a:p>
          <a:p>
            <a:pPr marL="285750" indent="-285750">
              <a:buFont typeface="Arial" panose="020B0604020202020204" pitchFamily="34" charset="0"/>
              <a:buChar char="•"/>
            </a:pPr>
            <a:r>
              <a:rPr lang="en-GB" sz="1400" dirty="0">
                <a:latin typeface="+mj-lt"/>
                <a:sym typeface="Garet 1 Light"/>
              </a:rPr>
              <a:t>The pre-inspection data review and assessments have built a picture of the threat of cracking to the pipeline (mechanisms, critical sizes, susceptible locations etc.), enabling the most appropriate inspection technology to be selected.</a:t>
            </a:r>
          </a:p>
          <a:p>
            <a:pPr marL="285750" indent="-285750">
              <a:buFont typeface="Arial" panose="020B0604020202020204" pitchFamily="34" charset="0"/>
              <a:buChar char="•"/>
            </a:pPr>
            <a:endParaRPr lang="en-GB" sz="1400" dirty="0">
              <a:latin typeface="+mj-lt"/>
              <a:sym typeface="Garet 1 Light"/>
            </a:endParaRPr>
          </a:p>
          <a:p>
            <a:pPr marL="285750" indent="-285750">
              <a:buFont typeface="Arial" panose="020B0604020202020204" pitchFamily="34" charset="0"/>
              <a:buChar char="•"/>
            </a:pPr>
            <a:r>
              <a:rPr lang="en-GB" sz="1400" dirty="0">
                <a:latin typeface="+mj-lt"/>
                <a:sym typeface="Garet 1 Light"/>
              </a:rPr>
              <a:t>Once the inspection has taken place, the data recorded must be evaluated by data analysts; a complex and time-consuming task.</a:t>
            </a:r>
          </a:p>
          <a:p>
            <a:pPr marL="285750" indent="-285750">
              <a:buFont typeface="Arial" panose="020B0604020202020204" pitchFamily="34" charset="0"/>
              <a:buChar char="•"/>
            </a:pPr>
            <a:endParaRPr lang="en-GB" sz="1400" dirty="0">
              <a:latin typeface="+mj-lt"/>
              <a:sym typeface="Garet 1 Light"/>
            </a:endParaRPr>
          </a:p>
          <a:p>
            <a:pPr marL="285750" indent="-285750">
              <a:buFont typeface="Arial" panose="020B0604020202020204" pitchFamily="34" charset="0"/>
              <a:buChar char="•"/>
            </a:pPr>
            <a:r>
              <a:rPr lang="en-GB" sz="1400" dirty="0">
                <a:latin typeface="+mj-lt"/>
                <a:sym typeface="Garet 1 Light"/>
              </a:rPr>
              <a:t>To maximise efficiency and ensure the inspection findings ‘make sense’ in terms of the knowledge of the cracking threats, integrity engineers work closely with the data analysts to share understanding of:</a:t>
            </a:r>
          </a:p>
          <a:p>
            <a:pPr marL="285750" indent="-285750">
              <a:buFont typeface="Arial" panose="020B0604020202020204" pitchFamily="34" charset="0"/>
              <a:buChar char="•"/>
            </a:pPr>
            <a:endParaRPr lang="en-GB" sz="1400" dirty="0">
              <a:latin typeface="+mj-lt"/>
              <a:sym typeface="Garet 1 Light"/>
            </a:endParaRPr>
          </a:p>
          <a:p>
            <a:pPr marL="1200150" lvl="2" indent="-285750">
              <a:buFont typeface="Arial" panose="020B0604020202020204" pitchFamily="34" charset="0"/>
              <a:buChar char="•"/>
            </a:pPr>
            <a:r>
              <a:rPr lang="en-GB" sz="1200" dirty="0">
                <a:latin typeface="+mj-lt"/>
                <a:sym typeface="Garet 1 Light"/>
              </a:rPr>
              <a:t>Expected cracking types (mechanisms, surface location, etc.)</a:t>
            </a:r>
          </a:p>
          <a:p>
            <a:pPr marL="742950" lvl="1" indent="-285750">
              <a:buFont typeface="Arial" panose="020B0604020202020204" pitchFamily="34" charset="0"/>
              <a:buChar char="•"/>
            </a:pPr>
            <a:endParaRPr lang="en-GB" sz="1200" dirty="0">
              <a:latin typeface="+mj-lt"/>
              <a:sym typeface="Garet 1 Light"/>
            </a:endParaRPr>
          </a:p>
          <a:p>
            <a:pPr marL="1200150" lvl="2" indent="-285750">
              <a:buFont typeface="Arial" panose="020B0604020202020204" pitchFamily="34" charset="0"/>
              <a:buChar char="•"/>
            </a:pPr>
            <a:r>
              <a:rPr lang="en-GB" sz="1200" dirty="0">
                <a:latin typeface="+mj-lt"/>
                <a:sym typeface="Garet 1 Light"/>
              </a:rPr>
              <a:t>Areas of increased susceptibility in which analysts should pay special attention</a:t>
            </a:r>
          </a:p>
          <a:p>
            <a:pPr marL="742950" lvl="1" indent="-285750">
              <a:buFont typeface="Arial" panose="020B0604020202020204" pitchFamily="34" charset="0"/>
              <a:buChar char="•"/>
            </a:pPr>
            <a:endParaRPr lang="en-GB" sz="1200" dirty="0">
              <a:latin typeface="+mj-lt"/>
              <a:sym typeface="Garet 1 Light"/>
            </a:endParaRPr>
          </a:p>
          <a:p>
            <a:pPr marL="1200150" lvl="2" indent="-285750">
              <a:buFont typeface="Arial" panose="020B0604020202020204" pitchFamily="34" charset="0"/>
              <a:buChar char="•"/>
            </a:pPr>
            <a:r>
              <a:rPr lang="en-GB" sz="1200" dirty="0">
                <a:latin typeface="+mj-lt"/>
                <a:sym typeface="Garet 1 Light"/>
              </a:rPr>
              <a:t>Credible defect sizes</a:t>
            </a:r>
          </a:p>
          <a:p>
            <a:pPr marL="742950" lvl="1" indent="-285750">
              <a:buFont typeface="Arial" panose="020B0604020202020204" pitchFamily="34" charset="0"/>
              <a:buChar char="•"/>
            </a:pPr>
            <a:endParaRPr lang="en-GB" sz="1200" dirty="0">
              <a:latin typeface="+mj-lt"/>
              <a:sym typeface="Garet 1 Light"/>
            </a:endParaRPr>
          </a:p>
          <a:p>
            <a:pPr marL="1200150" lvl="2" indent="-285750">
              <a:buFont typeface="Arial" panose="020B0604020202020204" pitchFamily="34" charset="0"/>
              <a:buChar char="•"/>
            </a:pPr>
            <a:r>
              <a:rPr lang="en-GB" sz="1200" dirty="0">
                <a:latin typeface="+mj-lt"/>
                <a:sym typeface="Garet 1 Light"/>
              </a:rPr>
              <a:t>Impact of any data quality issues</a:t>
            </a:r>
          </a:p>
          <a:p>
            <a:pPr marL="1200150" lvl="2" indent="-285750">
              <a:buFont typeface="Arial" panose="020B0604020202020204" pitchFamily="34" charset="0"/>
              <a:buChar char="•"/>
            </a:pPr>
            <a:endParaRPr lang="en-GB" sz="1220" dirty="0">
              <a:latin typeface="+mj-lt"/>
              <a:sym typeface="Garet 1 Light"/>
            </a:endParaRPr>
          </a:p>
          <a:p>
            <a:pPr marL="742950" lvl="1" indent="-285750">
              <a:buFont typeface="Arial" panose="020B0604020202020204" pitchFamily="34" charset="0"/>
              <a:buChar char="•"/>
            </a:pPr>
            <a:endParaRPr lang="en-GB" sz="1220" dirty="0">
              <a:latin typeface="+mj-lt"/>
              <a:sym typeface="Garet 1 Light"/>
            </a:endParaRPr>
          </a:p>
        </p:txBody>
      </p:sp>
    </p:spTree>
    <p:extLst>
      <p:ext uri="{BB962C8B-B14F-4D97-AF65-F5344CB8AC3E}">
        <p14:creationId xmlns:p14="http://schemas.microsoft.com/office/powerpoint/2010/main" val="312344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892CE-0B30-66D6-D488-AA38D3CBC22A}"/>
            </a:ext>
          </a:extLst>
        </p:cNvPr>
        <p:cNvGrpSpPr/>
        <p:nvPr/>
      </p:nvGrpSpPr>
      <p:grpSpPr>
        <a:xfrm>
          <a:off x="0" y="0"/>
          <a:ext cx="0" cy="0"/>
          <a:chOff x="0" y="0"/>
          <a:chExt cx="0" cy="0"/>
        </a:xfrm>
      </p:grpSpPr>
      <p:sp>
        <p:nvSpPr>
          <p:cNvPr id="7" name="Titel 6">
            <a:extLst>
              <a:ext uri="{FF2B5EF4-FFF2-40B4-BE49-F238E27FC236}">
                <a16:creationId xmlns:a16="http://schemas.microsoft.com/office/drawing/2014/main" id="{8D56783D-77A2-20D1-D85C-FAB5005D17DA}"/>
              </a:ext>
            </a:extLst>
          </p:cNvPr>
          <p:cNvSpPr>
            <a:spLocks noGrp="1"/>
          </p:cNvSpPr>
          <p:nvPr>
            <p:ph type="title"/>
          </p:nvPr>
        </p:nvSpPr>
        <p:spPr bwMode="gray"/>
        <p:txBody>
          <a:bodyPr/>
          <a:lstStyle/>
          <a:p>
            <a:r>
              <a:rPr lang="en-US" dirty="0"/>
              <a:t>Crack Management</a:t>
            </a:r>
            <a:br>
              <a:rPr lang="en-US" dirty="0"/>
            </a:br>
            <a:r>
              <a:rPr lang="en-US" b="0" dirty="0"/>
              <a:t>Screening and </a:t>
            </a:r>
            <a:r>
              <a:rPr lang="en-US" b="0" dirty="0" err="1"/>
              <a:t>prioritisation</a:t>
            </a:r>
            <a:r>
              <a:rPr lang="en-US" b="0" dirty="0"/>
              <a:t> of features</a:t>
            </a:r>
            <a:br>
              <a:rPr lang="en-US" dirty="0"/>
            </a:br>
            <a:br>
              <a:rPr lang="en-US" dirty="0"/>
            </a:br>
            <a:endParaRPr lang="en-US" b="0" dirty="0"/>
          </a:p>
        </p:txBody>
      </p:sp>
      <p:sp>
        <p:nvSpPr>
          <p:cNvPr id="20" name="Foliennummernplatzhalter 2">
            <a:extLst>
              <a:ext uri="{FF2B5EF4-FFF2-40B4-BE49-F238E27FC236}">
                <a16:creationId xmlns:a16="http://schemas.microsoft.com/office/drawing/2014/main" id="{CEAF04E9-1E00-36E1-7C6C-689F551DCD35}"/>
              </a:ext>
            </a:extLst>
          </p:cNvPr>
          <p:cNvSpPr>
            <a:spLocks noGrp="1"/>
          </p:cNvSpPr>
          <p:nvPr>
            <p:ph type="sldNum" sz="quarter" idx="4"/>
          </p:nvPr>
        </p:nvSpPr>
        <p:spPr bwMode="gray">
          <a:prstGeom prst="rect">
            <a:avLst/>
          </a:prstGeom>
          <a:noFill/>
        </p:spPr>
        <p:txBody>
          <a:bodyPr vert="horz" lIns="0" tIns="0" rIns="0" bIns="0" rtlCol="0" anchor="ctr" anchorCtr="0"/>
          <a:lstStyle>
            <a:lvl1pPr algn="r">
              <a:defRPr lang="en-US" sz="1000" b="1" kern="1200" smtClean="0">
                <a:solidFill>
                  <a:schemeClr val="tx2"/>
                </a:solidFill>
                <a:latin typeface="+mn-lt"/>
                <a:ea typeface="+mn-ea"/>
                <a:cs typeface="+mn-cs"/>
              </a:defRPr>
            </a:lvl1pPr>
          </a:lstStyle>
          <a:p>
            <a:fld id="{175B214D-6BE7-42B0-9C13-90FEE9B2482C}" type="slidenum">
              <a:rPr lang="en-US" smtClean="0">
                <a:solidFill>
                  <a:schemeClr val="bg2"/>
                </a:solidFill>
              </a:rPr>
              <a:pPr/>
              <a:t>25</a:t>
            </a:fld>
            <a:endParaRPr lang="en-US" b="0" dirty="0">
              <a:solidFill>
                <a:schemeClr val="bg2"/>
              </a:solidFill>
            </a:endParaRPr>
          </a:p>
        </p:txBody>
      </p:sp>
      <p:sp>
        <p:nvSpPr>
          <p:cNvPr id="21" name="Fußzeilenplatzhalter 5">
            <a:extLst>
              <a:ext uri="{FF2B5EF4-FFF2-40B4-BE49-F238E27FC236}">
                <a16:creationId xmlns:a16="http://schemas.microsoft.com/office/drawing/2014/main" id="{CF7D0B1A-0BF3-059A-1446-554010105D32}"/>
              </a:ext>
            </a:extLst>
          </p:cNvPr>
          <p:cNvSpPr>
            <a:spLocks noGrp="1"/>
          </p:cNvSpPr>
          <p:nvPr>
            <p:ph type="ftr" sz="quarter" idx="3"/>
          </p:nvPr>
        </p:nvSpPr>
        <p:spPr bwMode="gray">
          <a:prstGeom prst="rect">
            <a:avLst/>
          </a:prstGeom>
        </p:spPr>
        <p:txBody>
          <a:bodyPr vert="horz" lIns="0" tIns="0" rIns="0" bIns="0" rtlCol="0" anchor="ctr">
            <a:noAutofit/>
          </a:bodyPr>
          <a:lstStyle>
            <a:lvl1pPr algn="l">
              <a:defRPr sz="1000">
                <a:solidFill>
                  <a:schemeClr val="tx2"/>
                </a:solidFill>
              </a:defRPr>
            </a:lvl1pPr>
          </a:lstStyle>
          <a:p>
            <a:r>
              <a:rPr lang="en-GB" noProof="0" dirty="0">
                <a:solidFill>
                  <a:schemeClr val="bg2"/>
                </a:solidFill>
              </a:rPr>
              <a:t>Finding the Needle in the Haystack</a:t>
            </a:r>
            <a:r>
              <a:rPr lang="en-US" noProof="0" dirty="0">
                <a:solidFill>
                  <a:schemeClr val="bg2"/>
                </a:solidFill>
              </a:rPr>
              <a:t> | © ROSEN Group 2025</a:t>
            </a:r>
          </a:p>
        </p:txBody>
      </p:sp>
      <p:grpSp>
        <p:nvGrpSpPr>
          <p:cNvPr id="42" name="Gruppieren 41">
            <a:extLst>
              <a:ext uri="{FF2B5EF4-FFF2-40B4-BE49-F238E27FC236}">
                <a16:creationId xmlns:a16="http://schemas.microsoft.com/office/drawing/2014/main" id="{83F64546-A0AE-2BAF-004A-40C529E609A7}"/>
              </a:ext>
            </a:extLst>
          </p:cNvPr>
          <p:cNvGrpSpPr>
            <a:grpSpLocks noChangeAspect="1"/>
          </p:cNvGrpSpPr>
          <p:nvPr/>
        </p:nvGrpSpPr>
        <p:grpSpPr bwMode="gray">
          <a:xfrm>
            <a:off x="12755043" y="0"/>
            <a:ext cx="3480873" cy="6165971"/>
            <a:chOff x="12588390" y="-79900"/>
            <a:chExt cx="3480873" cy="6165971"/>
          </a:xfrm>
        </p:grpSpPr>
        <p:sp>
          <p:nvSpPr>
            <p:cNvPr id="43" name="Rechteck 42">
              <a:extLst>
                <a:ext uri="{FF2B5EF4-FFF2-40B4-BE49-F238E27FC236}">
                  <a16:creationId xmlns:a16="http://schemas.microsoft.com/office/drawing/2014/main" id="{8F78C9C2-6F35-F3D2-7F96-9C3858825214}"/>
                </a:ext>
              </a:extLst>
            </p:cNvPr>
            <p:cNvSpPr/>
            <p:nvPr/>
          </p:nvSpPr>
          <p:spPr bwMode="gray">
            <a:xfrm>
              <a:off x="12978915" y="302922"/>
              <a:ext cx="3090348" cy="578314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44000" tIns="612000" rIns="144000" bIns="144000" rtlCol="0" anchor="t" anchorCtr="0"/>
            <a:lstStyle/>
            <a:p>
              <a:pPr lvl="0" defTabSz="742950" fontAlgn="base">
                <a:lnSpc>
                  <a:spcPct val="110000"/>
                </a:lnSpc>
                <a:spcAft>
                  <a:spcPts val="1200"/>
                </a:spcAft>
                <a:buClr>
                  <a:srgbClr val="506491"/>
                </a:buClr>
                <a:tabLst>
                  <a:tab pos="216694" algn="l"/>
                  <a:tab pos="441127" algn="l"/>
                  <a:tab pos="657820" algn="l"/>
                  <a:tab pos="874514" algn="l"/>
                </a:tabLst>
                <a:defRPr/>
              </a:pPr>
              <a:r>
                <a:rPr lang="en-US" sz="1400" b="1" dirty="0">
                  <a:solidFill>
                    <a:schemeClr val="bg1"/>
                  </a:solidFill>
                </a:rPr>
                <a:t>Headlines</a:t>
              </a:r>
              <a:br>
                <a:rPr lang="en-US" sz="1400" b="1" dirty="0">
                  <a:solidFill>
                    <a:schemeClr val="bg1"/>
                  </a:solidFill>
                </a:rPr>
              </a:br>
              <a:r>
                <a:rPr lang="en-US" sz="1200" dirty="0">
                  <a:solidFill>
                    <a:schemeClr val="bg1"/>
                  </a:solidFill>
                </a:rPr>
                <a:t>Please use upper and lower case for headlines and subheadlines</a:t>
              </a:r>
            </a:p>
            <a:p>
              <a:pPr defTabSz="742950">
                <a:buSzTx/>
                <a:tabLst>
                  <a:tab pos="216694" algn="l"/>
                  <a:tab pos="441127" algn="l"/>
                  <a:tab pos="657820" algn="l"/>
                  <a:tab pos="874514" algn="l"/>
                </a:tabLst>
                <a:defRPr/>
              </a:pPr>
              <a:r>
                <a:rPr lang="en-US" sz="1200" dirty="0">
                  <a:solidFill>
                    <a:schemeClr val="bg1"/>
                  </a:solidFill>
                </a:rPr>
                <a:t>Headlines: </a:t>
              </a:r>
              <a:r>
                <a:rPr lang="en-US" sz="1200" b="1" dirty="0">
                  <a:solidFill>
                    <a:schemeClr val="bg1"/>
                  </a:solidFill>
                </a:rPr>
                <a:t>Arial (bold)</a:t>
              </a:r>
            </a:p>
            <a:p>
              <a:pPr defTabSz="742950">
                <a:buSzTx/>
                <a:tabLst>
                  <a:tab pos="216694" algn="l"/>
                  <a:tab pos="441127" algn="l"/>
                  <a:tab pos="657820" algn="l"/>
                  <a:tab pos="874514" algn="l"/>
                </a:tabLst>
                <a:defRPr/>
              </a:pPr>
              <a:r>
                <a:rPr lang="en-US" sz="1200" dirty="0">
                  <a:solidFill>
                    <a:schemeClr val="bg1"/>
                  </a:solidFill>
                </a:rPr>
                <a:t>Sub headlines: Arial (not bold)</a:t>
              </a:r>
            </a:p>
            <a:p>
              <a:pPr>
                <a:lnSpc>
                  <a:spcPct val="110000"/>
                </a:lnSpc>
                <a:spcAft>
                  <a:spcPts val="300"/>
                </a:spcAft>
              </a:pPr>
              <a:endParaRPr lang="en-US" sz="1400" b="1" dirty="0">
                <a:solidFill>
                  <a:schemeClr val="bg1"/>
                </a:solidFill>
              </a:endParaRPr>
            </a:p>
            <a:p>
              <a:pPr>
                <a:lnSpc>
                  <a:spcPct val="110000"/>
                </a:lnSpc>
                <a:spcAft>
                  <a:spcPts val="300"/>
                </a:spcAft>
              </a:pPr>
              <a:r>
                <a:rPr lang="en-US" sz="1400" b="1" dirty="0">
                  <a:solidFill>
                    <a:schemeClr val="bg1"/>
                  </a:solidFill>
                </a:rPr>
                <a:t>Bullet List</a:t>
              </a:r>
              <a:endParaRPr lang="en-US" sz="1200" dirty="0">
                <a:solidFill>
                  <a:schemeClr val="bg1"/>
                </a:solidFill>
              </a:endParaRPr>
            </a:p>
            <a:p>
              <a:pPr>
                <a:lnSpc>
                  <a:spcPct val="110000"/>
                </a:lnSpc>
                <a:spcAft>
                  <a:spcPts val="1200"/>
                </a:spcAft>
              </a:pPr>
              <a:r>
                <a:rPr lang="en-US" sz="1200" dirty="0">
                  <a:solidFill>
                    <a:schemeClr val="bg1"/>
                  </a:solidFill>
                </a:rPr>
                <a:t>Bullet points do not necessarily have to be used and can be removed in the “Home" menu bar under the "Bullets" tab.</a:t>
              </a:r>
            </a:p>
            <a:p>
              <a:pPr>
                <a:lnSpc>
                  <a:spcPct val="110000"/>
                </a:lnSpc>
                <a:spcAft>
                  <a:spcPts val="300"/>
                </a:spcAft>
              </a:pPr>
              <a:r>
                <a:rPr lang="en-US" sz="1400" b="1" dirty="0">
                  <a:solidFill>
                    <a:schemeClr val="bg1"/>
                  </a:solidFill>
                </a:rPr>
                <a:t>Font size for </a:t>
              </a:r>
              <a:br>
                <a:rPr lang="en-US" sz="1400" b="1" dirty="0">
                  <a:solidFill>
                    <a:schemeClr val="bg1"/>
                  </a:solidFill>
                </a:rPr>
              </a:br>
              <a:r>
                <a:rPr lang="en-US" sz="1400" b="1" dirty="0">
                  <a:solidFill>
                    <a:schemeClr val="bg1"/>
                  </a:solidFill>
                </a:rPr>
                <a:t>content slides</a:t>
              </a:r>
            </a:p>
            <a:p>
              <a:pPr>
                <a:lnSpc>
                  <a:spcPct val="110000"/>
                </a:lnSpc>
                <a:spcAft>
                  <a:spcPts val="300"/>
                </a:spcAft>
              </a:pPr>
              <a:r>
                <a:rPr lang="en-US" sz="1200" dirty="0">
                  <a:solidFill>
                    <a:schemeClr val="bg1"/>
                  </a:solidFill>
                </a:rPr>
                <a:t>Please use a consistent font size of 16 pt. for Subheadlines and 14 pt. for body text. For text-heavy slides, a font size of 12 pt. can be used for body text and 14 pt. for Subheadlines.</a:t>
              </a:r>
            </a:p>
            <a:p>
              <a:pPr>
                <a:lnSpc>
                  <a:spcPct val="110000"/>
                </a:lnSpc>
                <a:spcAft>
                  <a:spcPts val="300"/>
                </a:spcAft>
              </a:pPr>
              <a:r>
                <a:rPr lang="en-US" sz="1200" dirty="0">
                  <a:solidFill>
                    <a:schemeClr val="bg1"/>
                  </a:solidFill>
                </a:rPr>
                <a:t>The minimum size for continuous text should not exceed 12 pts.</a:t>
              </a:r>
            </a:p>
            <a:p>
              <a:pPr>
                <a:lnSpc>
                  <a:spcPct val="110000"/>
                </a:lnSpc>
                <a:spcAft>
                  <a:spcPts val="300"/>
                </a:spcAft>
              </a:pPr>
              <a:r>
                <a:rPr lang="en-US" sz="1200" b="1" dirty="0">
                  <a:solidFill>
                    <a:schemeClr val="bg1"/>
                  </a:solidFill>
                </a:rPr>
                <a:t>Line spacing: </a:t>
              </a:r>
              <a:r>
                <a:rPr lang="en-US" sz="1200" dirty="0">
                  <a:solidFill>
                    <a:schemeClr val="bg1"/>
                  </a:solidFill>
                </a:rPr>
                <a:t>1.1 </a:t>
              </a:r>
            </a:p>
            <a:p>
              <a:pPr>
                <a:lnSpc>
                  <a:spcPct val="110000"/>
                </a:lnSpc>
                <a:spcAft>
                  <a:spcPts val="300"/>
                </a:spcAft>
              </a:pPr>
              <a:r>
                <a:rPr lang="en-US" sz="1200" b="1" dirty="0">
                  <a:solidFill>
                    <a:schemeClr val="bg1"/>
                  </a:solidFill>
                </a:rPr>
                <a:t>Spacing between paragraphs: </a:t>
              </a:r>
              <a:r>
                <a:rPr lang="en-US" sz="1200" dirty="0">
                  <a:solidFill>
                    <a:schemeClr val="bg1"/>
                  </a:solidFill>
                </a:rPr>
                <a:t>6 pt.</a:t>
              </a:r>
            </a:p>
            <a:p>
              <a:pPr>
                <a:lnSpc>
                  <a:spcPct val="110000"/>
                </a:lnSpc>
                <a:spcAft>
                  <a:spcPts val="300"/>
                </a:spcAft>
              </a:pPr>
              <a:endParaRPr lang="en-US" sz="1200" dirty="0">
                <a:solidFill>
                  <a:schemeClr val="bg1"/>
                </a:solidFill>
              </a:endParaRPr>
            </a:p>
          </p:txBody>
        </p:sp>
        <p:grpSp>
          <p:nvGrpSpPr>
            <p:cNvPr id="44" name="Gruppieren 43">
              <a:extLst>
                <a:ext uri="{FF2B5EF4-FFF2-40B4-BE49-F238E27FC236}">
                  <a16:creationId xmlns:a16="http://schemas.microsoft.com/office/drawing/2014/main" id="{04402381-B5F3-3F9B-B860-B7F47150ADC6}"/>
                </a:ext>
              </a:extLst>
            </p:cNvPr>
            <p:cNvGrpSpPr/>
            <p:nvPr/>
          </p:nvGrpSpPr>
          <p:grpSpPr bwMode="gray">
            <a:xfrm>
              <a:off x="12588390" y="-79900"/>
              <a:ext cx="781050" cy="781050"/>
              <a:chOff x="13063377" y="0"/>
              <a:chExt cx="781050" cy="781050"/>
            </a:xfrm>
          </p:grpSpPr>
          <p:sp>
            <p:nvSpPr>
              <p:cNvPr id="45" name="Ellipse 44">
                <a:extLst>
                  <a:ext uri="{FF2B5EF4-FFF2-40B4-BE49-F238E27FC236}">
                    <a16:creationId xmlns:a16="http://schemas.microsoft.com/office/drawing/2014/main" id="{9B4F8B19-0C90-4D78-6976-F2A66C658907}"/>
                  </a:ext>
                </a:extLst>
              </p:cNvPr>
              <p:cNvSpPr/>
              <p:nvPr/>
            </p:nvSpPr>
            <p:spPr bwMode="gray">
              <a:xfrm>
                <a:off x="13063377" y="0"/>
                <a:ext cx="781050" cy="78105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26">
                <a:extLst>
                  <a:ext uri="{FF2B5EF4-FFF2-40B4-BE49-F238E27FC236}">
                    <a16:creationId xmlns:a16="http://schemas.microsoft.com/office/drawing/2014/main" id="{40D39013-6275-3680-D2CB-398AD93DDC5A}"/>
                  </a:ext>
                </a:extLst>
              </p:cNvPr>
              <p:cNvGrpSpPr>
                <a:grpSpLocks noChangeAspect="1"/>
              </p:cNvGrpSpPr>
              <p:nvPr/>
            </p:nvGrpSpPr>
            <p:grpSpPr bwMode="gray">
              <a:xfrm>
                <a:off x="13245729" y="138525"/>
                <a:ext cx="416346" cy="504000"/>
                <a:chOff x="7177088" y="4749800"/>
                <a:chExt cx="603251" cy="730250"/>
              </a:xfrm>
            </p:grpSpPr>
            <p:sp>
              <p:nvSpPr>
                <p:cNvPr id="47" name="Freeform 354">
                  <a:extLst>
                    <a:ext uri="{FF2B5EF4-FFF2-40B4-BE49-F238E27FC236}">
                      <a16:creationId xmlns:a16="http://schemas.microsoft.com/office/drawing/2014/main" id="{FF323F83-685C-1033-FF4C-13C6011CD2E9}"/>
                    </a:ext>
                  </a:extLst>
                </p:cNvPr>
                <p:cNvSpPr>
                  <a:spLocks/>
                </p:cNvSpPr>
                <p:nvPr/>
              </p:nvSpPr>
              <p:spPr bwMode="gray">
                <a:xfrm>
                  <a:off x="7304088" y="4851400"/>
                  <a:ext cx="374650" cy="469900"/>
                </a:xfrm>
                <a:custGeom>
                  <a:avLst/>
                  <a:gdLst>
                    <a:gd name="T0" fmla="*/ 329 w 493"/>
                    <a:gd name="T1" fmla="*/ 617 h 617"/>
                    <a:gd name="T2" fmla="*/ 329 w 493"/>
                    <a:gd name="T3" fmla="*/ 535 h 617"/>
                    <a:gd name="T4" fmla="*/ 373 w 493"/>
                    <a:gd name="T5" fmla="*/ 441 h 617"/>
                    <a:gd name="T6" fmla="*/ 335 w 493"/>
                    <a:gd name="T7" fmla="*/ 74 h 617"/>
                    <a:gd name="T8" fmla="*/ 9 w 493"/>
                    <a:gd name="T9" fmla="*/ 245 h 617"/>
                    <a:gd name="T10" fmla="*/ 87 w 493"/>
                    <a:gd name="T11" fmla="*/ 440 h 617"/>
                    <a:gd name="T12" fmla="*/ 131 w 493"/>
                    <a:gd name="T13" fmla="*/ 535 h 617"/>
                    <a:gd name="T14" fmla="*/ 131 w 493"/>
                    <a:gd name="T15" fmla="*/ 617 h 6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3" h="617">
                      <a:moveTo>
                        <a:pt x="329" y="617"/>
                      </a:moveTo>
                      <a:lnTo>
                        <a:pt x="329" y="535"/>
                      </a:lnTo>
                      <a:cubicBezTo>
                        <a:pt x="329" y="499"/>
                        <a:pt x="345" y="464"/>
                        <a:pt x="373" y="441"/>
                      </a:cubicBezTo>
                      <a:cubicBezTo>
                        <a:pt x="493" y="340"/>
                        <a:pt x="474" y="149"/>
                        <a:pt x="335" y="74"/>
                      </a:cubicBezTo>
                      <a:cubicBezTo>
                        <a:pt x="197" y="0"/>
                        <a:pt x="27" y="88"/>
                        <a:pt x="9" y="245"/>
                      </a:cubicBezTo>
                      <a:cubicBezTo>
                        <a:pt x="0" y="319"/>
                        <a:pt x="30" y="392"/>
                        <a:pt x="87" y="440"/>
                      </a:cubicBezTo>
                      <a:cubicBezTo>
                        <a:pt x="115" y="464"/>
                        <a:pt x="131" y="498"/>
                        <a:pt x="131" y="535"/>
                      </a:cubicBezTo>
                      <a:lnTo>
                        <a:pt x="131" y="617"/>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endParaRPr lang="en-US" dirty="0"/>
                </a:p>
              </p:txBody>
            </p:sp>
            <p:sp>
              <p:nvSpPr>
                <p:cNvPr id="48" name="Line 355">
                  <a:extLst>
                    <a:ext uri="{FF2B5EF4-FFF2-40B4-BE49-F238E27FC236}">
                      <a16:creationId xmlns:a16="http://schemas.microsoft.com/office/drawing/2014/main" id="{32015929-0FB5-F628-F611-6BEF8219D6F0}"/>
                    </a:ext>
                  </a:extLst>
                </p:cNvPr>
                <p:cNvSpPr>
                  <a:spLocks noChangeShapeType="1"/>
                </p:cNvSpPr>
                <p:nvPr/>
              </p:nvSpPr>
              <p:spPr bwMode="gray">
                <a:xfrm>
                  <a:off x="7400926" y="5364163"/>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49" name="Line 356">
                  <a:extLst>
                    <a:ext uri="{FF2B5EF4-FFF2-40B4-BE49-F238E27FC236}">
                      <a16:creationId xmlns:a16="http://schemas.microsoft.com/office/drawing/2014/main" id="{8A4D69EA-1893-5D9E-47C5-BA04AA8DDBCC}"/>
                    </a:ext>
                  </a:extLst>
                </p:cNvPr>
                <p:cNvSpPr>
                  <a:spLocks noChangeShapeType="1"/>
                </p:cNvSpPr>
                <p:nvPr/>
              </p:nvSpPr>
              <p:spPr bwMode="gray">
                <a:xfrm>
                  <a:off x="7400926" y="5402263"/>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0" name="Line 357">
                  <a:extLst>
                    <a:ext uri="{FF2B5EF4-FFF2-40B4-BE49-F238E27FC236}">
                      <a16:creationId xmlns:a16="http://schemas.microsoft.com/office/drawing/2014/main" id="{B18AF392-3FC4-84A9-FA46-47F0F255F439}"/>
                    </a:ext>
                  </a:extLst>
                </p:cNvPr>
                <p:cNvSpPr>
                  <a:spLocks noChangeShapeType="1"/>
                </p:cNvSpPr>
                <p:nvPr/>
              </p:nvSpPr>
              <p:spPr bwMode="gray">
                <a:xfrm>
                  <a:off x="7400926" y="5441950"/>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1" name="Line 358">
                  <a:extLst>
                    <a:ext uri="{FF2B5EF4-FFF2-40B4-BE49-F238E27FC236}">
                      <a16:creationId xmlns:a16="http://schemas.microsoft.com/office/drawing/2014/main" id="{B31C789C-F7EA-5CF2-0F35-5DEE1209262F}"/>
                    </a:ext>
                  </a:extLst>
                </p:cNvPr>
                <p:cNvSpPr>
                  <a:spLocks noChangeShapeType="1"/>
                </p:cNvSpPr>
                <p:nvPr/>
              </p:nvSpPr>
              <p:spPr bwMode="gray">
                <a:xfrm>
                  <a:off x="7439026" y="5480050"/>
                  <a:ext cx="777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2" name="Line 359">
                  <a:extLst>
                    <a:ext uri="{FF2B5EF4-FFF2-40B4-BE49-F238E27FC236}">
                      <a16:creationId xmlns:a16="http://schemas.microsoft.com/office/drawing/2014/main" id="{D259E571-F3DD-6CDD-8523-3936E6A74DE4}"/>
                    </a:ext>
                  </a:extLst>
                </p:cNvPr>
                <p:cNvSpPr>
                  <a:spLocks noChangeShapeType="1"/>
                </p:cNvSpPr>
                <p:nvPr/>
              </p:nvSpPr>
              <p:spPr bwMode="gray">
                <a:xfrm>
                  <a:off x="7177088" y="5049838"/>
                  <a:ext cx="682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3" name="Line 360">
                  <a:extLst>
                    <a:ext uri="{FF2B5EF4-FFF2-40B4-BE49-F238E27FC236}">
                      <a16:creationId xmlns:a16="http://schemas.microsoft.com/office/drawing/2014/main" id="{68663E03-7C2C-87B7-4D14-DEE36FE07AA3}"/>
                    </a:ext>
                  </a:extLst>
                </p:cNvPr>
                <p:cNvSpPr>
                  <a:spLocks noChangeShapeType="1"/>
                </p:cNvSpPr>
                <p:nvPr/>
              </p:nvSpPr>
              <p:spPr bwMode="gray">
                <a:xfrm flipH="1" flipV="1">
                  <a:off x="7265988" y="4837113"/>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4" name="Line 361">
                  <a:extLst>
                    <a:ext uri="{FF2B5EF4-FFF2-40B4-BE49-F238E27FC236}">
                      <a16:creationId xmlns:a16="http://schemas.microsoft.com/office/drawing/2014/main" id="{42A11B92-F054-2223-DD02-A67C8E102E33}"/>
                    </a:ext>
                  </a:extLst>
                </p:cNvPr>
                <p:cNvSpPr>
                  <a:spLocks noChangeShapeType="1"/>
                </p:cNvSpPr>
                <p:nvPr/>
              </p:nvSpPr>
              <p:spPr bwMode="gray">
                <a:xfrm>
                  <a:off x="7478713" y="4749800"/>
                  <a:ext cx="0" cy="6667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5" name="Line 362">
                  <a:extLst>
                    <a:ext uri="{FF2B5EF4-FFF2-40B4-BE49-F238E27FC236}">
                      <a16:creationId xmlns:a16="http://schemas.microsoft.com/office/drawing/2014/main" id="{593C0E6D-BBC0-4B04-D0A7-A89652FB4529}"/>
                    </a:ext>
                  </a:extLst>
                </p:cNvPr>
                <p:cNvSpPr>
                  <a:spLocks noChangeShapeType="1"/>
                </p:cNvSpPr>
                <p:nvPr/>
              </p:nvSpPr>
              <p:spPr bwMode="gray">
                <a:xfrm flipV="1">
                  <a:off x="7645401" y="4837113"/>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6" name="Line 363">
                  <a:extLst>
                    <a:ext uri="{FF2B5EF4-FFF2-40B4-BE49-F238E27FC236}">
                      <a16:creationId xmlns:a16="http://schemas.microsoft.com/office/drawing/2014/main" id="{977B9EF9-4DAF-DF26-6B0A-B2CC333F3458}"/>
                    </a:ext>
                  </a:extLst>
                </p:cNvPr>
                <p:cNvSpPr>
                  <a:spLocks noChangeShapeType="1"/>
                </p:cNvSpPr>
                <p:nvPr/>
              </p:nvSpPr>
              <p:spPr bwMode="gray">
                <a:xfrm flipV="1">
                  <a:off x="7265988" y="5214938"/>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7" name="Line 364">
                  <a:extLst>
                    <a:ext uri="{FF2B5EF4-FFF2-40B4-BE49-F238E27FC236}">
                      <a16:creationId xmlns:a16="http://schemas.microsoft.com/office/drawing/2014/main" id="{4879F703-09BF-AF25-BD8B-15E728EF7B9E}"/>
                    </a:ext>
                  </a:extLst>
                </p:cNvPr>
                <p:cNvSpPr>
                  <a:spLocks noChangeShapeType="1"/>
                </p:cNvSpPr>
                <p:nvPr/>
              </p:nvSpPr>
              <p:spPr bwMode="gray">
                <a:xfrm flipH="1" flipV="1">
                  <a:off x="7645401" y="5214938"/>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8" name="Line 365">
                  <a:extLst>
                    <a:ext uri="{FF2B5EF4-FFF2-40B4-BE49-F238E27FC236}">
                      <a16:creationId xmlns:a16="http://schemas.microsoft.com/office/drawing/2014/main" id="{8909C3CF-F37D-D43B-2FC7-7CE7E1EA5FA3}"/>
                    </a:ext>
                  </a:extLst>
                </p:cNvPr>
                <p:cNvSpPr>
                  <a:spLocks noChangeShapeType="1"/>
                </p:cNvSpPr>
                <p:nvPr/>
              </p:nvSpPr>
              <p:spPr bwMode="gray">
                <a:xfrm flipH="1">
                  <a:off x="7712076" y="5049838"/>
                  <a:ext cx="682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grpSp>
        </p:grpSp>
      </p:grpSp>
      <p:pic>
        <p:nvPicPr>
          <p:cNvPr id="2" name="Picture 1">
            <a:extLst>
              <a:ext uri="{FF2B5EF4-FFF2-40B4-BE49-F238E27FC236}">
                <a16:creationId xmlns:a16="http://schemas.microsoft.com/office/drawing/2014/main" id="{743BF3D7-348D-1BF0-A3EB-6EDEF46EFFBC}"/>
              </a:ext>
            </a:extLst>
          </p:cNvPr>
          <p:cNvPicPr>
            <a:picLocks noChangeAspect="1"/>
          </p:cNvPicPr>
          <p:nvPr/>
        </p:nvPicPr>
        <p:blipFill>
          <a:blip r:embed="rId2"/>
          <a:stretch>
            <a:fillRect/>
          </a:stretch>
        </p:blipFill>
        <p:spPr>
          <a:xfrm>
            <a:off x="8178817" y="1833974"/>
            <a:ext cx="3848081" cy="4773935"/>
          </a:xfrm>
          <a:prstGeom prst="rect">
            <a:avLst/>
          </a:prstGeom>
        </p:spPr>
      </p:pic>
      <p:sp>
        <p:nvSpPr>
          <p:cNvPr id="5" name="TextBox 16">
            <a:extLst>
              <a:ext uri="{FF2B5EF4-FFF2-40B4-BE49-F238E27FC236}">
                <a16:creationId xmlns:a16="http://schemas.microsoft.com/office/drawing/2014/main" id="{7B8B85DD-DD8E-7674-D012-C81C5A52636A}"/>
              </a:ext>
            </a:extLst>
          </p:cNvPr>
          <p:cNvSpPr txBox="1"/>
          <p:nvPr/>
        </p:nvSpPr>
        <p:spPr>
          <a:xfrm>
            <a:off x="1149501" y="1688500"/>
            <a:ext cx="6038176" cy="4718215"/>
          </a:xfrm>
          <a:prstGeom prst="rect">
            <a:avLst/>
          </a:prstGeom>
        </p:spPr>
        <p:txBody>
          <a:bodyPr wrap="square" lIns="0" tIns="0" rIns="0" bIns="0" rtlCol="0" anchor="t">
            <a:spAutoFit/>
          </a:bodyPr>
          <a:lstStyle/>
          <a:p>
            <a:r>
              <a:rPr lang="en-GB" sz="1600" dirty="0">
                <a:latin typeface="+mj-lt"/>
                <a:sym typeface="Garet 1 Light"/>
              </a:rPr>
              <a:t>Engineering Critical Assessment</a:t>
            </a:r>
          </a:p>
          <a:p>
            <a:endParaRPr lang="en-GB" sz="1600" dirty="0">
              <a:latin typeface="+mj-lt"/>
              <a:sym typeface="Garet 1 Light"/>
            </a:endParaRPr>
          </a:p>
          <a:p>
            <a:pPr marL="285750" indent="-285750">
              <a:buFont typeface="Arial" panose="020B0604020202020204" pitchFamily="34" charset="0"/>
              <a:buChar char="•"/>
            </a:pPr>
            <a:r>
              <a:rPr lang="en-GB" sz="1400" dirty="0">
                <a:latin typeface="+mj-lt"/>
                <a:sym typeface="Garet 1 Light"/>
              </a:rPr>
              <a:t>Two key areas drive the assessment process:</a:t>
            </a:r>
          </a:p>
          <a:p>
            <a:pPr marL="285750" indent="-285750">
              <a:buFont typeface="Arial" panose="020B0604020202020204" pitchFamily="34" charset="0"/>
              <a:buChar char="•"/>
            </a:pPr>
            <a:endParaRPr lang="en-GB" sz="1400" dirty="0">
              <a:latin typeface="+mj-lt"/>
              <a:sym typeface="Garet 1 Light"/>
            </a:endParaRPr>
          </a:p>
          <a:p>
            <a:pPr marL="742950" lvl="1" indent="-285750">
              <a:buFont typeface="Arial" panose="020B0604020202020204" pitchFamily="34" charset="0"/>
              <a:buChar char="•"/>
            </a:pPr>
            <a:r>
              <a:rPr lang="en-GB" sz="1400" dirty="0">
                <a:latin typeface="+mj-lt"/>
                <a:sym typeface="Garet 1 Light"/>
              </a:rPr>
              <a:t>Feature classification:</a:t>
            </a:r>
          </a:p>
          <a:p>
            <a:pPr marL="1200150" lvl="2" indent="-285750">
              <a:buFont typeface="Arial" panose="020B0604020202020204" pitchFamily="34" charset="0"/>
              <a:buChar char="•"/>
            </a:pPr>
            <a:r>
              <a:rPr lang="en-GB" sz="1200" dirty="0">
                <a:latin typeface="+mj-lt"/>
                <a:sym typeface="Garet 1 Light"/>
              </a:rPr>
              <a:t>what am I trying to assess?</a:t>
            </a:r>
          </a:p>
          <a:p>
            <a:pPr marL="1200150" lvl="2" indent="-285750">
              <a:buFont typeface="Arial" panose="020B0604020202020204" pitchFamily="34" charset="0"/>
              <a:buChar char="•"/>
            </a:pPr>
            <a:r>
              <a:rPr lang="en-GB" sz="1200" dirty="0">
                <a:latin typeface="+mj-lt"/>
                <a:sym typeface="Garet 1 Light"/>
              </a:rPr>
              <a:t>can it credibly be assessed?</a:t>
            </a:r>
          </a:p>
          <a:p>
            <a:pPr marL="742950" lvl="1" indent="-285750">
              <a:buFont typeface="Arial" panose="020B0604020202020204" pitchFamily="34" charset="0"/>
              <a:buChar char="•"/>
            </a:pPr>
            <a:endParaRPr lang="en-GB" sz="1400" dirty="0">
              <a:latin typeface="+mj-lt"/>
              <a:sym typeface="Garet 1 Light"/>
            </a:endParaRPr>
          </a:p>
          <a:p>
            <a:pPr marL="742950" lvl="1" indent="-285750">
              <a:buFont typeface="Arial" panose="020B0604020202020204" pitchFamily="34" charset="0"/>
              <a:buChar char="•"/>
            </a:pPr>
            <a:r>
              <a:rPr lang="en-GB" sz="1400" dirty="0">
                <a:latin typeface="+mj-lt"/>
                <a:sym typeface="Garet 1 Light"/>
              </a:rPr>
              <a:t>Materials classification:</a:t>
            </a:r>
          </a:p>
          <a:p>
            <a:pPr marL="1200150" lvl="2" indent="-285750">
              <a:buFont typeface="Arial" panose="020B0604020202020204" pitchFamily="34" charset="0"/>
              <a:buChar char="•"/>
            </a:pPr>
            <a:r>
              <a:rPr lang="en-GB" sz="1200" dirty="0">
                <a:latin typeface="+mj-lt"/>
                <a:sym typeface="Garet 1 Light"/>
              </a:rPr>
              <a:t>resistance of the materials to fracture.</a:t>
            </a:r>
          </a:p>
          <a:p>
            <a:pPr marL="285750" indent="-285750">
              <a:buFont typeface="Arial" panose="020B0604020202020204" pitchFamily="34" charset="0"/>
              <a:buChar char="•"/>
            </a:pPr>
            <a:endParaRPr lang="en-GB" sz="1400" dirty="0">
              <a:latin typeface="+mj-lt"/>
              <a:sym typeface="Garet 1 Light"/>
            </a:endParaRPr>
          </a:p>
          <a:p>
            <a:pPr marL="285750" indent="-285750">
              <a:buFont typeface="Arial" panose="020B0604020202020204" pitchFamily="34" charset="0"/>
              <a:buChar char="•"/>
            </a:pPr>
            <a:r>
              <a:rPr lang="en-GB" sz="1400" b="1" u="sng" dirty="0">
                <a:latin typeface="+mj-lt"/>
                <a:sym typeface="Garet 1 Light"/>
              </a:rPr>
              <a:t>Both can result in over or under conservatism if incorrectly specified.</a:t>
            </a:r>
          </a:p>
          <a:p>
            <a:pPr marL="285750" indent="-285750">
              <a:buFont typeface="Arial" panose="020B0604020202020204" pitchFamily="34" charset="0"/>
              <a:buChar char="•"/>
            </a:pPr>
            <a:endParaRPr lang="en-GB" sz="1400" dirty="0">
              <a:latin typeface="+mj-lt"/>
              <a:sym typeface="Garet 1 Light"/>
            </a:endParaRPr>
          </a:p>
          <a:p>
            <a:pPr marL="285750" indent="-285750">
              <a:buFont typeface="Arial" panose="020B0604020202020204" pitchFamily="34" charset="0"/>
              <a:buChar char="•"/>
            </a:pPr>
            <a:r>
              <a:rPr lang="en-GB" sz="1400" dirty="0">
                <a:latin typeface="+mj-lt"/>
                <a:sym typeface="Garet 1 Light"/>
              </a:rPr>
              <a:t>Level of knowledge of both aspects is usually limited when cracking is a newly identified threat to the pipeline</a:t>
            </a:r>
          </a:p>
          <a:p>
            <a:pPr marL="1200150" lvl="2" indent="-285750">
              <a:buFont typeface="Arial" panose="020B0604020202020204" pitchFamily="34" charset="0"/>
              <a:buChar char="•"/>
            </a:pPr>
            <a:endParaRPr lang="en-GB" sz="1220" dirty="0">
              <a:latin typeface="+mj-lt"/>
              <a:sym typeface="Garet 1 Light"/>
            </a:endParaRPr>
          </a:p>
          <a:p>
            <a:pPr marL="1200150" lvl="2" indent="-285750">
              <a:buFont typeface="Arial" panose="020B0604020202020204" pitchFamily="34" charset="0"/>
              <a:buChar char="•"/>
            </a:pPr>
            <a:endParaRPr lang="en-GB" sz="1220" dirty="0">
              <a:latin typeface="+mj-lt"/>
              <a:sym typeface="Garet 1 Light"/>
            </a:endParaRPr>
          </a:p>
          <a:p>
            <a:pPr marL="1200150" lvl="2" indent="-285750">
              <a:buFont typeface="Arial" panose="020B0604020202020204" pitchFamily="34" charset="0"/>
              <a:buChar char="•"/>
            </a:pPr>
            <a:r>
              <a:rPr lang="en-GB" sz="1400" b="1" u="sng" dirty="0">
                <a:latin typeface="+mj-lt"/>
                <a:sym typeface="Garet 1 Light"/>
              </a:rPr>
              <a:t>Confidence in the assessment inputs is required to “sentence” a feature, otherwise a prioritisation style approach much be used.</a:t>
            </a:r>
          </a:p>
          <a:p>
            <a:pPr marL="742950" lvl="1" indent="-285750">
              <a:buFont typeface="Arial" panose="020B0604020202020204" pitchFamily="34" charset="0"/>
              <a:buChar char="•"/>
            </a:pPr>
            <a:endParaRPr lang="en-GB" sz="1220" dirty="0">
              <a:latin typeface="+mj-lt"/>
              <a:sym typeface="Garet 1 Light"/>
            </a:endParaRPr>
          </a:p>
        </p:txBody>
      </p:sp>
    </p:spTree>
    <p:extLst>
      <p:ext uri="{BB962C8B-B14F-4D97-AF65-F5344CB8AC3E}">
        <p14:creationId xmlns:p14="http://schemas.microsoft.com/office/powerpoint/2010/main" val="138342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16D8A-2F99-1157-7D38-5A7FB44AC8DE}"/>
            </a:ext>
          </a:extLst>
        </p:cNvPr>
        <p:cNvGrpSpPr/>
        <p:nvPr/>
      </p:nvGrpSpPr>
      <p:grpSpPr>
        <a:xfrm>
          <a:off x="0" y="0"/>
          <a:ext cx="0" cy="0"/>
          <a:chOff x="0" y="0"/>
          <a:chExt cx="0" cy="0"/>
        </a:xfrm>
      </p:grpSpPr>
      <p:sp>
        <p:nvSpPr>
          <p:cNvPr id="7" name="Titel 6">
            <a:extLst>
              <a:ext uri="{FF2B5EF4-FFF2-40B4-BE49-F238E27FC236}">
                <a16:creationId xmlns:a16="http://schemas.microsoft.com/office/drawing/2014/main" id="{D5F7E9E6-CC4E-5E88-C7A9-3265408AEFD0}"/>
              </a:ext>
            </a:extLst>
          </p:cNvPr>
          <p:cNvSpPr>
            <a:spLocks noGrp="1"/>
          </p:cNvSpPr>
          <p:nvPr>
            <p:ph type="title"/>
          </p:nvPr>
        </p:nvSpPr>
        <p:spPr bwMode="gray"/>
        <p:txBody>
          <a:bodyPr/>
          <a:lstStyle/>
          <a:p>
            <a:r>
              <a:rPr lang="en-US" dirty="0"/>
              <a:t>Crack Management</a:t>
            </a:r>
            <a:br>
              <a:rPr lang="en-US" dirty="0"/>
            </a:br>
            <a:r>
              <a:rPr lang="en-US" b="0" dirty="0"/>
              <a:t>Screening and </a:t>
            </a:r>
            <a:r>
              <a:rPr lang="en-US" b="0" dirty="0" err="1"/>
              <a:t>prioritisation</a:t>
            </a:r>
            <a:r>
              <a:rPr lang="en-US" b="0" dirty="0"/>
              <a:t> of features</a:t>
            </a:r>
            <a:br>
              <a:rPr lang="en-US" dirty="0"/>
            </a:br>
            <a:br>
              <a:rPr lang="en-US" dirty="0"/>
            </a:br>
            <a:endParaRPr lang="en-US" b="0" dirty="0"/>
          </a:p>
        </p:txBody>
      </p:sp>
      <p:sp>
        <p:nvSpPr>
          <p:cNvPr id="20" name="Foliennummernplatzhalter 2">
            <a:extLst>
              <a:ext uri="{FF2B5EF4-FFF2-40B4-BE49-F238E27FC236}">
                <a16:creationId xmlns:a16="http://schemas.microsoft.com/office/drawing/2014/main" id="{6795B548-282C-CC2A-445B-CBC87689BE6E}"/>
              </a:ext>
            </a:extLst>
          </p:cNvPr>
          <p:cNvSpPr>
            <a:spLocks noGrp="1"/>
          </p:cNvSpPr>
          <p:nvPr>
            <p:ph type="sldNum" sz="quarter" idx="4"/>
          </p:nvPr>
        </p:nvSpPr>
        <p:spPr bwMode="gray">
          <a:prstGeom prst="rect">
            <a:avLst/>
          </a:prstGeom>
          <a:noFill/>
        </p:spPr>
        <p:txBody>
          <a:bodyPr vert="horz" lIns="0" tIns="0" rIns="0" bIns="0" rtlCol="0" anchor="ctr" anchorCtr="0"/>
          <a:lstStyle>
            <a:lvl1pPr algn="r">
              <a:defRPr lang="en-US" sz="1000" b="1" kern="1200" smtClean="0">
                <a:solidFill>
                  <a:schemeClr val="tx2"/>
                </a:solidFill>
                <a:latin typeface="+mn-lt"/>
                <a:ea typeface="+mn-ea"/>
                <a:cs typeface="+mn-cs"/>
              </a:defRPr>
            </a:lvl1pPr>
          </a:lstStyle>
          <a:p>
            <a:fld id="{175B214D-6BE7-42B0-9C13-90FEE9B2482C}" type="slidenum">
              <a:rPr lang="en-US" smtClean="0">
                <a:solidFill>
                  <a:schemeClr val="bg2"/>
                </a:solidFill>
              </a:rPr>
              <a:pPr/>
              <a:t>26</a:t>
            </a:fld>
            <a:endParaRPr lang="en-US" b="0" dirty="0">
              <a:solidFill>
                <a:schemeClr val="bg2"/>
              </a:solidFill>
            </a:endParaRPr>
          </a:p>
        </p:txBody>
      </p:sp>
      <p:sp>
        <p:nvSpPr>
          <p:cNvPr id="21" name="Fußzeilenplatzhalter 5">
            <a:extLst>
              <a:ext uri="{FF2B5EF4-FFF2-40B4-BE49-F238E27FC236}">
                <a16:creationId xmlns:a16="http://schemas.microsoft.com/office/drawing/2014/main" id="{8504F45C-E148-B1F1-E39A-DDB02A741990}"/>
              </a:ext>
            </a:extLst>
          </p:cNvPr>
          <p:cNvSpPr>
            <a:spLocks noGrp="1"/>
          </p:cNvSpPr>
          <p:nvPr>
            <p:ph type="ftr" sz="quarter" idx="3"/>
          </p:nvPr>
        </p:nvSpPr>
        <p:spPr bwMode="gray">
          <a:prstGeom prst="rect">
            <a:avLst/>
          </a:prstGeom>
        </p:spPr>
        <p:txBody>
          <a:bodyPr vert="horz" lIns="0" tIns="0" rIns="0" bIns="0" rtlCol="0" anchor="ctr">
            <a:noAutofit/>
          </a:bodyPr>
          <a:lstStyle>
            <a:lvl1pPr algn="l">
              <a:defRPr sz="1000">
                <a:solidFill>
                  <a:schemeClr val="tx2"/>
                </a:solidFill>
              </a:defRPr>
            </a:lvl1pPr>
          </a:lstStyle>
          <a:p>
            <a:r>
              <a:rPr lang="en-GB" noProof="0" dirty="0">
                <a:solidFill>
                  <a:schemeClr val="bg2"/>
                </a:solidFill>
              </a:rPr>
              <a:t>Finding the Needle in the Haystack</a:t>
            </a:r>
            <a:r>
              <a:rPr lang="en-US" noProof="0" dirty="0">
                <a:solidFill>
                  <a:schemeClr val="bg2"/>
                </a:solidFill>
              </a:rPr>
              <a:t> | © ROSEN Group 2025</a:t>
            </a:r>
          </a:p>
        </p:txBody>
      </p:sp>
      <p:grpSp>
        <p:nvGrpSpPr>
          <p:cNvPr id="42" name="Gruppieren 41">
            <a:extLst>
              <a:ext uri="{FF2B5EF4-FFF2-40B4-BE49-F238E27FC236}">
                <a16:creationId xmlns:a16="http://schemas.microsoft.com/office/drawing/2014/main" id="{0349746C-3E85-5E63-847D-124F3F1AFC8F}"/>
              </a:ext>
            </a:extLst>
          </p:cNvPr>
          <p:cNvGrpSpPr>
            <a:grpSpLocks noChangeAspect="1"/>
          </p:cNvGrpSpPr>
          <p:nvPr/>
        </p:nvGrpSpPr>
        <p:grpSpPr bwMode="gray">
          <a:xfrm>
            <a:off x="12755043" y="0"/>
            <a:ext cx="3480873" cy="6165971"/>
            <a:chOff x="12588390" y="-79900"/>
            <a:chExt cx="3480873" cy="6165971"/>
          </a:xfrm>
        </p:grpSpPr>
        <p:sp>
          <p:nvSpPr>
            <p:cNvPr id="43" name="Rechteck 42">
              <a:extLst>
                <a:ext uri="{FF2B5EF4-FFF2-40B4-BE49-F238E27FC236}">
                  <a16:creationId xmlns:a16="http://schemas.microsoft.com/office/drawing/2014/main" id="{F23802D7-126F-67A7-A297-D67EC218BD82}"/>
                </a:ext>
              </a:extLst>
            </p:cNvPr>
            <p:cNvSpPr/>
            <p:nvPr/>
          </p:nvSpPr>
          <p:spPr bwMode="gray">
            <a:xfrm>
              <a:off x="12978915" y="302922"/>
              <a:ext cx="3090348" cy="578314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44000" tIns="612000" rIns="144000" bIns="144000" rtlCol="0" anchor="t" anchorCtr="0"/>
            <a:lstStyle/>
            <a:p>
              <a:pPr lvl="0" defTabSz="742950" fontAlgn="base">
                <a:lnSpc>
                  <a:spcPct val="110000"/>
                </a:lnSpc>
                <a:spcAft>
                  <a:spcPts val="1200"/>
                </a:spcAft>
                <a:buClr>
                  <a:srgbClr val="506491"/>
                </a:buClr>
                <a:tabLst>
                  <a:tab pos="216694" algn="l"/>
                  <a:tab pos="441127" algn="l"/>
                  <a:tab pos="657820" algn="l"/>
                  <a:tab pos="874514" algn="l"/>
                </a:tabLst>
                <a:defRPr/>
              </a:pPr>
              <a:r>
                <a:rPr lang="en-US" sz="1400" b="1" dirty="0">
                  <a:solidFill>
                    <a:schemeClr val="bg1"/>
                  </a:solidFill>
                </a:rPr>
                <a:t>Headlines</a:t>
              </a:r>
              <a:br>
                <a:rPr lang="en-US" sz="1400" b="1" dirty="0">
                  <a:solidFill>
                    <a:schemeClr val="bg1"/>
                  </a:solidFill>
                </a:rPr>
              </a:br>
              <a:r>
                <a:rPr lang="en-US" sz="1200" dirty="0">
                  <a:solidFill>
                    <a:schemeClr val="bg1"/>
                  </a:solidFill>
                </a:rPr>
                <a:t>Please use upper and lower case for headlines and subheadlines</a:t>
              </a:r>
            </a:p>
            <a:p>
              <a:pPr defTabSz="742950">
                <a:buSzTx/>
                <a:tabLst>
                  <a:tab pos="216694" algn="l"/>
                  <a:tab pos="441127" algn="l"/>
                  <a:tab pos="657820" algn="l"/>
                  <a:tab pos="874514" algn="l"/>
                </a:tabLst>
                <a:defRPr/>
              </a:pPr>
              <a:r>
                <a:rPr lang="en-US" sz="1200" dirty="0">
                  <a:solidFill>
                    <a:schemeClr val="bg1"/>
                  </a:solidFill>
                </a:rPr>
                <a:t>Headlines: </a:t>
              </a:r>
              <a:r>
                <a:rPr lang="en-US" sz="1200" b="1" dirty="0">
                  <a:solidFill>
                    <a:schemeClr val="bg1"/>
                  </a:solidFill>
                </a:rPr>
                <a:t>Arial (bold)</a:t>
              </a:r>
            </a:p>
            <a:p>
              <a:pPr defTabSz="742950">
                <a:buSzTx/>
                <a:tabLst>
                  <a:tab pos="216694" algn="l"/>
                  <a:tab pos="441127" algn="l"/>
                  <a:tab pos="657820" algn="l"/>
                  <a:tab pos="874514" algn="l"/>
                </a:tabLst>
                <a:defRPr/>
              </a:pPr>
              <a:r>
                <a:rPr lang="en-US" sz="1200" dirty="0">
                  <a:solidFill>
                    <a:schemeClr val="bg1"/>
                  </a:solidFill>
                </a:rPr>
                <a:t>Sub headlines: Arial (not bold)</a:t>
              </a:r>
            </a:p>
            <a:p>
              <a:pPr>
                <a:lnSpc>
                  <a:spcPct val="110000"/>
                </a:lnSpc>
                <a:spcAft>
                  <a:spcPts val="300"/>
                </a:spcAft>
              </a:pPr>
              <a:endParaRPr lang="en-US" sz="1400" b="1" dirty="0">
                <a:solidFill>
                  <a:schemeClr val="bg1"/>
                </a:solidFill>
              </a:endParaRPr>
            </a:p>
            <a:p>
              <a:pPr>
                <a:lnSpc>
                  <a:spcPct val="110000"/>
                </a:lnSpc>
                <a:spcAft>
                  <a:spcPts val="300"/>
                </a:spcAft>
              </a:pPr>
              <a:r>
                <a:rPr lang="en-US" sz="1400" b="1" dirty="0">
                  <a:solidFill>
                    <a:schemeClr val="bg1"/>
                  </a:solidFill>
                </a:rPr>
                <a:t>Bullet List</a:t>
              </a:r>
              <a:endParaRPr lang="en-US" sz="1200" dirty="0">
                <a:solidFill>
                  <a:schemeClr val="bg1"/>
                </a:solidFill>
              </a:endParaRPr>
            </a:p>
            <a:p>
              <a:pPr>
                <a:lnSpc>
                  <a:spcPct val="110000"/>
                </a:lnSpc>
                <a:spcAft>
                  <a:spcPts val="1200"/>
                </a:spcAft>
              </a:pPr>
              <a:r>
                <a:rPr lang="en-US" sz="1200" dirty="0">
                  <a:solidFill>
                    <a:schemeClr val="bg1"/>
                  </a:solidFill>
                </a:rPr>
                <a:t>Bullet points do not necessarily have to be used and can be removed in the “Home" menu bar under the "Bullets" tab.</a:t>
              </a:r>
            </a:p>
            <a:p>
              <a:pPr>
                <a:lnSpc>
                  <a:spcPct val="110000"/>
                </a:lnSpc>
                <a:spcAft>
                  <a:spcPts val="300"/>
                </a:spcAft>
              </a:pPr>
              <a:r>
                <a:rPr lang="en-US" sz="1400" b="1" dirty="0">
                  <a:solidFill>
                    <a:schemeClr val="bg1"/>
                  </a:solidFill>
                </a:rPr>
                <a:t>Font size for </a:t>
              </a:r>
              <a:br>
                <a:rPr lang="en-US" sz="1400" b="1" dirty="0">
                  <a:solidFill>
                    <a:schemeClr val="bg1"/>
                  </a:solidFill>
                </a:rPr>
              </a:br>
              <a:r>
                <a:rPr lang="en-US" sz="1400" b="1" dirty="0">
                  <a:solidFill>
                    <a:schemeClr val="bg1"/>
                  </a:solidFill>
                </a:rPr>
                <a:t>content slides</a:t>
              </a:r>
            </a:p>
            <a:p>
              <a:pPr>
                <a:lnSpc>
                  <a:spcPct val="110000"/>
                </a:lnSpc>
                <a:spcAft>
                  <a:spcPts val="300"/>
                </a:spcAft>
              </a:pPr>
              <a:r>
                <a:rPr lang="en-US" sz="1200" dirty="0">
                  <a:solidFill>
                    <a:schemeClr val="bg1"/>
                  </a:solidFill>
                </a:rPr>
                <a:t>Please use a consistent font size of 16 pt. for Subheadlines and 14 pt. for body text. For text-heavy slides, a font size of 12 pt. can be used for body text and 14 pt. for Subheadlines.</a:t>
              </a:r>
            </a:p>
            <a:p>
              <a:pPr>
                <a:lnSpc>
                  <a:spcPct val="110000"/>
                </a:lnSpc>
                <a:spcAft>
                  <a:spcPts val="300"/>
                </a:spcAft>
              </a:pPr>
              <a:r>
                <a:rPr lang="en-US" sz="1200" dirty="0">
                  <a:solidFill>
                    <a:schemeClr val="bg1"/>
                  </a:solidFill>
                </a:rPr>
                <a:t>The minimum size for continuous text should not exceed 12 pts.</a:t>
              </a:r>
            </a:p>
            <a:p>
              <a:pPr>
                <a:lnSpc>
                  <a:spcPct val="110000"/>
                </a:lnSpc>
                <a:spcAft>
                  <a:spcPts val="300"/>
                </a:spcAft>
              </a:pPr>
              <a:r>
                <a:rPr lang="en-US" sz="1200" b="1" dirty="0">
                  <a:solidFill>
                    <a:schemeClr val="bg1"/>
                  </a:solidFill>
                </a:rPr>
                <a:t>Line spacing: </a:t>
              </a:r>
              <a:r>
                <a:rPr lang="en-US" sz="1200" dirty="0">
                  <a:solidFill>
                    <a:schemeClr val="bg1"/>
                  </a:solidFill>
                </a:rPr>
                <a:t>1.1 </a:t>
              </a:r>
            </a:p>
            <a:p>
              <a:pPr>
                <a:lnSpc>
                  <a:spcPct val="110000"/>
                </a:lnSpc>
                <a:spcAft>
                  <a:spcPts val="300"/>
                </a:spcAft>
              </a:pPr>
              <a:r>
                <a:rPr lang="en-US" sz="1200" b="1" dirty="0">
                  <a:solidFill>
                    <a:schemeClr val="bg1"/>
                  </a:solidFill>
                </a:rPr>
                <a:t>Spacing between paragraphs: </a:t>
              </a:r>
              <a:r>
                <a:rPr lang="en-US" sz="1200" dirty="0">
                  <a:solidFill>
                    <a:schemeClr val="bg1"/>
                  </a:solidFill>
                </a:rPr>
                <a:t>6 pt.</a:t>
              </a:r>
            </a:p>
            <a:p>
              <a:pPr>
                <a:lnSpc>
                  <a:spcPct val="110000"/>
                </a:lnSpc>
                <a:spcAft>
                  <a:spcPts val="300"/>
                </a:spcAft>
              </a:pPr>
              <a:endParaRPr lang="en-US" sz="1200" dirty="0">
                <a:solidFill>
                  <a:schemeClr val="bg1"/>
                </a:solidFill>
              </a:endParaRPr>
            </a:p>
          </p:txBody>
        </p:sp>
        <p:grpSp>
          <p:nvGrpSpPr>
            <p:cNvPr id="44" name="Gruppieren 43">
              <a:extLst>
                <a:ext uri="{FF2B5EF4-FFF2-40B4-BE49-F238E27FC236}">
                  <a16:creationId xmlns:a16="http://schemas.microsoft.com/office/drawing/2014/main" id="{582E3159-28EC-DB79-28B4-A743F33A308C}"/>
                </a:ext>
              </a:extLst>
            </p:cNvPr>
            <p:cNvGrpSpPr/>
            <p:nvPr/>
          </p:nvGrpSpPr>
          <p:grpSpPr bwMode="gray">
            <a:xfrm>
              <a:off x="12588390" y="-79900"/>
              <a:ext cx="781050" cy="781050"/>
              <a:chOff x="13063377" y="0"/>
              <a:chExt cx="781050" cy="781050"/>
            </a:xfrm>
          </p:grpSpPr>
          <p:sp>
            <p:nvSpPr>
              <p:cNvPr id="45" name="Ellipse 44">
                <a:extLst>
                  <a:ext uri="{FF2B5EF4-FFF2-40B4-BE49-F238E27FC236}">
                    <a16:creationId xmlns:a16="http://schemas.microsoft.com/office/drawing/2014/main" id="{8F14CD88-779C-345C-6848-E75B679F53ED}"/>
                  </a:ext>
                </a:extLst>
              </p:cNvPr>
              <p:cNvSpPr/>
              <p:nvPr/>
            </p:nvSpPr>
            <p:spPr bwMode="gray">
              <a:xfrm>
                <a:off x="13063377" y="0"/>
                <a:ext cx="781050" cy="78105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26">
                <a:extLst>
                  <a:ext uri="{FF2B5EF4-FFF2-40B4-BE49-F238E27FC236}">
                    <a16:creationId xmlns:a16="http://schemas.microsoft.com/office/drawing/2014/main" id="{F9BC86B8-D659-0AED-9551-55884B242D78}"/>
                  </a:ext>
                </a:extLst>
              </p:cNvPr>
              <p:cNvGrpSpPr>
                <a:grpSpLocks noChangeAspect="1"/>
              </p:cNvGrpSpPr>
              <p:nvPr/>
            </p:nvGrpSpPr>
            <p:grpSpPr bwMode="gray">
              <a:xfrm>
                <a:off x="13245729" y="138525"/>
                <a:ext cx="416346" cy="504000"/>
                <a:chOff x="7177088" y="4749800"/>
                <a:chExt cx="603251" cy="730250"/>
              </a:xfrm>
            </p:grpSpPr>
            <p:sp>
              <p:nvSpPr>
                <p:cNvPr id="47" name="Freeform 354">
                  <a:extLst>
                    <a:ext uri="{FF2B5EF4-FFF2-40B4-BE49-F238E27FC236}">
                      <a16:creationId xmlns:a16="http://schemas.microsoft.com/office/drawing/2014/main" id="{293FEA73-A08A-0910-C0D0-7C1BDF4BAB09}"/>
                    </a:ext>
                  </a:extLst>
                </p:cNvPr>
                <p:cNvSpPr>
                  <a:spLocks/>
                </p:cNvSpPr>
                <p:nvPr/>
              </p:nvSpPr>
              <p:spPr bwMode="gray">
                <a:xfrm>
                  <a:off x="7304088" y="4851400"/>
                  <a:ext cx="374650" cy="469900"/>
                </a:xfrm>
                <a:custGeom>
                  <a:avLst/>
                  <a:gdLst>
                    <a:gd name="T0" fmla="*/ 329 w 493"/>
                    <a:gd name="T1" fmla="*/ 617 h 617"/>
                    <a:gd name="T2" fmla="*/ 329 w 493"/>
                    <a:gd name="T3" fmla="*/ 535 h 617"/>
                    <a:gd name="T4" fmla="*/ 373 w 493"/>
                    <a:gd name="T5" fmla="*/ 441 h 617"/>
                    <a:gd name="T6" fmla="*/ 335 w 493"/>
                    <a:gd name="T7" fmla="*/ 74 h 617"/>
                    <a:gd name="T8" fmla="*/ 9 w 493"/>
                    <a:gd name="T9" fmla="*/ 245 h 617"/>
                    <a:gd name="T10" fmla="*/ 87 w 493"/>
                    <a:gd name="T11" fmla="*/ 440 h 617"/>
                    <a:gd name="T12" fmla="*/ 131 w 493"/>
                    <a:gd name="T13" fmla="*/ 535 h 617"/>
                    <a:gd name="T14" fmla="*/ 131 w 493"/>
                    <a:gd name="T15" fmla="*/ 617 h 6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3" h="617">
                      <a:moveTo>
                        <a:pt x="329" y="617"/>
                      </a:moveTo>
                      <a:lnTo>
                        <a:pt x="329" y="535"/>
                      </a:lnTo>
                      <a:cubicBezTo>
                        <a:pt x="329" y="499"/>
                        <a:pt x="345" y="464"/>
                        <a:pt x="373" y="441"/>
                      </a:cubicBezTo>
                      <a:cubicBezTo>
                        <a:pt x="493" y="340"/>
                        <a:pt x="474" y="149"/>
                        <a:pt x="335" y="74"/>
                      </a:cubicBezTo>
                      <a:cubicBezTo>
                        <a:pt x="197" y="0"/>
                        <a:pt x="27" y="88"/>
                        <a:pt x="9" y="245"/>
                      </a:cubicBezTo>
                      <a:cubicBezTo>
                        <a:pt x="0" y="319"/>
                        <a:pt x="30" y="392"/>
                        <a:pt x="87" y="440"/>
                      </a:cubicBezTo>
                      <a:cubicBezTo>
                        <a:pt x="115" y="464"/>
                        <a:pt x="131" y="498"/>
                        <a:pt x="131" y="535"/>
                      </a:cubicBezTo>
                      <a:lnTo>
                        <a:pt x="131" y="617"/>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endParaRPr lang="en-US" dirty="0"/>
                </a:p>
              </p:txBody>
            </p:sp>
            <p:sp>
              <p:nvSpPr>
                <p:cNvPr id="48" name="Line 355">
                  <a:extLst>
                    <a:ext uri="{FF2B5EF4-FFF2-40B4-BE49-F238E27FC236}">
                      <a16:creationId xmlns:a16="http://schemas.microsoft.com/office/drawing/2014/main" id="{4F4DF5C6-2EDC-9AF3-45F0-F549513C4826}"/>
                    </a:ext>
                  </a:extLst>
                </p:cNvPr>
                <p:cNvSpPr>
                  <a:spLocks noChangeShapeType="1"/>
                </p:cNvSpPr>
                <p:nvPr/>
              </p:nvSpPr>
              <p:spPr bwMode="gray">
                <a:xfrm>
                  <a:off x="7400926" y="5364163"/>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49" name="Line 356">
                  <a:extLst>
                    <a:ext uri="{FF2B5EF4-FFF2-40B4-BE49-F238E27FC236}">
                      <a16:creationId xmlns:a16="http://schemas.microsoft.com/office/drawing/2014/main" id="{4576CBC1-8801-AB75-C84E-2C6FDD5AEE71}"/>
                    </a:ext>
                  </a:extLst>
                </p:cNvPr>
                <p:cNvSpPr>
                  <a:spLocks noChangeShapeType="1"/>
                </p:cNvSpPr>
                <p:nvPr/>
              </p:nvSpPr>
              <p:spPr bwMode="gray">
                <a:xfrm>
                  <a:off x="7400926" y="5402263"/>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0" name="Line 357">
                  <a:extLst>
                    <a:ext uri="{FF2B5EF4-FFF2-40B4-BE49-F238E27FC236}">
                      <a16:creationId xmlns:a16="http://schemas.microsoft.com/office/drawing/2014/main" id="{952129A9-2B41-ACAF-5D8D-25002B776811}"/>
                    </a:ext>
                  </a:extLst>
                </p:cNvPr>
                <p:cNvSpPr>
                  <a:spLocks noChangeShapeType="1"/>
                </p:cNvSpPr>
                <p:nvPr/>
              </p:nvSpPr>
              <p:spPr bwMode="gray">
                <a:xfrm>
                  <a:off x="7400926" y="5441950"/>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1" name="Line 358">
                  <a:extLst>
                    <a:ext uri="{FF2B5EF4-FFF2-40B4-BE49-F238E27FC236}">
                      <a16:creationId xmlns:a16="http://schemas.microsoft.com/office/drawing/2014/main" id="{7B88A1C0-1D12-3624-980D-67CB0BCE9F96}"/>
                    </a:ext>
                  </a:extLst>
                </p:cNvPr>
                <p:cNvSpPr>
                  <a:spLocks noChangeShapeType="1"/>
                </p:cNvSpPr>
                <p:nvPr/>
              </p:nvSpPr>
              <p:spPr bwMode="gray">
                <a:xfrm>
                  <a:off x="7439026" y="5480050"/>
                  <a:ext cx="777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2" name="Line 359">
                  <a:extLst>
                    <a:ext uri="{FF2B5EF4-FFF2-40B4-BE49-F238E27FC236}">
                      <a16:creationId xmlns:a16="http://schemas.microsoft.com/office/drawing/2014/main" id="{DCD66378-973C-F992-6991-41D44FCA99C6}"/>
                    </a:ext>
                  </a:extLst>
                </p:cNvPr>
                <p:cNvSpPr>
                  <a:spLocks noChangeShapeType="1"/>
                </p:cNvSpPr>
                <p:nvPr/>
              </p:nvSpPr>
              <p:spPr bwMode="gray">
                <a:xfrm>
                  <a:off x="7177088" y="5049838"/>
                  <a:ext cx="682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3" name="Line 360">
                  <a:extLst>
                    <a:ext uri="{FF2B5EF4-FFF2-40B4-BE49-F238E27FC236}">
                      <a16:creationId xmlns:a16="http://schemas.microsoft.com/office/drawing/2014/main" id="{629E0C94-2F57-88E3-52E3-93700C614DA1}"/>
                    </a:ext>
                  </a:extLst>
                </p:cNvPr>
                <p:cNvSpPr>
                  <a:spLocks noChangeShapeType="1"/>
                </p:cNvSpPr>
                <p:nvPr/>
              </p:nvSpPr>
              <p:spPr bwMode="gray">
                <a:xfrm flipH="1" flipV="1">
                  <a:off x="7265988" y="4837113"/>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4" name="Line 361">
                  <a:extLst>
                    <a:ext uri="{FF2B5EF4-FFF2-40B4-BE49-F238E27FC236}">
                      <a16:creationId xmlns:a16="http://schemas.microsoft.com/office/drawing/2014/main" id="{53ED6CC6-36B4-949F-ABA8-566BAF7CD50F}"/>
                    </a:ext>
                  </a:extLst>
                </p:cNvPr>
                <p:cNvSpPr>
                  <a:spLocks noChangeShapeType="1"/>
                </p:cNvSpPr>
                <p:nvPr/>
              </p:nvSpPr>
              <p:spPr bwMode="gray">
                <a:xfrm>
                  <a:off x="7478713" y="4749800"/>
                  <a:ext cx="0" cy="6667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5" name="Line 362">
                  <a:extLst>
                    <a:ext uri="{FF2B5EF4-FFF2-40B4-BE49-F238E27FC236}">
                      <a16:creationId xmlns:a16="http://schemas.microsoft.com/office/drawing/2014/main" id="{B210818B-BE69-A974-CD66-67BBF1C4F62A}"/>
                    </a:ext>
                  </a:extLst>
                </p:cNvPr>
                <p:cNvSpPr>
                  <a:spLocks noChangeShapeType="1"/>
                </p:cNvSpPr>
                <p:nvPr/>
              </p:nvSpPr>
              <p:spPr bwMode="gray">
                <a:xfrm flipV="1">
                  <a:off x="7645401" y="4837113"/>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6" name="Line 363">
                  <a:extLst>
                    <a:ext uri="{FF2B5EF4-FFF2-40B4-BE49-F238E27FC236}">
                      <a16:creationId xmlns:a16="http://schemas.microsoft.com/office/drawing/2014/main" id="{8D02C18D-5572-ED21-F359-B1DEAB0D3340}"/>
                    </a:ext>
                  </a:extLst>
                </p:cNvPr>
                <p:cNvSpPr>
                  <a:spLocks noChangeShapeType="1"/>
                </p:cNvSpPr>
                <p:nvPr/>
              </p:nvSpPr>
              <p:spPr bwMode="gray">
                <a:xfrm flipV="1">
                  <a:off x="7265988" y="5214938"/>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7" name="Line 364">
                  <a:extLst>
                    <a:ext uri="{FF2B5EF4-FFF2-40B4-BE49-F238E27FC236}">
                      <a16:creationId xmlns:a16="http://schemas.microsoft.com/office/drawing/2014/main" id="{C1280C98-78C5-229C-7FCB-063EC62F8026}"/>
                    </a:ext>
                  </a:extLst>
                </p:cNvPr>
                <p:cNvSpPr>
                  <a:spLocks noChangeShapeType="1"/>
                </p:cNvSpPr>
                <p:nvPr/>
              </p:nvSpPr>
              <p:spPr bwMode="gray">
                <a:xfrm flipH="1" flipV="1">
                  <a:off x="7645401" y="5214938"/>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8" name="Line 365">
                  <a:extLst>
                    <a:ext uri="{FF2B5EF4-FFF2-40B4-BE49-F238E27FC236}">
                      <a16:creationId xmlns:a16="http://schemas.microsoft.com/office/drawing/2014/main" id="{75A474A3-501D-0949-73B7-A2E4EFF359FC}"/>
                    </a:ext>
                  </a:extLst>
                </p:cNvPr>
                <p:cNvSpPr>
                  <a:spLocks noChangeShapeType="1"/>
                </p:cNvSpPr>
                <p:nvPr/>
              </p:nvSpPr>
              <p:spPr bwMode="gray">
                <a:xfrm flipH="1">
                  <a:off x="7712076" y="5049838"/>
                  <a:ext cx="682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grpSp>
        </p:grpSp>
      </p:grpSp>
      <p:pic>
        <p:nvPicPr>
          <p:cNvPr id="2" name="Picture 1">
            <a:extLst>
              <a:ext uri="{FF2B5EF4-FFF2-40B4-BE49-F238E27FC236}">
                <a16:creationId xmlns:a16="http://schemas.microsoft.com/office/drawing/2014/main" id="{9F9F2251-E5CD-3E16-7BFE-4475C2F6EEAC}"/>
              </a:ext>
            </a:extLst>
          </p:cNvPr>
          <p:cNvPicPr>
            <a:picLocks noChangeAspect="1"/>
          </p:cNvPicPr>
          <p:nvPr/>
        </p:nvPicPr>
        <p:blipFill>
          <a:blip r:embed="rId2"/>
          <a:stretch>
            <a:fillRect/>
          </a:stretch>
        </p:blipFill>
        <p:spPr>
          <a:xfrm>
            <a:off x="8178817" y="1833974"/>
            <a:ext cx="3848081" cy="4773935"/>
          </a:xfrm>
          <a:prstGeom prst="rect">
            <a:avLst/>
          </a:prstGeom>
        </p:spPr>
      </p:pic>
      <p:sp>
        <p:nvSpPr>
          <p:cNvPr id="3" name="TextBox 16">
            <a:extLst>
              <a:ext uri="{FF2B5EF4-FFF2-40B4-BE49-F238E27FC236}">
                <a16:creationId xmlns:a16="http://schemas.microsoft.com/office/drawing/2014/main" id="{B7192EBC-6BDC-29A5-8651-474C9B46F061}"/>
              </a:ext>
            </a:extLst>
          </p:cNvPr>
          <p:cNvSpPr txBox="1"/>
          <p:nvPr/>
        </p:nvSpPr>
        <p:spPr>
          <a:xfrm>
            <a:off x="1105112" y="1596126"/>
            <a:ext cx="6260899" cy="4315027"/>
          </a:xfrm>
          <a:prstGeom prst="rect">
            <a:avLst/>
          </a:prstGeom>
        </p:spPr>
        <p:txBody>
          <a:bodyPr wrap="square" lIns="0" tIns="0" rIns="0" bIns="0" rtlCol="0" anchor="t">
            <a:spAutoFit/>
          </a:bodyPr>
          <a:lstStyle/>
          <a:p>
            <a:r>
              <a:rPr lang="en-GB" sz="1600" dirty="0">
                <a:latin typeface="+mj-lt"/>
                <a:sym typeface="Garet 1 Light"/>
              </a:rPr>
              <a:t>Engineering Critical Assessment – Feature Classification</a:t>
            </a:r>
          </a:p>
          <a:p>
            <a:endParaRPr lang="en-GB" sz="1600" dirty="0">
              <a:latin typeface="+mj-lt"/>
              <a:sym typeface="Garet 1 Light"/>
            </a:endParaRPr>
          </a:p>
          <a:p>
            <a:pPr marL="285750" indent="-285750">
              <a:buFont typeface="Arial" panose="020B0604020202020204" pitchFamily="34" charset="0"/>
              <a:buChar char="•"/>
            </a:pPr>
            <a:r>
              <a:rPr lang="en-GB" sz="1400" dirty="0">
                <a:latin typeface="+mj-lt"/>
                <a:sym typeface="Garet 1 Light"/>
              </a:rPr>
              <a:t>What are the appropriate assessment model(s)?</a:t>
            </a:r>
          </a:p>
          <a:p>
            <a:pPr marL="1200150" lvl="2" indent="-285750">
              <a:buFont typeface="Arial" panose="020B0604020202020204" pitchFamily="34" charset="0"/>
              <a:buChar char="•"/>
            </a:pPr>
            <a:r>
              <a:rPr lang="en-GB" sz="1200" dirty="0">
                <a:latin typeface="+mj-lt"/>
                <a:sym typeface="Garet 1 Light"/>
              </a:rPr>
              <a:t>Sharp cracks (e.g. Fracture mechanics models – API 579, BS 7910)</a:t>
            </a:r>
          </a:p>
          <a:p>
            <a:pPr marL="1200150" lvl="2" indent="-285750">
              <a:buFont typeface="Arial" panose="020B0604020202020204" pitchFamily="34" charset="0"/>
              <a:buChar char="•"/>
            </a:pPr>
            <a:r>
              <a:rPr lang="en-GB" sz="1200" dirty="0">
                <a:latin typeface="+mj-lt"/>
                <a:sym typeface="Garet 1 Light"/>
              </a:rPr>
              <a:t>Blunt planar anomalies (e.g. Pipeline specific empirical models e.g. </a:t>
            </a:r>
            <a:r>
              <a:rPr lang="en-GB" sz="1200" dirty="0" err="1">
                <a:latin typeface="+mj-lt"/>
                <a:sym typeface="Garet 1 Light"/>
              </a:rPr>
              <a:t>Batelle</a:t>
            </a:r>
            <a:r>
              <a:rPr lang="en-GB" sz="1200" dirty="0">
                <a:latin typeface="+mj-lt"/>
                <a:sym typeface="Garet 1 Light"/>
              </a:rPr>
              <a:t>)</a:t>
            </a:r>
          </a:p>
          <a:p>
            <a:pPr marL="1200150" lvl="2" indent="-285750">
              <a:buFont typeface="Arial" panose="020B0604020202020204" pitchFamily="34" charset="0"/>
              <a:buChar char="•"/>
            </a:pPr>
            <a:r>
              <a:rPr lang="en-GB" sz="1200" dirty="0">
                <a:latin typeface="+mj-lt"/>
                <a:sym typeface="Garet 1 Light"/>
              </a:rPr>
              <a:t>Volumetric metal loss (e.g. Pipeline specific models - Mod B31G)</a:t>
            </a:r>
          </a:p>
          <a:p>
            <a:pPr marL="285750" indent="-285750">
              <a:buFont typeface="Arial" panose="020B0604020202020204" pitchFamily="34" charset="0"/>
              <a:buChar char="•"/>
            </a:pPr>
            <a:endParaRPr lang="en-GB" sz="1400" dirty="0">
              <a:latin typeface="+mj-lt"/>
              <a:sym typeface="Garet 1 Light"/>
            </a:endParaRPr>
          </a:p>
          <a:p>
            <a:pPr marL="285750" indent="-285750">
              <a:buFont typeface="Arial" panose="020B0604020202020204" pitchFamily="34" charset="0"/>
              <a:buChar char="•"/>
            </a:pPr>
            <a:r>
              <a:rPr lang="en-GB" sz="1400" dirty="0">
                <a:latin typeface="+mj-lt"/>
                <a:sym typeface="Garet 1 Light"/>
              </a:rPr>
              <a:t>What loading are my features subject to?</a:t>
            </a:r>
          </a:p>
          <a:p>
            <a:pPr marL="285750" indent="-285750">
              <a:buFont typeface="Arial" panose="020B0604020202020204" pitchFamily="34" charset="0"/>
              <a:buChar char="•"/>
            </a:pPr>
            <a:endParaRPr lang="en-GB" sz="1400" dirty="0">
              <a:latin typeface="+mj-lt"/>
              <a:sym typeface="Garet 1 Light"/>
            </a:endParaRPr>
          </a:p>
          <a:p>
            <a:pPr marL="285750" indent="-285750">
              <a:buFont typeface="Arial" panose="020B0604020202020204" pitchFamily="34" charset="0"/>
              <a:buChar char="•"/>
            </a:pPr>
            <a:r>
              <a:rPr lang="en-GB" sz="1400" dirty="0">
                <a:latin typeface="+mj-lt"/>
                <a:sym typeface="Garet 1 Light"/>
              </a:rPr>
              <a:t>What is an appropriate growth model to use to calculate remaining life?</a:t>
            </a:r>
          </a:p>
          <a:p>
            <a:pPr marL="1200150" lvl="2" indent="-285750">
              <a:buFont typeface="Arial" panose="020B0604020202020204" pitchFamily="34" charset="0"/>
              <a:buChar char="•"/>
            </a:pPr>
            <a:r>
              <a:rPr lang="en-GB" sz="1200" dirty="0">
                <a:latin typeface="+mj-lt"/>
                <a:sym typeface="Garet 1 Light"/>
              </a:rPr>
              <a:t>Fatigue?</a:t>
            </a:r>
          </a:p>
          <a:p>
            <a:pPr marL="1200150" lvl="2" indent="-285750">
              <a:buFont typeface="Arial" panose="020B0604020202020204" pitchFamily="34" charset="0"/>
              <a:buChar char="•"/>
            </a:pPr>
            <a:r>
              <a:rPr lang="en-GB" sz="1200" dirty="0">
                <a:latin typeface="+mj-lt"/>
                <a:sym typeface="Garet 1 Light"/>
              </a:rPr>
              <a:t>Environmental?</a:t>
            </a:r>
          </a:p>
          <a:p>
            <a:pPr marL="1200150" lvl="2" indent="-285750">
              <a:buFont typeface="Arial" panose="020B0604020202020204" pitchFamily="34" charset="0"/>
              <a:buChar char="•"/>
            </a:pPr>
            <a:r>
              <a:rPr lang="en-GB" sz="1200" dirty="0">
                <a:latin typeface="+mj-lt"/>
                <a:sym typeface="Garet 1 Light"/>
              </a:rPr>
              <a:t>Both?</a:t>
            </a:r>
          </a:p>
          <a:p>
            <a:pPr marL="1200150" lvl="2" indent="-285750">
              <a:buFont typeface="Arial" panose="020B0604020202020204" pitchFamily="34" charset="0"/>
              <a:buChar char="•"/>
            </a:pPr>
            <a:r>
              <a:rPr lang="en-GB" sz="1200" dirty="0">
                <a:latin typeface="+mj-lt"/>
                <a:sym typeface="Garet 1 Light"/>
              </a:rPr>
              <a:t>None?</a:t>
            </a:r>
          </a:p>
          <a:p>
            <a:pPr marL="285750" indent="-285750">
              <a:buFont typeface="Arial" panose="020B0604020202020204" pitchFamily="34" charset="0"/>
              <a:buChar char="•"/>
            </a:pPr>
            <a:endParaRPr lang="en-GB" sz="1400" dirty="0">
              <a:latin typeface="+mj-lt"/>
              <a:sym typeface="Garet 1 Light"/>
            </a:endParaRPr>
          </a:p>
          <a:p>
            <a:pPr marL="285750" indent="-285750">
              <a:buFont typeface="Arial" panose="020B0604020202020204" pitchFamily="34" charset="0"/>
              <a:buChar char="•"/>
            </a:pPr>
            <a:r>
              <a:rPr lang="en-GB" sz="1400" dirty="0">
                <a:latin typeface="+mj-lt"/>
                <a:sym typeface="Garet 1 Light"/>
              </a:rPr>
              <a:t>Are the features interacting with other anomaly types (e.g. corrosion, dents)?</a:t>
            </a:r>
          </a:p>
          <a:p>
            <a:pPr marL="285750" indent="-285750">
              <a:buFont typeface="Arial" panose="020B0604020202020204" pitchFamily="34" charset="0"/>
              <a:buChar char="•"/>
            </a:pPr>
            <a:endParaRPr lang="en-GB" sz="1400" dirty="0">
              <a:latin typeface="+mj-lt"/>
              <a:sym typeface="Garet 1 Light"/>
            </a:endParaRPr>
          </a:p>
          <a:p>
            <a:pPr marL="285750" indent="-285750">
              <a:buFont typeface="Arial" panose="020B0604020202020204" pitchFamily="34" charset="0"/>
              <a:buChar char="•"/>
            </a:pPr>
            <a:r>
              <a:rPr lang="en-GB" sz="1400" dirty="0">
                <a:latin typeface="+mj-lt"/>
                <a:sym typeface="Garet 1 Light"/>
              </a:rPr>
              <a:t>Over/under-sizing of features?</a:t>
            </a:r>
          </a:p>
          <a:p>
            <a:pPr marL="1200150" lvl="2" indent="-285750">
              <a:buFont typeface="Arial" panose="020B0604020202020204" pitchFamily="34" charset="0"/>
              <a:buChar char="•"/>
            </a:pPr>
            <a:endParaRPr lang="en-GB" sz="1220" dirty="0">
              <a:latin typeface="+mj-lt"/>
              <a:sym typeface="Garet 1 Light"/>
            </a:endParaRPr>
          </a:p>
          <a:p>
            <a:pPr marL="742950" lvl="1" indent="-285750">
              <a:buFont typeface="Arial" panose="020B0604020202020204" pitchFamily="34" charset="0"/>
              <a:buChar char="•"/>
            </a:pPr>
            <a:endParaRPr lang="en-GB" sz="1220" dirty="0">
              <a:latin typeface="+mj-lt"/>
              <a:sym typeface="Garet 1 Light"/>
            </a:endParaRPr>
          </a:p>
        </p:txBody>
      </p:sp>
    </p:spTree>
    <p:extLst>
      <p:ext uri="{BB962C8B-B14F-4D97-AF65-F5344CB8AC3E}">
        <p14:creationId xmlns:p14="http://schemas.microsoft.com/office/powerpoint/2010/main" val="28825802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AF663-BBD5-0173-CBBE-10C745942545}"/>
            </a:ext>
          </a:extLst>
        </p:cNvPr>
        <p:cNvGrpSpPr/>
        <p:nvPr/>
      </p:nvGrpSpPr>
      <p:grpSpPr>
        <a:xfrm>
          <a:off x="0" y="0"/>
          <a:ext cx="0" cy="0"/>
          <a:chOff x="0" y="0"/>
          <a:chExt cx="0" cy="0"/>
        </a:xfrm>
      </p:grpSpPr>
      <p:sp>
        <p:nvSpPr>
          <p:cNvPr id="7" name="Titel 6">
            <a:extLst>
              <a:ext uri="{FF2B5EF4-FFF2-40B4-BE49-F238E27FC236}">
                <a16:creationId xmlns:a16="http://schemas.microsoft.com/office/drawing/2014/main" id="{DD03B9D6-0973-7676-82C9-99C5AAF4C9FF}"/>
              </a:ext>
            </a:extLst>
          </p:cNvPr>
          <p:cNvSpPr>
            <a:spLocks noGrp="1"/>
          </p:cNvSpPr>
          <p:nvPr>
            <p:ph type="title"/>
          </p:nvPr>
        </p:nvSpPr>
        <p:spPr bwMode="gray"/>
        <p:txBody>
          <a:bodyPr/>
          <a:lstStyle/>
          <a:p>
            <a:r>
              <a:rPr lang="en-US" dirty="0"/>
              <a:t>Crack Management</a:t>
            </a:r>
            <a:br>
              <a:rPr lang="en-US" dirty="0"/>
            </a:br>
            <a:r>
              <a:rPr lang="en-US" b="0" dirty="0"/>
              <a:t>Screening and </a:t>
            </a:r>
            <a:r>
              <a:rPr lang="en-US" b="0" dirty="0" err="1"/>
              <a:t>prioritisation</a:t>
            </a:r>
            <a:r>
              <a:rPr lang="en-US" b="0" dirty="0"/>
              <a:t> of features</a:t>
            </a:r>
            <a:br>
              <a:rPr lang="en-US" dirty="0"/>
            </a:br>
            <a:br>
              <a:rPr lang="en-US" dirty="0"/>
            </a:br>
            <a:endParaRPr lang="en-US" b="0" dirty="0"/>
          </a:p>
        </p:txBody>
      </p:sp>
      <p:sp>
        <p:nvSpPr>
          <p:cNvPr id="20" name="Foliennummernplatzhalter 2">
            <a:extLst>
              <a:ext uri="{FF2B5EF4-FFF2-40B4-BE49-F238E27FC236}">
                <a16:creationId xmlns:a16="http://schemas.microsoft.com/office/drawing/2014/main" id="{8177EC57-D3FE-B6D4-7A36-5B840FBB5949}"/>
              </a:ext>
            </a:extLst>
          </p:cNvPr>
          <p:cNvSpPr>
            <a:spLocks noGrp="1"/>
          </p:cNvSpPr>
          <p:nvPr>
            <p:ph type="sldNum" sz="quarter" idx="4"/>
          </p:nvPr>
        </p:nvSpPr>
        <p:spPr bwMode="gray">
          <a:prstGeom prst="rect">
            <a:avLst/>
          </a:prstGeom>
          <a:noFill/>
        </p:spPr>
        <p:txBody>
          <a:bodyPr vert="horz" lIns="0" tIns="0" rIns="0" bIns="0" rtlCol="0" anchor="ctr" anchorCtr="0"/>
          <a:lstStyle>
            <a:lvl1pPr algn="r">
              <a:defRPr lang="en-US" sz="1000" b="1" kern="1200" smtClean="0">
                <a:solidFill>
                  <a:schemeClr val="tx2"/>
                </a:solidFill>
                <a:latin typeface="+mn-lt"/>
                <a:ea typeface="+mn-ea"/>
                <a:cs typeface="+mn-cs"/>
              </a:defRPr>
            </a:lvl1pPr>
          </a:lstStyle>
          <a:p>
            <a:fld id="{175B214D-6BE7-42B0-9C13-90FEE9B2482C}" type="slidenum">
              <a:rPr lang="en-US" smtClean="0">
                <a:solidFill>
                  <a:schemeClr val="bg2"/>
                </a:solidFill>
              </a:rPr>
              <a:pPr/>
              <a:t>27</a:t>
            </a:fld>
            <a:endParaRPr lang="en-US" b="0" dirty="0">
              <a:solidFill>
                <a:schemeClr val="bg2"/>
              </a:solidFill>
            </a:endParaRPr>
          </a:p>
        </p:txBody>
      </p:sp>
      <p:sp>
        <p:nvSpPr>
          <p:cNvPr id="21" name="Fußzeilenplatzhalter 5">
            <a:extLst>
              <a:ext uri="{FF2B5EF4-FFF2-40B4-BE49-F238E27FC236}">
                <a16:creationId xmlns:a16="http://schemas.microsoft.com/office/drawing/2014/main" id="{20C71054-CCC6-1A39-B88D-E861C702F043}"/>
              </a:ext>
            </a:extLst>
          </p:cNvPr>
          <p:cNvSpPr>
            <a:spLocks noGrp="1"/>
          </p:cNvSpPr>
          <p:nvPr>
            <p:ph type="ftr" sz="quarter" idx="3"/>
          </p:nvPr>
        </p:nvSpPr>
        <p:spPr bwMode="gray">
          <a:prstGeom prst="rect">
            <a:avLst/>
          </a:prstGeom>
        </p:spPr>
        <p:txBody>
          <a:bodyPr vert="horz" lIns="0" tIns="0" rIns="0" bIns="0" rtlCol="0" anchor="ctr">
            <a:noAutofit/>
          </a:bodyPr>
          <a:lstStyle>
            <a:lvl1pPr algn="l">
              <a:defRPr sz="1000">
                <a:solidFill>
                  <a:schemeClr val="tx2"/>
                </a:solidFill>
              </a:defRPr>
            </a:lvl1pPr>
          </a:lstStyle>
          <a:p>
            <a:r>
              <a:rPr lang="en-GB" noProof="0" dirty="0">
                <a:solidFill>
                  <a:schemeClr val="bg2"/>
                </a:solidFill>
              </a:rPr>
              <a:t>Finding the Needle in the Haystack</a:t>
            </a:r>
            <a:r>
              <a:rPr lang="en-US" noProof="0" dirty="0">
                <a:solidFill>
                  <a:schemeClr val="bg2"/>
                </a:solidFill>
              </a:rPr>
              <a:t> | © ROSEN Group 2025</a:t>
            </a:r>
          </a:p>
        </p:txBody>
      </p:sp>
      <p:grpSp>
        <p:nvGrpSpPr>
          <p:cNvPr id="42" name="Gruppieren 41">
            <a:extLst>
              <a:ext uri="{FF2B5EF4-FFF2-40B4-BE49-F238E27FC236}">
                <a16:creationId xmlns:a16="http://schemas.microsoft.com/office/drawing/2014/main" id="{4A884480-889D-A26D-98AE-0712B80AECDD}"/>
              </a:ext>
            </a:extLst>
          </p:cNvPr>
          <p:cNvGrpSpPr>
            <a:grpSpLocks noChangeAspect="1"/>
          </p:cNvGrpSpPr>
          <p:nvPr/>
        </p:nvGrpSpPr>
        <p:grpSpPr bwMode="gray">
          <a:xfrm>
            <a:off x="12755043" y="0"/>
            <a:ext cx="3480873" cy="6165971"/>
            <a:chOff x="12588390" y="-79900"/>
            <a:chExt cx="3480873" cy="6165971"/>
          </a:xfrm>
        </p:grpSpPr>
        <p:sp>
          <p:nvSpPr>
            <p:cNvPr id="43" name="Rechteck 42">
              <a:extLst>
                <a:ext uri="{FF2B5EF4-FFF2-40B4-BE49-F238E27FC236}">
                  <a16:creationId xmlns:a16="http://schemas.microsoft.com/office/drawing/2014/main" id="{320329B0-F185-DC16-632D-859C940C3CF7}"/>
                </a:ext>
              </a:extLst>
            </p:cNvPr>
            <p:cNvSpPr/>
            <p:nvPr/>
          </p:nvSpPr>
          <p:spPr bwMode="gray">
            <a:xfrm>
              <a:off x="12978915" y="302922"/>
              <a:ext cx="3090348" cy="578314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44000" tIns="612000" rIns="144000" bIns="144000" rtlCol="0" anchor="t" anchorCtr="0"/>
            <a:lstStyle/>
            <a:p>
              <a:pPr lvl="0" defTabSz="742950" fontAlgn="base">
                <a:lnSpc>
                  <a:spcPct val="110000"/>
                </a:lnSpc>
                <a:spcAft>
                  <a:spcPts val="1200"/>
                </a:spcAft>
                <a:buClr>
                  <a:srgbClr val="506491"/>
                </a:buClr>
                <a:tabLst>
                  <a:tab pos="216694" algn="l"/>
                  <a:tab pos="441127" algn="l"/>
                  <a:tab pos="657820" algn="l"/>
                  <a:tab pos="874514" algn="l"/>
                </a:tabLst>
                <a:defRPr/>
              </a:pPr>
              <a:r>
                <a:rPr lang="en-US" sz="1400" b="1" dirty="0">
                  <a:solidFill>
                    <a:schemeClr val="bg1"/>
                  </a:solidFill>
                </a:rPr>
                <a:t>Headlines</a:t>
              </a:r>
              <a:br>
                <a:rPr lang="en-US" sz="1400" b="1" dirty="0">
                  <a:solidFill>
                    <a:schemeClr val="bg1"/>
                  </a:solidFill>
                </a:rPr>
              </a:br>
              <a:r>
                <a:rPr lang="en-US" sz="1200" dirty="0">
                  <a:solidFill>
                    <a:schemeClr val="bg1"/>
                  </a:solidFill>
                </a:rPr>
                <a:t>Please use upper and lower case for headlines and subheadlines</a:t>
              </a:r>
            </a:p>
            <a:p>
              <a:pPr defTabSz="742950">
                <a:buSzTx/>
                <a:tabLst>
                  <a:tab pos="216694" algn="l"/>
                  <a:tab pos="441127" algn="l"/>
                  <a:tab pos="657820" algn="l"/>
                  <a:tab pos="874514" algn="l"/>
                </a:tabLst>
                <a:defRPr/>
              </a:pPr>
              <a:r>
                <a:rPr lang="en-US" sz="1200" dirty="0">
                  <a:solidFill>
                    <a:schemeClr val="bg1"/>
                  </a:solidFill>
                </a:rPr>
                <a:t>Headlines: </a:t>
              </a:r>
              <a:r>
                <a:rPr lang="en-US" sz="1200" b="1" dirty="0">
                  <a:solidFill>
                    <a:schemeClr val="bg1"/>
                  </a:solidFill>
                </a:rPr>
                <a:t>Arial (bold)</a:t>
              </a:r>
            </a:p>
            <a:p>
              <a:pPr defTabSz="742950">
                <a:buSzTx/>
                <a:tabLst>
                  <a:tab pos="216694" algn="l"/>
                  <a:tab pos="441127" algn="l"/>
                  <a:tab pos="657820" algn="l"/>
                  <a:tab pos="874514" algn="l"/>
                </a:tabLst>
                <a:defRPr/>
              </a:pPr>
              <a:r>
                <a:rPr lang="en-US" sz="1200" dirty="0">
                  <a:solidFill>
                    <a:schemeClr val="bg1"/>
                  </a:solidFill>
                </a:rPr>
                <a:t>Sub headlines: Arial (not bold)</a:t>
              </a:r>
            </a:p>
            <a:p>
              <a:pPr>
                <a:lnSpc>
                  <a:spcPct val="110000"/>
                </a:lnSpc>
                <a:spcAft>
                  <a:spcPts val="300"/>
                </a:spcAft>
              </a:pPr>
              <a:endParaRPr lang="en-US" sz="1400" b="1" dirty="0">
                <a:solidFill>
                  <a:schemeClr val="bg1"/>
                </a:solidFill>
              </a:endParaRPr>
            </a:p>
            <a:p>
              <a:pPr>
                <a:lnSpc>
                  <a:spcPct val="110000"/>
                </a:lnSpc>
                <a:spcAft>
                  <a:spcPts val="300"/>
                </a:spcAft>
              </a:pPr>
              <a:r>
                <a:rPr lang="en-US" sz="1400" b="1" dirty="0">
                  <a:solidFill>
                    <a:schemeClr val="bg1"/>
                  </a:solidFill>
                </a:rPr>
                <a:t>Bullet List</a:t>
              </a:r>
              <a:endParaRPr lang="en-US" sz="1200" dirty="0">
                <a:solidFill>
                  <a:schemeClr val="bg1"/>
                </a:solidFill>
              </a:endParaRPr>
            </a:p>
            <a:p>
              <a:pPr>
                <a:lnSpc>
                  <a:spcPct val="110000"/>
                </a:lnSpc>
                <a:spcAft>
                  <a:spcPts val="1200"/>
                </a:spcAft>
              </a:pPr>
              <a:r>
                <a:rPr lang="en-US" sz="1200" dirty="0">
                  <a:solidFill>
                    <a:schemeClr val="bg1"/>
                  </a:solidFill>
                </a:rPr>
                <a:t>Bullet points do not necessarily have to be used and can be removed in the “Home" menu bar under the "Bullets" tab.</a:t>
              </a:r>
            </a:p>
            <a:p>
              <a:pPr>
                <a:lnSpc>
                  <a:spcPct val="110000"/>
                </a:lnSpc>
                <a:spcAft>
                  <a:spcPts val="300"/>
                </a:spcAft>
              </a:pPr>
              <a:r>
                <a:rPr lang="en-US" sz="1400" b="1" dirty="0">
                  <a:solidFill>
                    <a:schemeClr val="bg1"/>
                  </a:solidFill>
                </a:rPr>
                <a:t>Font size for </a:t>
              </a:r>
              <a:br>
                <a:rPr lang="en-US" sz="1400" b="1" dirty="0">
                  <a:solidFill>
                    <a:schemeClr val="bg1"/>
                  </a:solidFill>
                </a:rPr>
              </a:br>
              <a:r>
                <a:rPr lang="en-US" sz="1400" b="1" dirty="0">
                  <a:solidFill>
                    <a:schemeClr val="bg1"/>
                  </a:solidFill>
                </a:rPr>
                <a:t>content slides</a:t>
              </a:r>
            </a:p>
            <a:p>
              <a:pPr>
                <a:lnSpc>
                  <a:spcPct val="110000"/>
                </a:lnSpc>
                <a:spcAft>
                  <a:spcPts val="300"/>
                </a:spcAft>
              </a:pPr>
              <a:r>
                <a:rPr lang="en-US" sz="1200" dirty="0">
                  <a:solidFill>
                    <a:schemeClr val="bg1"/>
                  </a:solidFill>
                </a:rPr>
                <a:t>Please use a consistent font size of 16 pt. for Subheadlines and 14 pt. for body text. For text-heavy slides, a font size of 12 pt. can be used for body text and 14 pt. for Subheadlines.</a:t>
              </a:r>
            </a:p>
            <a:p>
              <a:pPr>
                <a:lnSpc>
                  <a:spcPct val="110000"/>
                </a:lnSpc>
                <a:spcAft>
                  <a:spcPts val="300"/>
                </a:spcAft>
              </a:pPr>
              <a:r>
                <a:rPr lang="en-US" sz="1200" dirty="0">
                  <a:solidFill>
                    <a:schemeClr val="bg1"/>
                  </a:solidFill>
                </a:rPr>
                <a:t>The minimum size for continuous text should not exceed 12 pts.</a:t>
              </a:r>
            </a:p>
            <a:p>
              <a:pPr>
                <a:lnSpc>
                  <a:spcPct val="110000"/>
                </a:lnSpc>
                <a:spcAft>
                  <a:spcPts val="300"/>
                </a:spcAft>
              </a:pPr>
              <a:r>
                <a:rPr lang="en-US" sz="1200" b="1" dirty="0">
                  <a:solidFill>
                    <a:schemeClr val="bg1"/>
                  </a:solidFill>
                </a:rPr>
                <a:t>Line spacing: </a:t>
              </a:r>
              <a:r>
                <a:rPr lang="en-US" sz="1200" dirty="0">
                  <a:solidFill>
                    <a:schemeClr val="bg1"/>
                  </a:solidFill>
                </a:rPr>
                <a:t>1.1 </a:t>
              </a:r>
            </a:p>
            <a:p>
              <a:pPr>
                <a:lnSpc>
                  <a:spcPct val="110000"/>
                </a:lnSpc>
                <a:spcAft>
                  <a:spcPts val="300"/>
                </a:spcAft>
              </a:pPr>
              <a:r>
                <a:rPr lang="en-US" sz="1200" b="1" dirty="0">
                  <a:solidFill>
                    <a:schemeClr val="bg1"/>
                  </a:solidFill>
                </a:rPr>
                <a:t>Spacing between paragraphs: </a:t>
              </a:r>
              <a:r>
                <a:rPr lang="en-US" sz="1200" dirty="0">
                  <a:solidFill>
                    <a:schemeClr val="bg1"/>
                  </a:solidFill>
                </a:rPr>
                <a:t>6 pt.</a:t>
              </a:r>
            </a:p>
            <a:p>
              <a:pPr>
                <a:lnSpc>
                  <a:spcPct val="110000"/>
                </a:lnSpc>
                <a:spcAft>
                  <a:spcPts val="300"/>
                </a:spcAft>
              </a:pPr>
              <a:endParaRPr lang="en-US" sz="1200" dirty="0">
                <a:solidFill>
                  <a:schemeClr val="bg1"/>
                </a:solidFill>
              </a:endParaRPr>
            </a:p>
          </p:txBody>
        </p:sp>
        <p:grpSp>
          <p:nvGrpSpPr>
            <p:cNvPr id="44" name="Gruppieren 43">
              <a:extLst>
                <a:ext uri="{FF2B5EF4-FFF2-40B4-BE49-F238E27FC236}">
                  <a16:creationId xmlns:a16="http://schemas.microsoft.com/office/drawing/2014/main" id="{0C9123A3-E11E-B80F-6CB0-E10A2285B37B}"/>
                </a:ext>
              </a:extLst>
            </p:cNvPr>
            <p:cNvGrpSpPr/>
            <p:nvPr/>
          </p:nvGrpSpPr>
          <p:grpSpPr bwMode="gray">
            <a:xfrm>
              <a:off x="12588390" y="-79900"/>
              <a:ext cx="781050" cy="781050"/>
              <a:chOff x="13063377" y="0"/>
              <a:chExt cx="781050" cy="781050"/>
            </a:xfrm>
          </p:grpSpPr>
          <p:sp>
            <p:nvSpPr>
              <p:cNvPr id="45" name="Ellipse 44">
                <a:extLst>
                  <a:ext uri="{FF2B5EF4-FFF2-40B4-BE49-F238E27FC236}">
                    <a16:creationId xmlns:a16="http://schemas.microsoft.com/office/drawing/2014/main" id="{C7910CC1-F857-518C-4804-94596017D5B8}"/>
                  </a:ext>
                </a:extLst>
              </p:cNvPr>
              <p:cNvSpPr/>
              <p:nvPr/>
            </p:nvSpPr>
            <p:spPr bwMode="gray">
              <a:xfrm>
                <a:off x="13063377" y="0"/>
                <a:ext cx="781050" cy="78105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26">
                <a:extLst>
                  <a:ext uri="{FF2B5EF4-FFF2-40B4-BE49-F238E27FC236}">
                    <a16:creationId xmlns:a16="http://schemas.microsoft.com/office/drawing/2014/main" id="{C99B18E1-B0BD-AF94-4987-E71164BEEB97}"/>
                  </a:ext>
                </a:extLst>
              </p:cNvPr>
              <p:cNvGrpSpPr>
                <a:grpSpLocks noChangeAspect="1"/>
              </p:cNvGrpSpPr>
              <p:nvPr/>
            </p:nvGrpSpPr>
            <p:grpSpPr bwMode="gray">
              <a:xfrm>
                <a:off x="13245729" y="138525"/>
                <a:ext cx="416346" cy="504000"/>
                <a:chOff x="7177088" y="4749800"/>
                <a:chExt cx="603251" cy="730250"/>
              </a:xfrm>
            </p:grpSpPr>
            <p:sp>
              <p:nvSpPr>
                <p:cNvPr id="47" name="Freeform 354">
                  <a:extLst>
                    <a:ext uri="{FF2B5EF4-FFF2-40B4-BE49-F238E27FC236}">
                      <a16:creationId xmlns:a16="http://schemas.microsoft.com/office/drawing/2014/main" id="{624095F7-A3A9-E3EF-4FF5-72DC54EC2745}"/>
                    </a:ext>
                  </a:extLst>
                </p:cNvPr>
                <p:cNvSpPr>
                  <a:spLocks/>
                </p:cNvSpPr>
                <p:nvPr/>
              </p:nvSpPr>
              <p:spPr bwMode="gray">
                <a:xfrm>
                  <a:off x="7304088" y="4851400"/>
                  <a:ext cx="374650" cy="469900"/>
                </a:xfrm>
                <a:custGeom>
                  <a:avLst/>
                  <a:gdLst>
                    <a:gd name="T0" fmla="*/ 329 w 493"/>
                    <a:gd name="T1" fmla="*/ 617 h 617"/>
                    <a:gd name="T2" fmla="*/ 329 w 493"/>
                    <a:gd name="T3" fmla="*/ 535 h 617"/>
                    <a:gd name="T4" fmla="*/ 373 w 493"/>
                    <a:gd name="T5" fmla="*/ 441 h 617"/>
                    <a:gd name="T6" fmla="*/ 335 w 493"/>
                    <a:gd name="T7" fmla="*/ 74 h 617"/>
                    <a:gd name="T8" fmla="*/ 9 w 493"/>
                    <a:gd name="T9" fmla="*/ 245 h 617"/>
                    <a:gd name="T10" fmla="*/ 87 w 493"/>
                    <a:gd name="T11" fmla="*/ 440 h 617"/>
                    <a:gd name="T12" fmla="*/ 131 w 493"/>
                    <a:gd name="T13" fmla="*/ 535 h 617"/>
                    <a:gd name="T14" fmla="*/ 131 w 493"/>
                    <a:gd name="T15" fmla="*/ 617 h 6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3" h="617">
                      <a:moveTo>
                        <a:pt x="329" y="617"/>
                      </a:moveTo>
                      <a:lnTo>
                        <a:pt x="329" y="535"/>
                      </a:lnTo>
                      <a:cubicBezTo>
                        <a:pt x="329" y="499"/>
                        <a:pt x="345" y="464"/>
                        <a:pt x="373" y="441"/>
                      </a:cubicBezTo>
                      <a:cubicBezTo>
                        <a:pt x="493" y="340"/>
                        <a:pt x="474" y="149"/>
                        <a:pt x="335" y="74"/>
                      </a:cubicBezTo>
                      <a:cubicBezTo>
                        <a:pt x="197" y="0"/>
                        <a:pt x="27" y="88"/>
                        <a:pt x="9" y="245"/>
                      </a:cubicBezTo>
                      <a:cubicBezTo>
                        <a:pt x="0" y="319"/>
                        <a:pt x="30" y="392"/>
                        <a:pt x="87" y="440"/>
                      </a:cubicBezTo>
                      <a:cubicBezTo>
                        <a:pt x="115" y="464"/>
                        <a:pt x="131" y="498"/>
                        <a:pt x="131" y="535"/>
                      </a:cubicBezTo>
                      <a:lnTo>
                        <a:pt x="131" y="617"/>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endParaRPr lang="en-US" dirty="0"/>
                </a:p>
              </p:txBody>
            </p:sp>
            <p:sp>
              <p:nvSpPr>
                <p:cNvPr id="48" name="Line 355">
                  <a:extLst>
                    <a:ext uri="{FF2B5EF4-FFF2-40B4-BE49-F238E27FC236}">
                      <a16:creationId xmlns:a16="http://schemas.microsoft.com/office/drawing/2014/main" id="{A6BA5482-D0D1-F1BA-FC11-526D96DEF5AA}"/>
                    </a:ext>
                  </a:extLst>
                </p:cNvPr>
                <p:cNvSpPr>
                  <a:spLocks noChangeShapeType="1"/>
                </p:cNvSpPr>
                <p:nvPr/>
              </p:nvSpPr>
              <p:spPr bwMode="gray">
                <a:xfrm>
                  <a:off x="7400926" y="5364163"/>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49" name="Line 356">
                  <a:extLst>
                    <a:ext uri="{FF2B5EF4-FFF2-40B4-BE49-F238E27FC236}">
                      <a16:creationId xmlns:a16="http://schemas.microsoft.com/office/drawing/2014/main" id="{5E882B6E-43CB-54C7-AEF0-EA30627C71A7}"/>
                    </a:ext>
                  </a:extLst>
                </p:cNvPr>
                <p:cNvSpPr>
                  <a:spLocks noChangeShapeType="1"/>
                </p:cNvSpPr>
                <p:nvPr/>
              </p:nvSpPr>
              <p:spPr bwMode="gray">
                <a:xfrm>
                  <a:off x="7400926" y="5402263"/>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0" name="Line 357">
                  <a:extLst>
                    <a:ext uri="{FF2B5EF4-FFF2-40B4-BE49-F238E27FC236}">
                      <a16:creationId xmlns:a16="http://schemas.microsoft.com/office/drawing/2014/main" id="{BB6503A3-9861-5DF0-8BFE-93B139619511}"/>
                    </a:ext>
                  </a:extLst>
                </p:cNvPr>
                <p:cNvSpPr>
                  <a:spLocks noChangeShapeType="1"/>
                </p:cNvSpPr>
                <p:nvPr/>
              </p:nvSpPr>
              <p:spPr bwMode="gray">
                <a:xfrm>
                  <a:off x="7400926" y="5441950"/>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1" name="Line 358">
                  <a:extLst>
                    <a:ext uri="{FF2B5EF4-FFF2-40B4-BE49-F238E27FC236}">
                      <a16:creationId xmlns:a16="http://schemas.microsoft.com/office/drawing/2014/main" id="{5DBDF93F-0AF7-64F1-D77A-6EBE1425459A}"/>
                    </a:ext>
                  </a:extLst>
                </p:cNvPr>
                <p:cNvSpPr>
                  <a:spLocks noChangeShapeType="1"/>
                </p:cNvSpPr>
                <p:nvPr/>
              </p:nvSpPr>
              <p:spPr bwMode="gray">
                <a:xfrm>
                  <a:off x="7439026" y="5480050"/>
                  <a:ext cx="777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2" name="Line 359">
                  <a:extLst>
                    <a:ext uri="{FF2B5EF4-FFF2-40B4-BE49-F238E27FC236}">
                      <a16:creationId xmlns:a16="http://schemas.microsoft.com/office/drawing/2014/main" id="{FF9EDDD4-077A-EF53-6F0E-D1A7305DC191}"/>
                    </a:ext>
                  </a:extLst>
                </p:cNvPr>
                <p:cNvSpPr>
                  <a:spLocks noChangeShapeType="1"/>
                </p:cNvSpPr>
                <p:nvPr/>
              </p:nvSpPr>
              <p:spPr bwMode="gray">
                <a:xfrm>
                  <a:off x="7177088" y="5049838"/>
                  <a:ext cx="682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3" name="Line 360">
                  <a:extLst>
                    <a:ext uri="{FF2B5EF4-FFF2-40B4-BE49-F238E27FC236}">
                      <a16:creationId xmlns:a16="http://schemas.microsoft.com/office/drawing/2014/main" id="{DF199118-6B47-EE96-59F9-949C212804E0}"/>
                    </a:ext>
                  </a:extLst>
                </p:cNvPr>
                <p:cNvSpPr>
                  <a:spLocks noChangeShapeType="1"/>
                </p:cNvSpPr>
                <p:nvPr/>
              </p:nvSpPr>
              <p:spPr bwMode="gray">
                <a:xfrm flipH="1" flipV="1">
                  <a:off x="7265988" y="4837113"/>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4" name="Line 361">
                  <a:extLst>
                    <a:ext uri="{FF2B5EF4-FFF2-40B4-BE49-F238E27FC236}">
                      <a16:creationId xmlns:a16="http://schemas.microsoft.com/office/drawing/2014/main" id="{E2F2C92B-DD9A-20CB-2ED8-5C7F76DDCA91}"/>
                    </a:ext>
                  </a:extLst>
                </p:cNvPr>
                <p:cNvSpPr>
                  <a:spLocks noChangeShapeType="1"/>
                </p:cNvSpPr>
                <p:nvPr/>
              </p:nvSpPr>
              <p:spPr bwMode="gray">
                <a:xfrm>
                  <a:off x="7478713" y="4749800"/>
                  <a:ext cx="0" cy="6667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5" name="Line 362">
                  <a:extLst>
                    <a:ext uri="{FF2B5EF4-FFF2-40B4-BE49-F238E27FC236}">
                      <a16:creationId xmlns:a16="http://schemas.microsoft.com/office/drawing/2014/main" id="{D621BD0F-2DE0-F347-7F66-D1DD20EFB236}"/>
                    </a:ext>
                  </a:extLst>
                </p:cNvPr>
                <p:cNvSpPr>
                  <a:spLocks noChangeShapeType="1"/>
                </p:cNvSpPr>
                <p:nvPr/>
              </p:nvSpPr>
              <p:spPr bwMode="gray">
                <a:xfrm flipV="1">
                  <a:off x="7645401" y="4837113"/>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6" name="Line 363">
                  <a:extLst>
                    <a:ext uri="{FF2B5EF4-FFF2-40B4-BE49-F238E27FC236}">
                      <a16:creationId xmlns:a16="http://schemas.microsoft.com/office/drawing/2014/main" id="{81ADB442-1B29-FF6B-9473-D369A7F23EBB}"/>
                    </a:ext>
                  </a:extLst>
                </p:cNvPr>
                <p:cNvSpPr>
                  <a:spLocks noChangeShapeType="1"/>
                </p:cNvSpPr>
                <p:nvPr/>
              </p:nvSpPr>
              <p:spPr bwMode="gray">
                <a:xfrm flipV="1">
                  <a:off x="7265988" y="5214938"/>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7" name="Line 364">
                  <a:extLst>
                    <a:ext uri="{FF2B5EF4-FFF2-40B4-BE49-F238E27FC236}">
                      <a16:creationId xmlns:a16="http://schemas.microsoft.com/office/drawing/2014/main" id="{A065608A-B763-026E-88CC-F9C91ADA4E1F}"/>
                    </a:ext>
                  </a:extLst>
                </p:cNvPr>
                <p:cNvSpPr>
                  <a:spLocks noChangeShapeType="1"/>
                </p:cNvSpPr>
                <p:nvPr/>
              </p:nvSpPr>
              <p:spPr bwMode="gray">
                <a:xfrm flipH="1" flipV="1">
                  <a:off x="7645401" y="5214938"/>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8" name="Line 365">
                  <a:extLst>
                    <a:ext uri="{FF2B5EF4-FFF2-40B4-BE49-F238E27FC236}">
                      <a16:creationId xmlns:a16="http://schemas.microsoft.com/office/drawing/2014/main" id="{1AC564FA-F9E3-9159-67A0-EFF16AB3B260}"/>
                    </a:ext>
                  </a:extLst>
                </p:cNvPr>
                <p:cNvSpPr>
                  <a:spLocks noChangeShapeType="1"/>
                </p:cNvSpPr>
                <p:nvPr/>
              </p:nvSpPr>
              <p:spPr bwMode="gray">
                <a:xfrm flipH="1">
                  <a:off x="7712076" y="5049838"/>
                  <a:ext cx="682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grpSp>
        </p:grpSp>
      </p:grpSp>
      <p:pic>
        <p:nvPicPr>
          <p:cNvPr id="4" name="Picture 3">
            <a:extLst>
              <a:ext uri="{FF2B5EF4-FFF2-40B4-BE49-F238E27FC236}">
                <a16:creationId xmlns:a16="http://schemas.microsoft.com/office/drawing/2014/main" id="{3A4908D5-2398-7790-C9BA-F02D527ED96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74244" y="1860845"/>
            <a:ext cx="4844411" cy="2933111"/>
          </a:xfrm>
          <a:prstGeom prst="rect">
            <a:avLst/>
          </a:prstGeom>
        </p:spPr>
      </p:pic>
      <p:sp>
        <p:nvSpPr>
          <p:cNvPr id="5" name="TextBox 16">
            <a:extLst>
              <a:ext uri="{FF2B5EF4-FFF2-40B4-BE49-F238E27FC236}">
                <a16:creationId xmlns:a16="http://schemas.microsoft.com/office/drawing/2014/main" id="{CF0D6C38-089A-A5C5-07AA-8F74EA1957F1}"/>
              </a:ext>
            </a:extLst>
          </p:cNvPr>
          <p:cNvSpPr txBox="1"/>
          <p:nvPr/>
        </p:nvSpPr>
        <p:spPr>
          <a:xfrm>
            <a:off x="1140296" y="1611101"/>
            <a:ext cx="6038176" cy="3545586"/>
          </a:xfrm>
          <a:prstGeom prst="rect">
            <a:avLst/>
          </a:prstGeom>
        </p:spPr>
        <p:txBody>
          <a:bodyPr wrap="square" lIns="0" tIns="0" rIns="0" bIns="0" rtlCol="0" anchor="t">
            <a:spAutoFit/>
          </a:bodyPr>
          <a:lstStyle/>
          <a:p>
            <a:r>
              <a:rPr lang="en-GB" sz="1600" dirty="0">
                <a:latin typeface="+mj-lt"/>
                <a:sym typeface="Garet 1 Light"/>
              </a:rPr>
              <a:t>Engineering Critical Assessment – Material Classification</a:t>
            </a:r>
          </a:p>
          <a:p>
            <a:endParaRPr lang="en-GB" sz="1600" dirty="0">
              <a:latin typeface="+mj-lt"/>
              <a:sym typeface="Garet 1 Light"/>
            </a:endParaRPr>
          </a:p>
          <a:p>
            <a:pPr marL="285750" indent="-285750">
              <a:buFont typeface="Arial" panose="020B0604020202020204" pitchFamily="34" charset="0"/>
              <a:buChar char="•"/>
            </a:pPr>
            <a:r>
              <a:rPr lang="en-GB" sz="1400" dirty="0">
                <a:latin typeface="+mj-lt"/>
                <a:sym typeface="Garet 1 Light"/>
              </a:rPr>
              <a:t>Is the material resistance to failure by brittle fracture understood?</a:t>
            </a:r>
          </a:p>
          <a:p>
            <a:pPr marL="742950" lvl="1" indent="-285750">
              <a:buFont typeface="Arial" panose="020B0604020202020204" pitchFamily="34" charset="0"/>
              <a:buChar char="•"/>
            </a:pPr>
            <a:r>
              <a:rPr lang="en-GB" sz="1200" dirty="0">
                <a:latin typeface="+mj-lt"/>
                <a:sym typeface="Garet 1 Light"/>
              </a:rPr>
              <a:t>Ideally fracture toughness (CTOD, </a:t>
            </a:r>
            <a:r>
              <a:rPr lang="en-GB" sz="1200" dirty="0" err="1">
                <a:latin typeface="+mj-lt"/>
                <a:sym typeface="Garet 1 Light"/>
              </a:rPr>
              <a:t>Jcrit</a:t>
            </a:r>
            <a:r>
              <a:rPr lang="en-GB" sz="1200" dirty="0">
                <a:latin typeface="+mj-lt"/>
                <a:sym typeface="Garet 1 Light"/>
              </a:rPr>
              <a:t>, J-R)</a:t>
            </a:r>
          </a:p>
          <a:p>
            <a:pPr marL="742950" lvl="1" indent="-285750">
              <a:buFont typeface="Arial" panose="020B0604020202020204" pitchFamily="34" charset="0"/>
              <a:buChar char="•"/>
            </a:pPr>
            <a:r>
              <a:rPr lang="en-GB" sz="1200" dirty="0">
                <a:latin typeface="+mj-lt"/>
                <a:sym typeface="Garet 1 Light"/>
              </a:rPr>
              <a:t>Common to have no toughness related information at all</a:t>
            </a:r>
          </a:p>
          <a:p>
            <a:pPr marL="742950" lvl="1" indent="-285750">
              <a:buFont typeface="Arial" panose="020B0604020202020204" pitchFamily="34" charset="0"/>
              <a:buChar char="•"/>
            </a:pPr>
            <a:r>
              <a:rPr lang="en-GB" sz="1200" dirty="0">
                <a:latin typeface="+mj-lt"/>
                <a:sym typeface="Garet 1 Light"/>
              </a:rPr>
              <a:t>Charpy Impact Energy is usually the best you can hope for (only inferred toughness – assuming you select an appropriate correlation!)</a:t>
            </a:r>
          </a:p>
          <a:p>
            <a:pPr marL="285750" indent="-285750">
              <a:buFont typeface="Arial" panose="020B0604020202020204" pitchFamily="34" charset="0"/>
              <a:buChar char="•"/>
            </a:pPr>
            <a:endParaRPr lang="en-GB" sz="1400" dirty="0">
              <a:latin typeface="+mj-lt"/>
              <a:sym typeface="Garet 1 Light"/>
            </a:endParaRPr>
          </a:p>
          <a:p>
            <a:pPr marL="285750" indent="-285750">
              <a:buFont typeface="Arial" panose="020B0604020202020204" pitchFamily="34" charset="0"/>
              <a:buChar char="•"/>
            </a:pPr>
            <a:r>
              <a:rPr lang="en-GB" sz="1400" dirty="0">
                <a:latin typeface="+mj-lt"/>
                <a:sym typeface="Garet 1 Light"/>
              </a:rPr>
              <a:t>Many lines are sourced from a number of different pipe-mills, weld types and wall thicknesses – is the data actually representative of the feature locations?</a:t>
            </a:r>
          </a:p>
          <a:p>
            <a:pPr marL="285750" indent="-285750">
              <a:buFont typeface="Arial" panose="020B0604020202020204" pitchFamily="34" charset="0"/>
              <a:buChar char="•"/>
            </a:pPr>
            <a:endParaRPr lang="en-GB" sz="1400" dirty="0">
              <a:latin typeface="+mj-lt"/>
              <a:sym typeface="Garet 1 Light"/>
            </a:endParaRPr>
          </a:p>
          <a:p>
            <a:pPr marL="285750" indent="-285750">
              <a:buFont typeface="Arial" panose="020B0604020202020204" pitchFamily="34" charset="0"/>
              <a:buChar char="•"/>
            </a:pPr>
            <a:r>
              <a:rPr lang="en-GB" sz="1400" dirty="0">
                <a:latin typeface="+mj-lt"/>
                <a:sym typeface="Garet 1 Light"/>
              </a:rPr>
              <a:t>Not mandatory to undertake Charpy or fracture toughness testing in </a:t>
            </a:r>
            <a:r>
              <a:rPr lang="en-GB" sz="1400" dirty="0" err="1">
                <a:latin typeface="+mj-lt"/>
                <a:sym typeface="Garet 1 Light"/>
              </a:rPr>
              <a:t>linepipe</a:t>
            </a:r>
            <a:r>
              <a:rPr lang="en-GB" sz="1400" dirty="0">
                <a:latin typeface="+mj-lt"/>
                <a:sym typeface="Garet 1 Light"/>
              </a:rPr>
              <a:t> codes (e.g. API 5L) and lower bound assumptions tend to be over-conservative </a:t>
            </a:r>
          </a:p>
          <a:p>
            <a:pPr marL="1200150" lvl="2" indent="-285750">
              <a:buFont typeface="Arial" panose="020B0604020202020204" pitchFamily="34" charset="0"/>
              <a:buChar char="•"/>
            </a:pPr>
            <a:endParaRPr lang="en-GB" sz="1220" dirty="0">
              <a:latin typeface="+mj-lt"/>
              <a:sym typeface="Garet 1 Light"/>
            </a:endParaRPr>
          </a:p>
          <a:p>
            <a:pPr marL="742950" lvl="1" indent="-285750">
              <a:buFont typeface="Arial" panose="020B0604020202020204" pitchFamily="34" charset="0"/>
              <a:buChar char="•"/>
            </a:pPr>
            <a:endParaRPr lang="en-GB" sz="1220" dirty="0">
              <a:latin typeface="+mj-lt"/>
              <a:sym typeface="Garet 1 Light"/>
            </a:endParaRPr>
          </a:p>
        </p:txBody>
      </p:sp>
    </p:spTree>
    <p:extLst>
      <p:ext uri="{BB962C8B-B14F-4D97-AF65-F5344CB8AC3E}">
        <p14:creationId xmlns:p14="http://schemas.microsoft.com/office/powerpoint/2010/main" val="1560463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F63725-207D-50B5-1EA7-2984D8A8B747}"/>
            </a:ext>
          </a:extLst>
        </p:cNvPr>
        <p:cNvGrpSpPr/>
        <p:nvPr/>
      </p:nvGrpSpPr>
      <p:grpSpPr>
        <a:xfrm>
          <a:off x="0" y="0"/>
          <a:ext cx="0" cy="0"/>
          <a:chOff x="0" y="0"/>
          <a:chExt cx="0" cy="0"/>
        </a:xfrm>
      </p:grpSpPr>
      <p:sp>
        <p:nvSpPr>
          <p:cNvPr id="7" name="Titel 6">
            <a:extLst>
              <a:ext uri="{FF2B5EF4-FFF2-40B4-BE49-F238E27FC236}">
                <a16:creationId xmlns:a16="http://schemas.microsoft.com/office/drawing/2014/main" id="{B8725E08-E6A8-1FDA-93EB-CD0F0A9EAA03}"/>
              </a:ext>
            </a:extLst>
          </p:cNvPr>
          <p:cNvSpPr>
            <a:spLocks noGrp="1"/>
          </p:cNvSpPr>
          <p:nvPr>
            <p:ph type="title"/>
          </p:nvPr>
        </p:nvSpPr>
        <p:spPr bwMode="gray"/>
        <p:txBody>
          <a:bodyPr/>
          <a:lstStyle/>
          <a:p>
            <a:r>
              <a:rPr lang="en-US" dirty="0"/>
              <a:t>Crack Management</a:t>
            </a:r>
            <a:br>
              <a:rPr lang="en-US" dirty="0"/>
            </a:br>
            <a:r>
              <a:rPr lang="en-US" b="0" dirty="0"/>
              <a:t>Screening and </a:t>
            </a:r>
            <a:r>
              <a:rPr lang="en-US" b="0" dirty="0" err="1"/>
              <a:t>prioritisation</a:t>
            </a:r>
            <a:r>
              <a:rPr lang="en-US" b="0" dirty="0"/>
              <a:t> of features</a:t>
            </a:r>
            <a:br>
              <a:rPr lang="en-US" dirty="0"/>
            </a:br>
            <a:br>
              <a:rPr lang="en-US" dirty="0"/>
            </a:br>
            <a:endParaRPr lang="en-US" b="0" dirty="0"/>
          </a:p>
        </p:txBody>
      </p:sp>
      <p:sp>
        <p:nvSpPr>
          <p:cNvPr id="20" name="Foliennummernplatzhalter 2">
            <a:extLst>
              <a:ext uri="{FF2B5EF4-FFF2-40B4-BE49-F238E27FC236}">
                <a16:creationId xmlns:a16="http://schemas.microsoft.com/office/drawing/2014/main" id="{3CC732EC-2DCD-9110-3D6A-25EE5685FE2D}"/>
              </a:ext>
            </a:extLst>
          </p:cNvPr>
          <p:cNvSpPr>
            <a:spLocks noGrp="1"/>
          </p:cNvSpPr>
          <p:nvPr>
            <p:ph type="sldNum" sz="quarter" idx="4"/>
          </p:nvPr>
        </p:nvSpPr>
        <p:spPr bwMode="gray">
          <a:prstGeom prst="rect">
            <a:avLst/>
          </a:prstGeom>
          <a:noFill/>
        </p:spPr>
        <p:txBody>
          <a:bodyPr vert="horz" lIns="0" tIns="0" rIns="0" bIns="0" rtlCol="0" anchor="ctr" anchorCtr="0"/>
          <a:lstStyle>
            <a:lvl1pPr algn="r">
              <a:defRPr lang="en-US" sz="1000" b="1" kern="1200" smtClean="0">
                <a:solidFill>
                  <a:schemeClr val="tx2"/>
                </a:solidFill>
                <a:latin typeface="+mn-lt"/>
                <a:ea typeface="+mn-ea"/>
                <a:cs typeface="+mn-cs"/>
              </a:defRPr>
            </a:lvl1pPr>
          </a:lstStyle>
          <a:p>
            <a:fld id="{175B214D-6BE7-42B0-9C13-90FEE9B2482C}" type="slidenum">
              <a:rPr lang="en-US" smtClean="0">
                <a:solidFill>
                  <a:schemeClr val="bg2"/>
                </a:solidFill>
              </a:rPr>
              <a:pPr/>
              <a:t>28</a:t>
            </a:fld>
            <a:endParaRPr lang="en-US" b="0" dirty="0">
              <a:solidFill>
                <a:schemeClr val="bg2"/>
              </a:solidFill>
            </a:endParaRPr>
          </a:p>
        </p:txBody>
      </p:sp>
      <p:sp>
        <p:nvSpPr>
          <p:cNvPr id="21" name="Fußzeilenplatzhalter 5">
            <a:extLst>
              <a:ext uri="{FF2B5EF4-FFF2-40B4-BE49-F238E27FC236}">
                <a16:creationId xmlns:a16="http://schemas.microsoft.com/office/drawing/2014/main" id="{F0E8F541-C6FB-BC8C-8671-21F7E98C0700}"/>
              </a:ext>
            </a:extLst>
          </p:cNvPr>
          <p:cNvSpPr>
            <a:spLocks noGrp="1"/>
          </p:cNvSpPr>
          <p:nvPr>
            <p:ph type="ftr" sz="quarter" idx="3"/>
          </p:nvPr>
        </p:nvSpPr>
        <p:spPr bwMode="gray">
          <a:prstGeom prst="rect">
            <a:avLst/>
          </a:prstGeom>
        </p:spPr>
        <p:txBody>
          <a:bodyPr vert="horz" lIns="0" tIns="0" rIns="0" bIns="0" rtlCol="0" anchor="ctr">
            <a:noAutofit/>
          </a:bodyPr>
          <a:lstStyle>
            <a:lvl1pPr algn="l">
              <a:defRPr sz="1000">
                <a:solidFill>
                  <a:schemeClr val="tx2"/>
                </a:solidFill>
              </a:defRPr>
            </a:lvl1pPr>
          </a:lstStyle>
          <a:p>
            <a:r>
              <a:rPr lang="en-GB" noProof="0" dirty="0">
                <a:solidFill>
                  <a:schemeClr val="bg2"/>
                </a:solidFill>
              </a:rPr>
              <a:t>Finding the Needle in the Haystack</a:t>
            </a:r>
            <a:r>
              <a:rPr lang="en-US" noProof="0" dirty="0">
                <a:solidFill>
                  <a:schemeClr val="bg2"/>
                </a:solidFill>
              </a:rPr>
              <a:t> | © ROSEN Group 2025</a:t>
            </a:r>
          </a:p>
        </p:txBody>
      </p:sp>
      <p:grpSp>
        <p:nvGrpSpPr>
          <p:cNvPr id="42" name="Gruppieren 41">
            <a:extLst>
              <a:ext uri="{FF2B5EF4-FFF2-40B4-BE49-F238E27FC236}">
                <a16:creationId xmlns:a16="http://schemas.microsoft.com/office/drawing/2014/main" id="{E38C22B5-5082-577C-D995-4BB41EA8C946}"/>
              </a:ext>
            </a:extLst>
          </p:cNvPr>
          <p:cNvGrpSpPr>
            <a:grpSpLocks noChangeAspect="1"/>
          </p:cNvGrpSpPr>
          <p:nvPr/>
        </p:nvGrpSpPr>
        <p:grpSpPr bwMode="gray">
          <a:xfrm>
            <a:off x="12755043" y="0"/>
            <a:ext cx="3480873" cy="6165971"/>
            <a:chOff x="12588390" y="-79900"/>
            <a:chExt cx="3480873" cy="6165971"/>
          </a:xfrm>
        </p:grpSpPr>
        <p:sp>
          <p:nvSpPr>
            <p:cNvPr id="43" name="Rechteck 42">
              <a:extLst>
                <a:ext uri="{FF2B5EF4-FFF2-40B4-BE49-F238E27FC236}">
                  <a16:creationId xmlns:a16="http://schemas.microsoft.com/office/drawing/2014/main" id="{4EBD72FB-E919-283F-25FE-9A8983E59B45}"/>
                </a:ext>
              </a:extLst>
            </p:cNvPr>
            <p:cNvSpPr/>
            <p:nvPr/>
          </p:nvSpPr>
          <p:spPr bwMode="gray">
            <a:xfrm>
              <a:off x="12978915" y="302922"/>
              <a:ext cx="3090348" cy="578314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44000" tIns="612000" rIns="144000" bIns="144000" rtlCol="0" anchor="t" anchorCtr="0"/>
            <a:lstStyle/>
            <a:p>
              <a:pPr lvl="0" defTabSz="742950" fontAlgn="base">
                <a:lnSpc>
                  <a:spcPct val="110000"/>
                </a:lnSpc>
                <a:spcAft>
                  <a:spcPts val="1200"/>
                </a:spcAft>
                <a:buClr>
                  <a:srgbClr val="506491"/>
                </a:buClr>
                <a:tabLst>
                  <a:tab pos="216694" algn="l"/>
                  <a:tab pos="441127" algn="l"/>
                  <a:tab pos="657820" algn="l"/>
                  <a:tab pos="874514" algn="l"/>
                </a:tabLst>
                <a:defRPr/>
              </a:pPr>
              <a:r>
                <a:rPr lang="en-US" sz="1400" b="1" dirty="0">
                  <a:solidFill>
                    <a:schemeClr val="bg1"/>
                  </a:solidFill>
                </a:rPr>
                <a:t>Headlines</a:t>
              </a:r>
              <a:br>
                <a:rPr lang="en-US" sz="1400" b="1" dirty="0">
                  <a:solidFill>
                    <a:schemeClr val="bg1"/>
                  </a:solidFill>
                </a:rPr>
              </a:br>
              <a:r>
                <a:rPr lang="en-US" sz="1200" dirty="0">
                  <a:solidFill>
                    <a:schemeClr val="bg1"/>
                  </a:solidFill>
                </a:rPr>
                <a:t>Please use upper and lower case for headlines and subheadlines</a:t>
              </a:r>
            </a:p>
            <a:p>
              <a:pPr defTabSz="742950">
                <a:buSzTx/>
                <a:tabLst>
                  <a:tab pos="216694" algn="l"/>
                  <a:tab pos="441127" algn="l"/>
                  <a:tab pos="657820" algn="l"/>
                  <a:tab pos="874514" algn="l"/>
                </a:tabLst>
                <a:defRPr/>
              </a:pPr>
              <a:r>
                <a:rPr lang="en-US" sz="1200" dirty="0">
                  <a:solidFill>
                    <a:schemeClr val="bg1"/>
                  </a:solidFill>
                </a:rPr>
                <a:t>Headlines: </a:t>
              </a:r>
              <a:r>
                <a:rPr lang="en-US" sz="1200" b="1" dirty="0">
                  <a:solidFill>
                    <a:schemeClr val="bg1"/>
                  </a:solidFill>
                </a:rPr>
                <a:t>Arial (bold)</a:t>
              </a:r>
            </a:p>
            <a:p>
              <a:pPr defTabSz="742950">
                <a:buSzTx/>
                <a:tabLst>
                  <a:tab pos="216694" algn="l"/>
                  <a:tab pos="441127" algn="l"/>
                  <a:tab pos="657820" algn="l"/>
                  <a:tab pos="874514" algn="l"/>
                </a:tabLst>
                <a:defRPr/>
              </a:pPr>
              <a:r>
                <a:rPr lang="en-US" sz="1200" dirty="0">
                  <a:solidFill>
                    <a:schemeClr val="bg1"/>
                  </a:solidFill>
                </a:rPr>
                <a:t>Sub headlines: Arial (not bold)</a:t>
              </a:r>
            </a:p>
            <a:p>
              <a:pPr>
                <a:lnSpc>
                  <a:spcPct val="110000"/>
                </a:lnSpc>
                <a:spcAft>
                  <a:spcPts val="300"/>
                </a:spcAft>
              </a:pPr>
              <a:endParaRPr lang="en-US" sz="1400" b="1" dirty="0">
                <a:solidFill>
                  <a:schemeClr val="bg1"/>
                </a:solidFill>
              </a:endParaRPr>
            </a:p>
            <a:p>
              <a:pPr>
                <a:lnSpc>
                  <a:spcPct val="110000"/>
                </a:lnSpc>
                <a:spcAft>
                  <a:spcPts val="300"/>
                </a:spcAft>
              </a:pPr>
              <a:r>
                <a:rPr lang="en-US" sz="1400" b="1" dirty="0">
                  <a:solidFill>
                    <a:schemeClr val="bg1"/>
                  </a:solidFill>
                </a:rPr>
                <a:t>Bullet List</a:t>
              </a:r>
              <a:endParaRPr lang="en-US" sz="1200" dirty="0">
                <a:solidFill>
                  <a:schemeClr val="bg1"/>
                </a:solidFill>
              </a:endParaRPr>
            </a:p>
            <a:p>
              <a:pPr>
                <a:lnSpc>
                  <a:spcPct val="110000"/>
                </a:lnSpc>
                <a:spcAft>
                  <a:spcPts val="1200"/>
                </a:spcAft>
              </a:pPr>
              <a:r>
                <a:rPr lang="en-US" sz="1200" dirty="0">
                  <a:solidFill>
                    <a:schemeClr val="bg1"/>
                  </a:solidFill>
                </a:rPr>
                <a:t>Bullet points do not necessarily have to be used and can be removed in the “Home" menu bar under the "Bullets" tab.</a:t>
              </a:r>
            </a:p>
            <a:p>
              <a:pPr>
                <a:lnSpc>
                  <a:spcPct val="110000"/>
                </a:lnSpc>
                <a:spcAft>
                  <a:spcPts val="300"/>
                </a:spcAft>
              </a:pPr>
              <a:r>
                <a:rPr lang="en-US" sz="1400" b="1" dirty="0">
                  <a:solidFill>
                    <a:schemeClr val="bg1"/>
                  </a:solidFill>
                </a:rPr>
                <a:t>Font size for </a:t>
              </a:r>
              <a:br>
                <a:rPr lang="en-US" sz="1400" b="1" dirty="0">
                  <a:solidFill>
                    <a:schemeClr val="bg1"/>
                  </a:solidFill>
                </a:rPr>
              </a:br>
              <a:r>
                <a:rPr lang="en-US" sz="1400" b="1" dirty="0">
                  <a:solidFill>
                    <a:schemeClr val="bg1"/>
                  </a:solidFill>
                </a:rPr>
                <a:t>content slides</a:t>
              </a:r>
            </a:p>
            <a:p>
              <a:pPr>
                <a:lnSpc>
                  <a:spcPct val="110000"/>
                </a:lnSpc>
                <a:spcAft>
                  <a:spcPts val="300"/>
                </a:spcAft>
              </a:pPr>
              <a:r>
                <a:rPr lang="en-US" sz="1200" dirty="0">
                  <a:solidFill>
                    <a:schemeClr val="bg1"/>
                  </a:solidFill>
                </a:rPr>
                <a:t>Please use a consistent font size of 16 pt. for Subheadlines and 14 pt. for body text. For text-heavy slides, a font size of 12 pt. can be used for body text and 14 pt. for Subheadlines.</a:t>
              </a:r>
            </a:p>
            <a:p>
              <a:pPr>
                <a:lnSpc>
                  <a:spcPct val="110000"/>
                </a:lnSpc>
                <a:spcAft>
                  <a:spcPts val="300"/>
                </a:spcAft>
              </a:pPr>
              <a:r>
                <a:rPr lang="en-US" sz="1200" dirty="0">
                  <a:solidFill>
                    <a:schemeClr val="bg1"/>
                  </a:solidFill>
                </a:rPr>
                <a:t>The minimum size for continuous text should not exceed 12 pts.</a:t>
              </a:r>
            </a:p>
            <a:p>
              <a:pPr>
                <a:lnSpc>
                  <a:spcPct val="110000"/>
                </a:lnSpc>
                <a:spcAft>
                  <a:spcPts val="300"/>
                </a:spcAft>
              </a:pPr>
              <a:r>
                <a:rPr lang="en-US" sz="1200" b="1" dirty="0">
                  <a:solidFill>
                    <a:schemeClr val="bg1"/>
                  </a:solidFill>
                </a:rPr>
                <a:t>Line spacing: </a:t>
              </a:r>
              <a:r>
                <a:rPr lang="en-US" sz="1200" dirty="0">
                  <a:solidFill>
                    <a:schemeClr val="bg1"/>
                  </a:solidFill>
                </a:rPr>
                <a:t>1.1 </a:t>
              </a:r>
            </a:p>
            <a:p>
              <a:pPr>
                <a:lnSpc>
                  <a:spcPct val="110000"/>
                </a:lnSpc>
                <a:spcAft>
                  <a:spcPts val="300"/>
                </a:spcAft>
              </a:pPr>
              <a:r>
                <a:rPr lang="en-US" sz="1200" b="1" dirty="0">
                  <a:solidFill>
                    <a:schemeClr val="bg1"/>
                  </a:solidFill>
                </a:rPr>
                <a:t>Spacing between paragraphs: </a:t>
              </a:r>
              <a:r>
                <a:rPr lang="en-US" sz="1200" dirty="0">
                  <a:solidFill>
                    <a:schemeClr val="bg1"/>
                  </a:solidFill>
                </a:rPr>
                <a:t>6 pt.</a:t>
              </a:r>
            </a:p>
            <a:p>
              <a:pPr>
                <a:lnSpc>
                  <a:spcPct val="110000"/>
                </a:lnSpc>
                <a:spcAft>
                  <a:spcPts val="300"/>
                </a:spcAft>
              </a:pPr>
              <a:endParaRPr lang="en-US" sz="1200" dirty="0">
                <a:solidFill>
                  <a:schemeClr val="bg1"/>
                </a:solidFill>
              </a:endParaRPr>
            </a:p>
          </p:txBody>
        </p:sp>
        <p:grpSp>
          <p:nvGrpSpPr>
            <p:cNvPr id="44" name="Gruppieren 43">
              <a:extLst>
                <a:ext uri="{FF2B5EF4-FFF2-40B4-BE49-F238E27FC236}">
                  <a16:creationId xmlns:a16="http://schemas.microsoft.com/office/drawing/2014/main" id="{B96965F4-998D-6775-60C1-8095853BFFF5}"/>
                </a:ext>
              </a:extLst>
            </p:cNvPr>
            <p:cNvGrpSpPr/>
            <p:nvPr/>
          </p:nvGrpSpPr>
          <p:grpSpPr bwMode="gray">
            <a:xfrm>
              <a:off x="12588390" y="-79900"/>
              <a:ext cx="781050" cy="781050"/>
              <a:chOff x="13063377" y="0"/>
              <a:chExt cx="781050" cy="781050"/>
            </a:xfrm>
          </p:grpSpPr>
          <p:sp>
            <p:nvSpPr>
              <p:cNvPr id="45" name="Ellipse 44">
                <a:extLst>
                  <a:ext uri="{FF2B5EF4-FFF2-40B4-BE49-F238E27FC236}">
                    <a16:creationId xmlns:a16="http://schemas.microsoft.com/office/drawing/2014/main" id="{C0CE3950-621C-EC12-F50C-B4A7A26459D0}"/>
                  </a:ext>
                </a:extLst>
              </p:cNvPr>
              <p:cNvSpPr/>
              <p:nvPr/>
            </p:nvSpPr>
            <p:spPr bwMode="gray">
              <a:xfrm>
                <a:off x="13063377" y="0"/>
                <a:ext cx="781050" cy="78105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26">
                <a:extLst>
                  <a:ext uri="{FF2B5EF4-FFF2-40B4-BE49-F238E27FC236}">
                    <a16:creationId xmlns:a16="http://schemas.microsoft.com/office/drawing/2014/main" id="{A6DD4C6D-100C-8B94-2CDE-D46C26EAC209}"/>
                  </a:ext>
                </a:extLst>
              </p:cNvPr>
              <p:cNvGrpSpPr>
                <a:grpSpLocks noChangeAspect="1"/>
              </p:cNvGrpSpPr>
              <p:nvPr/>
            </p:nvGrpSpPr>
            <p:grpSpPr bwMode="gray">
              <a:xfrm>
                <a:off x="13245729" y="138525"/>
                <a:ext cx="416346" cy="504000"/>
                <a:chOff x="7177088" y="4749800"/>
                <a:chExt cx="603251" cy="730250"/>
              </a:xfrm>
            </p:grpSpPr>
            <p:sp>
              <p:nvSpPr>
                <p:cNvPr id="47" name="Freeform 354">
                  <a:extLst>
                    <a:ext uri="{FF2B5EF4-FFF2-40B4-BE49-F238E27FC236}">
                      <a16:creationId xmlns:a16="http://schemas.microsoft.com/office/drawing/2014/main" id="{F81F2334-8786-1442-8ADB-C2DE898DAC9F}"/>
                    </a:ext>
                  </a:extLst>
                </p:cNvPr>
                <p:cNvSpPr>
                  <a:spLocks/>
                </p:cNvSpPr>
                <p:nvPr/>
              </p:nvSpPr>
              <p:spPr bwMode="gray">
                <a:xfrm>
                  <a:off x="7304088" y="4851400"/>
                  <a:ext cx="374650" cy="469900"/>
                </a:xfrm>
                <a:custGeom>
                  <a:avLst/>
                  <a:gdLst>
                    <a:gd name="T0" fmla="*/ 329 w 493"/>
                    <a:gd name="T1" fmla="*/ 617 h 617"/>
                    <a:gd name="T2" fmla="*/ 329 w 493"/>
                    <a:gd name="T3" fmla="*/ 535 h 617"/>
                    <a:gd name="T4" fmla="*/ 373 w 493"/>
                    <a:gd name="T5" fmla="*/ 441 h 617"/>
                    <a:gd name="T6" fmla="*/ 335 w 493"/>
                    <a:gd name="T7" fmla="*/ 74 h 617"/>
                    <a:gd name="T8" fmla="*/ 9 w 493"/>
                    <a:gd name="T9" fmla="*/ 245 h 617"/>
                    <a:gd name="T10" fmla="*/ 87 w 493"/>
                    <a:gd name="T11" fmla="*/ 440 h 617"/>
                    <a:gd name="T12" fmla="*/ 131 w 493"/>
                    <a:gd name="T13" fmla="*/ 535 h 617"/>
                    <a:gd name="T14" fmla="*/ 131 w 493"/>
                    <a:gd name="T15" fmla="*/ 617 h 6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3" h="617">
                      <a:moveTo>
                        <a:pt x="329" y="617"/>
                      </a:moveTo>
                      <a:lnTo>
                        <a:pt x="329" y="535"/>
                      </a:lnTo>
                      <a:cubicBezTo>
                        <a:pt x="329" y="499"/>
                        <a:pt x="345" y="464"/>
                        <a:pt x="373" y="441"/>
                      </a:cubicBezTo>
                      <a:cubicBezTo>
                        <a:pt x="493" y="340"/>
                        <a:pt x="474" y="149"/>
                        <a:pt x="335" y="74"/>
                      </a:cubicBezTo>
                      <a:cubicBezTo>
                        <a:pt x="197" y="0"/>
                        <a:pt x="27" y="88"/>
                        <a:pt x="9" y="245"/>
                      </a:cubicBezTo>
                      <a:cubicBezTo>
                        <a:pt x="0" y="319"/>
                        <a:pt x="30" y="392"/>
                        <a:pt x="87" y="440"/>
                      </a:cubicBezTo>
                      <a:cubicBezTo>
                        <a:pt x="115" y="464"/>
                        <a:pt x="131" y="498"/>
                        <a:pt x="131" y="535"/>
                      </a:cubicBezTo>
                      <a:lnTo>
                        <a:pt x="131" y="617"/>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endParaRPr lang="en-US" dirty="0"/>
                </a:p>
              </p:txBody>
            </p:sp>
            <p:sp>
              <p:nvSpPr>
                <p:cNvPr id="48" name="Line 355">
                  <a:extLst>
                    <a:ext uri="{FF2B5EF4-FFF2-40B4-BE49-F238E27FC236}">
                      <a16:creationId xmlns:a16="http://schemas.microsoft.com/office/drawing/2014/main" id="{B3B43858-8A6E-E88A-948C-EBC57406081C}"/>
                    </a:ext>
                  </a:extLst>
                </p:cNvPr>
                <p:cNvSpPr>
                  <a:spLocks noChangeShapeType="1"/>
                </p:cNvSpPr>
                <p:nvPr/>
              </p:nvSpPr>
              <p:spPr bwMode="gray">
                <a:xfrm>
                  <a:off x="7400926" y="5364163"/>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49" name="Line 356">
                  <a:extLst>
                    <a:ext uri="{FF2B5EF4-FFF2-40B4-BE49-F238E27FC236}">
                      <a16:creationId xmlns:a16="http://schemas.microsoft.com/office/drawing/2014/main" id="{3474434D-0466-D193-03CC-455ECD1F983D}"/>
                    </a:ext>
                  </a:extLst>
                </p:cNvPr>
                <p:cNvSpPr>
                  <a:spLocks noChangeShapeType="1"/>
                </p:cNvSpPr>
                <p:nvPr/>
              </p:nvSpPr>
              <p:spPr bwMode="gray">
                <a:xfrm>
                  <a:off x="7400926" y="5402263"/>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0" name="Line 357">
                  <a:extLst>
                    <a:ext uri="{FF2B5EF4-FFF2-40B4-BE49-F238E27FC236}">
                      <a16:creationId xmlns:a16="http://schemas.microsoft.com/office/drawing/2014/main" id="{99049D8D-0E7C-2FC2-2E5A-251CF8CED3CA}"/>
                    </a:ext>
                  </a:extLst>
                </p:cNvPr>
                <p:cNvSpPr>
                  <a:spLocks noChangeShapeType="1"/>
                </p:cNvSpPr>
                <p:nvPr/>
              </p:nvSpPr>
              <p:spPr bwMode="gray">
                <a:xfrm>
                  <a:off x="7400926" y="5441950"/>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1" name="Line 358">
                  <a:extLst>
                    <a:ext uri="{FF2B5EF4-FFF2-40B4-BE49-F238E27FC236}">
                      <a16:creationId xmlns:a16="http://schemas.microsoft.com/office/drawing/2014/main" id="{0E5BD9CD-0932-59BD-4F50-81129656DC63}"/>
                    </a:ext>
                  </a:extLst>
                </p:cNvPr>
                <p:cNvSpPr>
                  <a:spLocks noChangeShapeType="1"/>
                </p:cNvSpPr>
                <p:nvPr/>
              </p:nvSpPr>
              <p:spPr bwMode="gray">
                <a:xfrm>
                  <a:off x="7439026" y="5480050"/>
                  <a:ext cx="777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2" name="Line 359">
                  <a:extLst>
                    <a:ext uri="{FF2B5EF4-FFF2-40B4-BE49-F238E27FC236}">
                      <a16:creationId xmlns:a16="http://schemas.microsoft.com/office/drawing/2014/main" id="{403E191A-B620-9726-F10F-60D75BCC601A}"/>
                    </a:ext>
                  </a:extLst>
                </p:cNvPr>
                <p:cNvSpPr>
                  <a:spLocks noChangeShapeType="1"/>
                </p:cNvSpPr>
                <p:nvPr/>
              </p:nvSpPr>
              <p:spPr bwMode="gray">
                <a:xfrm>
                  <a:off x="7177088" y="5049838"/>
                  <a:ext cx="682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3" name="Line 360">
                  <a:extLst>
                    <a:ext uri="{FF2B5EF4-FFF2-40B4-BE49-F238E27FC236}">
                      <a16:creationId xmlns:a16="http://schemas.microsoft.com/office/drawing/2014/main" id="{98BC2ED4-12D4-B497-4AAE-EEA5321532EE}"/>
                    </a:ext>
                  </a:extLst>
                </p:cNvPr>
                <p:cNvSpPr>
                  <a:spLocks noChangeShapeType="1"/>
                </p:cNvSpPr>
                <p:nvPr/>
              </p:nvSpPr>
              <p:spPr bwMode="gray">
                <a:xfrm flipH="1" flipV="1">
                  <a:off x="7265988" y="4837113"/>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4" name="Line 361">
                  <a:extLst>
                    <a:ext uri="{FF2B5EF4-FFF2-40B4-BE49-F238E27FC236}">
                      <a16:creationId xmlns:a16="http://schemas.microsoft.com/office/drawing/2014/main" id="{1553BF98-F904-C547-465A-BF15A42AC790}"/>
                    </a:ext>
                  </a:extLst>
                </p:cNvPr>
                <p:cNvSpPr>
                  <a:spLocks noChangeShapeType="1"/>
                </p:cNvSpPr>
                <p:nvPr/>
              </p:nvSpPr>
              <p:spPr bwMode="gray">
                <a:xfrm>
                  <a:off x="7478713" y="4749800"/>
                  <a:ext cx="0" cy="6667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5" name="Line 362">
                  <a:extLst>
                    <a:ext uri="{FF2B5EF4-FFF2-40B4-BE49-F238E27FC236}">
                      <a16:creationId xmlns:a16="http://schemas.microsoft.com/office/drawing/2014/main" id="{6EE17975-E5CD-AD37-2D7B-8CBA5F7FD079}"/>
                    </a:ext>
                  </a:extLst>
                </p:cNvPr>
                <p:cNvSpPr>
                  <a:spLocks noChangeShapeType="1"/>
                </p:cNvSpPr>
                <p:nvPr/>
              </p:nvSpPr>
              <p:spPr bwMode="gray">
                <a:xfrm flipV="1">
                  <a:off x="7645401" y="4837113"/>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6" name="Line 363">
                  <a:extLst>
                    <a:ext uri="{FF2B5EF4-FFF2-40B4-BE49-F238E27FC236}">
                      <a16:creationId xmlns:a16="http://schemas.microsoft.com/office/drawing/2014/main" id="{BA21AA5A-1077-0BC4-8F71-A19A239684B1}"/>
                    </a:ext>
                  </a:extLst>
                </p:cNvPr>
                <p:cNvSpPr>
                  <a:spLocks noChangeShapeType="1"/>
                </p:cNvSpPr>
                <p:nvPr/>
              </p:nvSpPr>
              <p:spPr bwMode="gray">
                <a:xfrm flipV="1">
                  <a:off x="7265988" y="5214938"/>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7" name="Line 364">
                  <a:extLst>
                    <a:ext uri="{FF2B5EF4-FFF2-40B4-BE49-F238E27FC236}">
                      <a16:creationId xmlns:a16="http://schemas.microsoft.com/office/drawing/2014/main" id="{1BD49943-2B31-4C2B-ED01-3DD1F9617D91}"/>
                    </a:ext>
                  </a:extLst>
                </p:cNvPr>
                <p:cNvSpPr>
                  <a:spLocks noChangeShapeType="1"/>
                </p:cNvSpPr>
                <p:nvPr/>
              </p:nvSpPr>
              <p:spPr bwMode="gray">
                <a:xfrm flipH="1" flipV="1">
                  <a:off x="7645401" y="5214938"/>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8" name="Line 365">
                  <a:extLst>
                    <a:ext uri="{FF2B5EF4-FFF2-40B4-BE49-F238E27FC236}">
                      <a16:creationId xmlns:a16="http://schemas.microsoft.com/office/drawing/2014/main" id="{54ADA7FC-E5B2-717C-8858-EA93ADB5C5CA}"/>
                    </a:ext>
                  </a:extLst>
                </p:cNvPr>
                <p:cNvSpPr>
                  <a:spLocks noChangeShapeType="1"/>
                </p:cNvSpPr>
                <p:nvPr/>
              </p:nvSpPr>
              <p:spPr bwMode="gray">
                <a:xfrm flipH="1">
                  <a:off x="7712076" y="5049838"/>
                  <a:ext cx="682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grpSp>
        </p:grpSp>
      </p:grpSp>
      <p:sp>
        <p:nvSpPr>
          <p:cNvPr id="8" name="TextBox 16">
            <a:extLst>
              <a:ext uri="{FF2B5EF4-FFF2-40B4-BE49-F238E27FC236}">
                <a16:creationId xmlns:a16="http://schemas.microsoft.com/office/drawing/2014/main" id="{54C575C6-3086-5666-D807-654F6D671A0B}"/>
              </a:ext>
            </a:extLst>
          </p:cNvPr>
          <p:cNvSpPr txBox="1"/>
          <p:nvPr/>
        </p:nvSpPr>
        <p:spPr>
          <a:xfrm>
            <a:off x="1273788" y="1693781"/>
            <a:ext cx="8467050" cy="864852"/>
          </a:xfrm>
          <a:prstGeom prst="rect">
            <a:avLst/>
          </a:prstGeom>
        </p:spPr>
        <p:txBody>
          <a:bodyPr wrap="square" lIns="0" tIns="0" rIns="0" bIns="0" rtlCol="0" anchor="t">
            <a:spAutoFit/>
          </a:bodyPr>
          <a:lstStyle/>
          <a:p>
            <a:r>
              <a:rPr lang="en-GB" sz="1600" dirty="0">
                <a:latin typeface="+mj-lt"/>
                <a:sym typeface="Garet 1 Light"/>
              </a:rPr>
              <a:t>Screening and Prioritisation Feedback Loop</a:t>
            </a:r>
          </a:p>
          <a:p>
            <a:pPr marL="285750" indent="-285750">
              <a:buFont typeface="Arial" panose="020B0604020202020204" pitchFamily="34" charset="0"/>
              <a:buChar char="•"/>
            </a:pPr>
            <a:r>
              <a:rPr lang="en-GB" sz="1400" dirty="0">
                <a:latin typeface="+mj-lt"/>
                <a:sym typeface="Garet 1 Light"/>
              </a:rPr>
              <a:t>Combine all elements into an iterative cycle to remove uncertainty, increase confidence and therefore lower risk</a:t>
            </a:r>
            <a:r>
              <a:rPr lang="en-GB" sz="1220" dirty="0">
                <a:latin typeface="+mj-lt"/>
                <a:sym typeface="Garet 1 Light"/>
              </a:rPr>
              <a:t>.</a:t>
            </a:r>
          </a:p>
          <a:p>
            <a:pPr marL="742950" lvl="1" indent="-285750">
              <a:buFont typeface="Arial" panose="020B0604020202020204" pitchFamily="34" charset="0"/>
              <a:buChar char="•"/>
            </a:pPr>
            <a:endParaRPr lang="en-GB" sz="1220" dirty="0">
              <a:latin typeface="+mj-lt"/>
              <a:sym typeface="Garet 1 Light"/>
            </a:endParaRPr>
          </a:p>
        </p:txBody>
      </p:sp>
      <p:graphicFrame>
        <p:nvGraphicFramePr>
          <p:cNvPr id="9" name="Diagram 8">
            <a:extLst>
              <a:ext uri="{FF2B5EF4-FFF2-40B4-BE49-F238E27FC236}">
                <a16:creationId xmlns:a16="http://schemas.microsoft.com/office/drawing/2014/main" id="{9B7027A4-85F7-7AD5-DDBA-6718F3C30A07}"/>
              </a:ext>
            </a:extLst>
          </p:cNvPr>
          <p:cNvGraphicFramePr/>
          <p:nvPr>
            <p:extLst>
              <p:ext uri="{D42A27DB-BD31-4B8C-83A1-F6EECF244321}">
                <p14:modId xmlns:p14="http://schemas.microsoft.com/office/powerpoint/2010/main" val="4259686613"/>
              </p:ext>
            </p:extLst>
          </p:nvPr>
        </p:nvGraphicFramePr>
        <p:xfrm>
          <a:off x="1415537" y="2236927"/>
          <a:ext cx="8690982" cy="43861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Oval 9">
            <a:extLst>
              <a:ext uri="{FF2B5EF4-FFF2-40B4-BE49-F238E27FC236}">
                <a16:creationId xmlns:a16="http://schemas.microsoft.com/office/drawing/2014/main" id="{AE8320D7-DC0A-0F6F-C92F-1022DBEED1AA}"/>
              </a:ext>
            </a:extLst>
          </p:cNvPr>
          <p:cNvSpPr/>
          <p:nvPr/>
        </p:nvSpPr>
        <p:spPr>
          <a:xfrm>
            <a:off x="4820816" y="3518778"/>
            <a:ext cx="2086808" cy="1830189"/>
          </a:xfrm>
          <a:prstGeom prst="ellipse">
            <a:avLst/>
          </a:prstGeom>
          <a:solidFill>
            <a:schemeClr val="bg2">
              <a:lumMod val="90000"/>
            </a:schemeClr>
          </a:solidFill>
          <a:ln w="603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Screening &amp; Prioritisation Loop</a:t>
            </a:r>
          </a:p>
        </p:txBody>
      </p:sp>
    </p:spTree>
    <p:extLst>
      <p:ext uri="{BB962C8B-B14F-4D97-AF65-F5344CB8AC3E}">
        <p14:creationId xmlns:p14="http://schemas.microsoft.com/office/powerpoint/2010/main" val="8850309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57D68-FA17-BD40-8B4A-6A7336F771B7}"/>
            </a:ext>
          </a:extLst>
        </p:cNvPr>
        <p:cNvGrpSpPr/>
        <p:nvPr/>
      </p:nvGrpSpPr>
      <p:grpSpPr>
        <a:xfrm>
          <a:off x="0" y="0"/>
          <a:ext cx="0" cy="0"/>
          <a:chOff x="0" y="0"/>
          <a:chExt cx="0" cy="0"/>
        </a:xfrm>
      </p:grpSpPr>
      <p:sp>
        <p:nvSpPr>
          <p:cNvPr id="7" name="Titel 6">
            <a:extLst>
              <a:ext uri="{FF2B5EF4-FFF2-40B4-BE49-F238E27FC236}">
                <a16:creationId xmlns:a16="http://schemas.microsoft.com/office/drawing/2014/main" id="{80E84635-68B0-EFF7-90D4-5C6253B0EDBF}"/>
              </a:ext>
            </a:extLst>
          </p:cNvPr>
          <p:cNvSpPr>
            <a:spLocks noGrp="1"/>
          </p:cNvSpPr>
          <p:nvPr>
            <p:ph type="title"/>
          </p:nvPr>
        </p:nvSpPr>
        <p:spPr bwMode="gray"/>
        <p:txBody>
          <a:bodyPr/>
          <a:lstStyle/>
          <a:p>
            <a:r>
              <a:rPr lang="en-US" dirty="0"/>
              <a:t>Crack Management</a:t>
            </a:r>
            <a:br>
              <a:rPr lang="en-US" dirty="0"/>
            </a:br>
            <a:r>
              <a:rPr lang="en-US" b="0" dirty="0"/>
              <a:t>Screening and </a:t>
            </a:r>
            <a:r>
              <a:rPr lang="en-US" b="0" dirty="0" err="1"/>
              <a:t>prioritisation</a:t>
            </a:r>
            <a:r>
              <a:rPr lang="en-US" b="0" dirty="0"/>
              <a:t> of features</a:t>
            </a:r>
            <a:br>
              <a:rPr lang="en-US" dirty="0"/>
            </a:br>
            <a:br>
              <a:rPr lang="en-US" dirty="0"/>
            </a:br>
            <a:endParaRPr lang="en-US" b="0" dirty="0"/>
          </a:p>
        </p:txBody>
      </p:sp>
      <p:sp>
        <p:nvSpPr>
          <p:cNvPr id="20" name="Foliennummernplatzhalter 2">
            <a:extLst>
              <a:ext uri="{FF2B5EF4-FFF2-40B4-BE49-F238E27FC236}">
                <a16:creationId xmlns:a16="http://schemas.microsoft.com/office/drawing/2014/main" id="{5046D8B5-E0C4-82E9-F8E1-83EDB8CF2AB0}"/>
              </a:ext>
            </a:extLst>
          </p:cNvPr>
          <p:cNvSpPr>
            <a:spLocks noGrp="1"/>
          </p:cNvSpPr>
          <p:nvPr>
            <p:ph type="sldNum" sz="quarter" idx="4"/>
          </p:nvPr>
        </p:nvSpPr>
        <p:spPr bwMode="gray">
          <a:prstGeom prst="rect">
            <a:avLst/>
          </a:prstGeom>
          <a:noFill/>
        </p:spPr>
        <p:txBody>
          <a:bodyPr vert="horz" lIns="0" tIns="0" rIns="0" bIns="0" rtlCol="0" anchor="ctr" anchorCtr="0"/>
          <a:lstStyle>
            <a:lvl1pPr algn="r">
              <a:defRPr lang="en-US" sz="1000" b="1" kern="1200" smtClean="0">
                <a:solidFill>
                  <a:schemeClr val="tx2"/>
                </a:solidFill>
                <a:latin typeface="+mn-lt"/>
                <a:ea typeface="+mn-ea"/>
                <a:cs typeface="+mn-cs"/>
              </a:defRPr>
            </a:lvl1pPr>
          </a:lstStyle>
          <a:p>
            <a:fld id="{175B214D-6BE7-42B0-9C13-90FEE9B2482C}" type="slidenum">
              <a:rPr lang="en-US" smtClean="0">
                <a:solidFill>
                  <a:schemeClr val="bg2"/>
                </a:solidFill>
              </a:rPr>
              <a:pPr/>
              <a:t>29</a:t>
            </a:fld>
            <a:endParaRPr lang="en-US" b="0" dirty="0">
              <a:solidFill>
                <a:schemeClr val="bg2"/>
              </a:solidFill>
            </a:endParaRPr>
          </a:p>
        </p:txBody>
      </p:sp>
      <p:sp>
        <p:nvSpPr>
          <p:cNvPr id="21" name="Fußzeilenplatzhalter 5">
            <a:extLst>
              <a:ext uri="{FF2B5EF4-FFF2-40B4-BE49-F238E27FC236}">
                <a16:creationId xmlns:a16="http://schemas.microsoft.com/office/drawing/2014/main" id="{C107E520-6EF2-F25D-B140-801CE808500F}"/>
              </a:ext>
            </a:extLst>
          </p:cNvPr>
          <p:cNvSpPr>
            <a:spLocks noGrp="1"/>
          </p:cNvSpPr>
          <p:nvPr>
            <p:ph type="ftr" sz="quarter" idx="3"/>
          </p:nvPr>
        </p:nvSpPr>
        <p:spPr bwMode="gray">
          <a:prstGeom prst="rect">
            <a:avLst/>
          </a:prstGeom>
        </p:spPr>
        <p:txBody>
          <a:bodyPr vert="horz" lIns="0" tIns="0" rIns="0" bIns="0" rtlCol="0" anchor="ctr">
            <a:noAutofit/>
          </a:bodyPr>
          <a:lstStyle>
            <a:lvl1pPr algn="l">
              <a:defRPr sz="1000">
                <a:solidFill>
                  <a:schemeClr val="tx2"/>
                </a:solidFill>
              </a:defRPr>
            </a:lvl1pPr>
          </a:lstStyle>
          <a:p>
            <a:r>
              <a:rPr lang="en-GB" noProof="0" dirty="0">
                <a:solidFill>
                  <a:schemeClr val="bg2"/>
                </a:solidFill>
              </a:rPr>
              <a:t>Finding the Needle in the Haystack</a:t>
            </a:r>
            <a:r>
              <a:rPr lang="en-US" noProof="0" dirty="0">
                <a:solidFill>
                  <a:schemeClr val="bg2"/>
                </a:solidFill>
              </a:rPr>
              <a:t> | © ROSEN Group 2025</a:t>
            </a:r>
          </a:p>
        </p:txBody>
      </p:sp>
      <p:grpSp>
        <p:nvGrpSpPr>
          <p:cNvPr id="42" name="Gruppieren 41">
            <a:extLst>
              <a:ext uri="{FF2B5EF4-FFF2-40B4-BE49-F238E27FC236}">
                <a16:creationId xmlns:a16="http://schemas.microsoft.com/office/drawing/2014/main" id="{18790DD2-7A49-8913-6274-E279040A2792}"/>
              </a:ext>
            </a:extLst>
          </p:cNvPr>
          <p:cNvGrpSpPr>
            <a:grpSpLocks noChangeAspect="1"/>
          </p:cNvGrpSpPr>
          <p:nvPr/>
        </p:nvGrpSpPr>
        <p:grpSpPr bwMode="gray">
          <a:xfrm>
            <a:off x="12755043" y="0"/>
            <a:ext cx="3480873" cy="6165971"/>
            <a:chOff x="12588390" y="-79900"/>
            <a:chExt cx="3480873" cy="6165971"/>
          </a:xfrm>
        </p:grpSpPr>
        <p:sp>
          <p:nvSpPr>
            <p:cNvPr id="43" name="Rechteck 42">
              <a:extLst>
                <a:ext uri="{FF2B5EF4-FFF2-40B4-BE49-F238E27FC236}">
                  <a16:creationId xmlns:a16="http://schemas.microsoft.com/office/drawing/2014/main" id="{367EFECD-0595-112A-6914-59A89556119A}"/>
                </a:ext>
              </a:extLst>
            </p:cNvPr>
            <p:cNvSpPr/>
            <p:nvPr/>
          </p:nvSpPr>
          <p:spPr bwMode="gray">
            <a:xfrm>
              <a:off x="12978915" y="302922"/>
              <a:ext cx="3090348" cy="578314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44000" tIns="612000" rIns="144000" bIns="144000" rtlCol="0" anchor="t" anchorCtr="0"/>
            <a:lstStyle/>
            <a:p>
              <a:pPr lvl="0" defTabSz="742950" fontAlgn="base">
                <a:lnSpc>
                  <a:spcPct val="110000"/>
                </a:lnSpc>
                <a:spcAft>
                  <a:spcPts val="1200"/>
                </a:spcAft>
                <a:buClr>
                  <a:srgbClr val="506491"/>
                </a:buClr>
                <a:tabLst>
                  <a:tab pos="216694" algn="l"/>
                  <a:tab pos="441127" algn="l"/>
                  <a:tab pos="657820" algn="l"/>
                  <a:tab pos="874514" algn="l"/>
                </a:tabLst>
                <a:defRPr/>
              </a:pPr>
              <a:r>
                <a:rPr lang="en-US" sz="1400" b="1" dirty="0">
                  <a:solidFill>
                    <a:schemeClr val="bg1"/>
                  </a:solidFill>
                </a:rPr>
                <a:t>Headlines</a:t>
              </a:r>
              <a:br>
                <a:rPr lang="en-US" sz="1400" b="1" dirty="0">
                  <a:solidFill>
                    <a:schemeClr val="bg1"/>
                  </a:solidFill>
                </a:rPr>
              </a:br>
              <a:r>
                <a:rPr lang="en-US" sz="1200" dirty="0">
                  <a:solidFill>
                    <a:schemeClr val="bg1"/>
                  </a:solidFill>
                </a:rPr>
                <a:t>Please use upper and lower case for headlines and subheadlines</a:t>
              </a:r>
            </a:p>
            <a:p>
              <a:pPr defTabSz="742950">
                <a:buSzTx/>
                <a:tabLst>
                  <a:tab pos="216694" algn="l"/>
                  <a:tab pos="441127" algn="l"/>
                  <a:tab pos="657820" algn="l"/>
                  <a:tab pos="874514" algn="l"/>
                </a:tabLst>
                <a:defRPr/>
              </a:pPr>
              <a:r>
                <a:rPr lang="en-US" sz="1200" dirty="0">
                  <a:solidFill>
                    <a:schemeClr val="bg1"/>
                  </a:solidFill>
                </a:rPr>
                <a:t>Headlines: </a:t>
              </a:r>
              <a:r>
                <a:rPr lang="en-US" sz="1200" b="1" dirty="0">
                  <a:solidFill>
                    <a:schemeClr val="bg1"/>
                  </a:solidFill>
                </a:rPr>
                <a:t>Arial (bold)</a:t>
              </a:r>
            </a:p>
            <a:p>
              <a:pPr defTabSz="742950">
                <a:buSzTx/>
                <a:tabLst>
                  <a:tab pos="216694" algn="l"/>
                  <a:tab pos="441127" algn="l"/>
                  <a:tab pos="657820" algn="l"/>
                  <a:tab pos="874514" algn="l"/>
                </a:tabLst>
                <a:defRPr/>
              </a:pPr>
              <a:r>
                <a:rPr lang="en-US" sz="1200" dirty="0">
                  <a:solidFill>
                    <a:schemeClr val="bg1"/>
                  </a:solidFill>
                </a:rPr>
                <a:t>Sub headlines: Arial (not bold)</a:t>
              </a:r>
            </a:p>
            <a:p>
              <a:pPr>
                <a:lnSpc>
                  <a:spcPct val="110000"/>
                </a:lnSpc>
                <a:spcAft>
                  <a:spcPts val="300"/>
                </a:spcAft>
              </a:pPr>
              <a:endParaRPr lang="en-US" sz="1400" b="1" dirty="0">
                <a:solidFill>
                  <a:schemeClr val="bg1"/>
                </a:solidFill>
              </a:endParaRPr>
            </a:p>
            <a:p>
              <a:pPr>
                <a:lnSpc>
                  <a:spcPct val="110000"/>
                </a:lnSpc>
                <a:spcAft>
                  <a:spcPts val="300"/>
                </a:spcAft>
              </a:pPr>
              <a:r>
                <a:rPr lang="en-US" sz="1400" b="1" dirty="0">
                  <a:solidFill>
                    <a:schemeClr val="bg1"/>
                  </a:solidFill>
                </a:rPr>
                <a:t>Bullet List</a:t>
              </a:r>
              <a:endParaRPr lang="en-US" sz="1200" dirty="0">
                <a:solidFill>
                  <a:schemeClr val="bg1"/>
                </a:solidFill>
              </a:endParaRPr>
            </a:p>
            <a:p>
              <a:pPr>
                <a:lnSpc>
                  <a:spcPct val="110000"/>
                </a:lnSpc>
                <a:spcAft>
                  <a:spcPts val="1200"/>
                </a:spcAft>
              </a:pPr>
              <a:r>
                <a:rPr lang="en-US" sz="1200" dirty="0">
                  <a:solidFill>
                    <a:schemeClr val="bg1"/>
                  </a:solidFill>
                </a:rPr>
                <a:t>Bullet points do not necessarily have to be used and can be removed in the “Home" menu bar under the "Bullets" tab.</a:t>
              </a:r>
            </a:p>
            <a:p>
              <a:pPr>
                <a:lnSpc>
                  <a:spcPct val="110000"/>
                </a:lnSpc>
                <a:spcAft>
                  <a:spcPts val="300"/>
                </a:spcAft>
              </a:pPr>
              <a:r>
                <a:rPr lang="en-US" sz="1400" b="1" dirty="0">
                  <a:solidFill>
                    <a:schemeClr val="bg1"/>
                  </a:solidFill>
                </a:rPr>
                <a:t>Font size for </a:t>
              </a:r>
              <a:br>
                <a:rPr lang="en-US" sz="1400" b="1" dirty="0">
                  <a:solidFill>
                    <a:schemeClr val="bg1"/>
                  </a:solidFill>
                </a:rPr>
              </a:br>
              <a:r>
                <a:rPr lang="en-US" sz="1400" b="1" dirty="0">
                  <a:solidFill>
                    <a:schemeClr val="bg1"/>
                  </a:solidFill>
                </a:rPr>
                <a:t>content slides</a:t>
              </a:r>
            </a:p>
            <a:p>
              <a:pPr>
                <a:lnSpc>
                  <a:spcPct val="110000"/>
                </a:lnSpc>
                <a:spcAft>
                  <a:spcPts val="300"/>
                </a:spcAft>
              </a:pPr>
              <a:r>
                <a:rPr lang="en-US" sz="1200" dirty="0">
                  <a:solidFill>
                    <a:schemeClr val="bg1"/>
                  </a:solidFill>
                </a:rPr>
                <a:t>Please use a consistent font size of 16 pt. for Subheadlines and 14 pt. for body text. For text-heavy slides, a font size of 12 pt. can be used for body text and 14 pt. for Subheadlines.</a:t>
              </a:r>
            </a:p>
            <a:p>
              <a:pPr>
                <a:lnSpc>
                  <a:spcPct val="110000"/>
                </a:lnSpc>
                <a:spcAft>
                  <a:spcPts val="300"/>
                </a:spcAft>
              </a:pPr>
              <a:r>
                <a:rPr lang="en-US" sz="1200" dirty="0">
                  <a:solidFill>
                    <a:schemeClr val="bg1"/>
                  </a:solidFill>
                </a:rPr>
                <a:t>The minimum size for continuous text should not exceed 12 pts.</a:t>
              </a:r>
            </a:p>
            <a:p>
              <a:pPr>
                <a:lnSpc>
                  <a:spcPct val="110000"/>
                </a:lnSpc>
                <a:spcAft>
                  <a:spcPts val="300"/>
                </a:spcAft>
              </a:pPr>
              <a:r>
                <a:rPr lang="en-US" sz="1200" b="1" dirty="0">
                  <a:solidFill>
                    <a:schemeClr val="bg1"/>
                  </a:solidFill>
                </a:rPr>
                <a:t>Line spacing: </a:t>
              </a:r>
              <a:r>
                <a:rPr lang="en-US" sz="1200" dirty="0">
                  <a:solidFill>
                    <a:schemeClr val="bg1"/>
                  </a:solidFill>
                </a:rPr>
                <a:t>1.1 </a:t>
              </a:r>
            </a:p>
            <a:p>
              <a:pPr>
                <a:lnSpc>
                  <a:spcPct val="110000"/>
                </a:lnSpc>
                <a:spcAft>
                  <a:spcPts val="300"/>
                </a:spcAft>
              </a:pPr>
              <a:r>
                <a:rPr lang="en-US" sz="1200" b="1" dirty="0">
                  <a:solidFill>
                    <a:schemeClr val="bg1"/>
                  </a:solidFill>
                </a:rPr>
                <a:t>Spacing between paragraphs: </a:t>
              </a:r>
              <a:r>
                <a:rPr lang="en-US" sz="1200" dirty="0">
                  <a:solidFill>
                    <a:schemeClr val="bg1"/>
                  </a:solidFill>
                </a:rPr>
                <a:t>6 pt.</a:t>
              </a:r>
            </a:p>
            <a:p>
              <a:pPr>
                <a:lnSpc>
                  <a:spcPct val="110000"/>
                </a:lnSpc>
                <a:spcAft>
                  <a:spcPts val="300"/>
                </a:spcAft>
              </a:pPr>
              <a:endParaRPr lang="en-US" sz="1200" dirty="0">
                <a:solidFill>
                  <a:schemeClr val="bg1"/>
                </a:solidFill>
              </a:endParaRPr>
            </a:p>
          </p:txBody>
        </p:sp>
        <p:grpSp>
          <p:nvGrpSpPr>
            <p:cNvPr id="44" name="Gruppieren 43">
              <a:extLst>
                <a:ext uri="{FF2B5EF4-FFF2-40B4-BE49-F238E27FC236}">
                  <a16:creationId xmlns:a16="http://schemas.microsoft.com/office/drawing/2014/main" id="{02E56DA5-B31D-09D2-E245-89EF10842061}"/>
                </a:ext>
              </a:extLst>
            </p:cNvPr>
            <p:cNvGrpSpPr/>
            <p:nvPr/>
          </p:nvGrpSpPr>
          <p:grpSpPr bwMode="gray">
            <a:xfrm>
              <a:off x="12588390" y="-79900"/>
              <a:ext cx="781050" cy="781050"/>
              <a:chOff x="13063377" y="0"/>
              <a:chExt cx="781050" cy="781050"/>
            </a:xfrm>
          </p:grpSpPr>
          <p:sp>
            <p:nvSpPr>
              <p:cNvPr id="45" name="Ellipse 44">
                <a:extLst>
                  <a:ext uri="{FF2B5EF4-FFF2-40B4-BE49-F238E27FC236}">
                    <a16:creationId xmlns:a16="http://schemas.microsoft.com/office/drawing/2014/main" id="{CBF4EFE3-3BAC-5D06-9B6C-B749D830E95B}"/>
                  </a:ext>
                </a:extLst>
              </p:cNvPr>
              <p:cNvSpPr/>
              <p:nvPr/>
            </p:nvSpPr>
            <p:spPr bwMode="gray">
              <a:xfrm>
                <a:off x="13063377" y="0"/>
                <a:ext cx="781050" cy="78105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26">
                <a:extLst>
                  <a:ext uri="{FF2B5EF4-FFF2-40B4-BE49-F238E27FC236}">
                    <a16:creationId xmlns:a16="http://schemas.microsoft.com/office/drawing/2014/main" id="{BB9FCDAB-69E5-51BB-AD95-B076A14222DF}"/>
                  </a:ext>
                </a:extLst>
              </p:cNvPr>
              <p:cNvGrpSpPr>
                <a:grpSpLocks noChangeAspect="1"/>
              </p:cNvGrpSpPr>
              <p:nvPr/>
            </p:nvGrpSpPr>
            <p:grpSpPr bwMode="gray">
              <a:xfrm>
                <a:off x="13245729" y="138525"/>
                <a:ext cx="416346" cy="504000"/>
                <a:chOff x="7177088" y="4749800"/>
                <a:chExt cx="603251" cy="730250"/>
              </a:xfrm>
            </p:grpSpPr>
            <p:sp>
              <p:nvSpPr>
                <p:cNvPr id="47" name="Freeform 354">
                  <a:extLst>
                    <a:ext uri="{FF2B5EF4-FFF2-40B4-BE49-F238E27FC236}">
                      <a16:creationId xmlns:a16="http://schemas.microsoft.com/office/drawing/2014/main" id="{D1830318-2CE4-ED3D-5007-CBA9E93A48DE}"/>
                    </a:ext>
                  </a:extLst>
                </p:cNvPr>
                <p:cNvSpPr>
                  <a:spLocks/>
                </p:cNvSpPr>
                <p:nvPr/>
              </p:nvSpPr>
              <p:spPr bwMode="gray">
                <a:xfrm>
                  <a:off x="7304088" y="4851400"/>
                  <a:ext cx="374650" cy="469900"/>
                </a:xfrm>
                <a:custGeom>
                  <a:avLst/>
                  <a:gdLst>
                    <a:gd name="T0" fmla="*/ 329 w 493"/>
                    <a:gd name="T1" fmla="*/ 617 h 617"/>
                    <a:gd name="T2" fmla="*/ 329 w 493"/>
                    <a:gd name="T3" fmla="*/ 535 h 617"/>
                    <a:gd name="T4" fmla="*/ 373 w 493"/>
                    <a:gd name="T5" fmla="*/ 441 h 617"/>
                    <a:gd name="T6" fmla="*/ 335 w 493"/>
                    <a:gd name="T7" fmla="*/ 74 h 617"/>
                    <a:gd name="T8" fmla="*/ 9 w 493"/>
                    <a:gd name="T9" fmla="*/ 245 h 617"/>
                    <a:gd name="T10" fmla="*/ 87 w 493"/>
                    <a:gd name="T11" fmla="*/ 440 h 617"/>
                    <a:gd name="T12" fmla="*/ 131 w 493"/>
                    <a:gd name="T13" fmla="*/ 535 h 617"/>
                    <a:gd name="T14" fmla="*/ 131 w 493"/>
                    <a:gd name="T15" fmla="*/ 617 h 6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3" h="617">
                      <a:moveTo>
                        <a:pt x="329" y="617"/>
                      </a:moveTo>
                      <a:lnTo>
                        <a:pt x="329" y="535"/>
                      </a:lnTo>
                      <a:cubicBezTo>
                        <a:pt x="329" y="499"/>
                        <a:pt x="345" y="464"/>
                        <a:pt x="373" y="441"/>
                      </a:cubicBezTo>
                      <a:cubicBezTo>
                        <a:pt x="493" y="340"/>
                        <a:pt x="474" y="149"/>
                        <a:pt x="335" y="74"/>
                      </a:cubicBezTo>
                      <a:cubicBezTo>
                        <a:pt x="197" y="0"/>
                        <a:pt x="27" y="88"/>
                        <a:pt x="9" y="245"/>
                      </a:cubicBezTo>
                      <a:cubicBezTo>
                        <a:pt x="0" y="319"/>
                        <a:pt x="30" y="392"/>
                        <a:pt x="87" y="440"/>
                      </a:cubicBezTo>
                      <a:cubicBezTo>
                        <a:pt x="115" y="464"/>
                        <a:pt x="131" y="498"/>
                        <a:pt x="131" y="535"/>
                      </a:cubicBezTo>
                      <a:lnTo>
                        <a:pt x="131" y="617"/>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endParaRPr lang="en-US" dirty="0"/>
                </a:p>
              </p:txBody>
            </p:sp>
            <p:sp>
              <p:nvSpPr>
                <p:cNvPr id="48" name="Line 355">
                  <a:extLst>
                    <a:ext uri="{FF2B5EF4-FFF2-40B4-BE49-F238E27FC236}">
                      <a16:creationId xmlns:a16="http://schemas.microsoft.com/office/drawing/2014/main" id="{6266E9E5-DA79-BACA-A162-DAC06B1EEA01}"/>
                    </a:ext>
                  </a:extLst>
                </p:cNvPr>
                <p:cNvSpPr>
                  <a:spLocks noChangeShapeType="1"/>
                </p:cNvSpPr>
                <p:nvPr/>
              </p:nvSpPr>
              <p:spPr bwMode="gray">
                <a:xfrm>
                  <a:off x="7400926" y="5364163"/>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49" name="Line 356">
                  <a:extLst>
                    <a:ext uri="{FF2B5EF4-FFF2-40B4-BE49-F238E27FC236}">
                      <a16:creationId xmlns:a16="http://schemas.microsoft.com/office/drawing/2014/main" id="{DFFF2AF6-FFD3-27AB-446D-00DF6BAB4EA0}"/>
                    </a:ext>
                  </a:extLst>
                </p:cNvPr>
                <p:cNvSpPr>
                  <a:spLocks noChangeShapeType="1"/>
                </p:cNvSpPr>
                <p:nvPr/>
              </p:nvSpPr>
              <p:spPr bwMode="gray">
                <a:xfrm>
                  <a:off x="7400926" y="5402263"/>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0" name="Line 357">
                  <a:extLst>
                    <a:ext uri="{FF2B5EF4-FFF2-40B4-BE49-F238E27FC236}">
                      <a16:creationId xmlns:a16="http://schemas.microsoft.com/office/drawing/2014/main" id="{F53C14A7-7ECA-C068-AC0C-F83F6F080B5F}"/>
                    </a:ext>
                  </a:extLst>
                </p:cNvPr>
                <p:cNvSpPr>
                  <a:spLocks noChangeShapeType="1"/>
                </p:cNvSpPr>
                <p:nvPr/>
              </p:nvSpPr>
              <p:spPr bwMode="gray">
                <a:xfrm>
                  <a:off x="7400926" y="5441950"/>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1" name="Line 358">
                  <a:extLst>
                    <a:ext uri="{FF2B5EF4-FFF2-40B4-BE49-F238E27FC236}">
                      <a16:creationId xmlns:a16="http://schemas.microsoft.com/office/drawing/2014/main" id="{3844924D-3DC1-7CDE-5300-FFDA1E59B54B}"/>
                    </a:ext>
                  </a:extLst>
                </p:cNvPr>
                <p:cNvSpPr>
                  <a:spLocks noChangeShapeType="1"/>
                </p:cNvSpPr>
                <p:nvPr/>
              </p:nvSpPr>
              <p:spPr bwMode="gray">
                <a:xfrm>
                  <a:off x="7439026" y="5480050"/>
                  <a:ext cx="777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2" name="Line 359">
                  <a:extLst>
                    <a:ext uri="{FF2B5EF4-FFF2-40B4-BE49-F238E27FC236}">
                      <a16:creationId xmlns:a16="http://schemas.microsoft.com/office/drawing/2014/main" id="{C2F53BD7-DA61-8C9E-F4CF-D14E82657665}"/>
                    </a:ext>
                  </a:extLst>
                </p:cNvPr>
                <p:cNvSpPr>
                  <a:spLocks noChangeShapeType="1"/>
                </p:cNvSpPr>
                <p:nvPr/>
              </p:nvSpPr>
              <p:spPr bwMode="gray">
                <a:xfrm>
                  <a:off x="7177088" y="5049838"/>
                  <a:ext cx="682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3" name="Line 360">
                  <a:extLst>
                    <a:ext uri="{FF2B5EF4-FFF2-40B4-BE49-F238E27FC236}">
                      <a16:creationId xmlns:a16="http://schemas.microsoft.com/office/drawing/2014/main" id="{B69472FA-DB15-52E9-F517-12F4C01120E6}"/>
                    </a:ext>
                  </a:extLst>
                </p:cNvPr>
                <p:cNvSpPr>
                  <a:spLocks noChangeShapeType="1"/>
                </p:cNvSpPr>
                <p:nvPr/>
              </p:nvSpPr>
              <p:spPr bwMode="gray">
                <a:xfrm flipH="1" flipV="1">
                  <a:off x="7265988" y="4837113"/>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4" name="Line 361">
                  <a:extLst>
                    <a:ext uri="{FF2B5EF4-FFF2-40B4-BE49-F238E27FC236}">
                      <a16:creationId xmlns:a16="http://schemas.microsoft.com/office/drawing/2014/main" id="{6FDECD9F-570D-9072-13D1-9D406DA93160}"/>
                    </a:ext>
                  </a:extLst>
                </p:cNvPr>
                <p:cNvSpPr>
                  <a:spLocks noChangeShapeType="1"/>
                </p:cNvSpPr>
                <p:nvPr/>
              </p:nvSpPr>
              <p:spPr bwMode="gray">
                <a:xfrm>
                  <a:off x="7478713" y="4749800"/>
                  <a:ext cx="0" cy="6667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5" name="Line 362">
                  <a:extLst>
                    <a:ext uri="{FF2B5EF4-FFF2-40B4-BE49-F238E27FC236}">
                      <a16:creationId xmlns:a16="http://schemas.microsoft.com/office/drawing/2014/main" id="{8C65E56E-0841-5101-ADF1-5A30BB43E142}"/>
                    </a:ext>
                  </a:extLst>
                </p:cNvPr>
                <p:cNvSpPr>
                  <a:spLocks noChangeShapeType="1"/>
                </p:cNvSpPr>
                <p:nvPr/>
              </p:nvSpPr>
              <p:spPr bwMode="gray">
                <a:xfrm flipV="1">
                  <a:off x="7645401" y="4837113"/>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6" name="Line 363">
                  <a:extLst>
                    <a:ext uri="{FF2B5EF4-FFF2-40B4-BE49-F238E27FC236}">
                      <a16:creationId xmlns:a16="http://schemas.microsoft.com/office/drawing/2014/main" id="{EFF613D2-FAC0-E33A-95C0-80CFB5509B74}"/>
                    </a:ext>
                  </a:extLst>
                </p:cNvPr>
                <p:cNvSpPr>
                  <a:spLocks noChangeShapeType="1"/>
                </p:cNvSpPr>
                <p:nvPr/>
              </p:nvSpPr>
              <p:spPr bwMode="gray">
                <a:xfrm flipV="1">
                  <a:off x="7265988" y="5214938"/>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7" name="Line 364">
                  <a:extLst>
                    <a:ext uri="{FF2B5EF4-FFF2-40B4-BE49-F238E27FC236}">
                      <a16:creationId xmlns:a16="http://schemas.microsoft.com/office/drawing/2014/main" id="{62DEEDA0-E581-3A71-4CB5-39D35327CDD6}"/>
                    </a:ext>
                  </a:extLst>
                </p:cNvPr>
                <p:cNvSpPr>
                  <a:spLocks noChangeShapeType="1"/>
                </p:cNvSpPr>
                <p:nvPr/>
              </p:nvSpPr>
              <p:spPr bwMode="gray">
                <a:xfrm flipH="1" flipV="1">
                  <a:off x="7645401" y="5214938"/>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8" name="Line 365">
                  <a:extLst>
                    <a:ext uri="{FF2B5EF4-FFF2-40B4-BE49-F238E27FC236}">
                      <a16:creationId xmlns:a16="http://schemas.microsoft.com/office/drawing/2014/main" id="{93D4F897-108B-4967-2356-ACC2F9872982}"/>
                    </a:ext>
                  </a:extLst>
                </p:cNvPr>
                <p:cNvSpPr>
                  <a:spLocks noChangeShapeType="1"/>
                </p:cNvSpPr>
                <p:nvPr/>
              </p:nvSpPr>
              <p:spPr bwMode="gray">
                <a:xfrm flipH="1">
                  <a:off x="7712076" y="5049838"/>
                  <a:ext cx="682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grpSp>
        </p:grpSp>
      </p:grpSp>
      <p:pic>
        <p:nvPicPr>
          <p:cNvPr id="2" name="Picture 1">
            <a:extLst>
              <a:ext uri="{FF2B5EF4-FFF2-40B4-BE49-F238E27FC236}">
                <a16:creationId xmlns:a16="http://schemas.microsoft.com/office/drawing/2014/main" id="{C97012E5-F6B6-3BE1-F0E2-EFC9C84500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27184" y="4427614"/>
            <a:ext cx="2864128" cy="1608862"/>
          </a:xfrm>
          <a:prstGeom prst="rect">
            <a:avLst/>
          </a:prstGeom>
        </p:spPr>
      </p:pic>
      <p:pic>
        <p:nvPicPr>
          <p:cNvPr id="3" name="Picture 2">
            <a:extLst>
              <a:ext uri="{FF2B5EF4-FFF2-40B4-BE49-F238E27FC236}">
                <a16:creationId xmlns:a16="http://schemas.microsoft.com/office/drawing/2014/main" id="{ACE435F8-E2AA-6D34-3453-A1EAE32AA1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83430" y="2323058"/>
            <a:ext cx="2785063" cy="3713418"/>
          </a:xfrm>
          <a:prstGeom prst="rect">
            <a:avLst/>
          </a:prstGeom>
        </p:spPr>
      </p:pic>
      <p:sp>
        <p:nvSpPr>
          <p:cNvPr id="4" name="TextBox 16">
            <a:extLst>
              <a:ext uri="{FF2B5EF4-FFF2-40B4-BE49-F238E27FC236}">
                <a16:creationId xmlns:a16="http://schemas.microsoft.com/office/drawing/2014/main" id="{00FCB00D-ACB2-AB9D-908C-7E2BDBD94B07}"/>
              </a:ext>
            </a:extLst>
          </p:cNvPr>
          <p:cNvSpPr txBox="1"/>
          <p:nvPr/>
        </p:nvSpPr>
        <p:spPr>
          <a:xfrm>
            <a:off x="1268126" y="1690671"/>
            <a:ext cx="6038176" cy="4345805"/>
          </a:xfrm>
          <a:prstGeom prst="rect">
            <a:avLst/>
          </a:prstGeom>
        </p:spPr>
        <p:txBody>
          <a:bodyPr wrap="square" lIns="0" tIns="0" rIns="0" bIns="0" rtlCol="0" anchor="t">
            <a:spAutoFit/>
          </a:bodyPr>
          <a:lstStyle/>
          <a:p>
            <a:r>
              <a:rPr lang="en-GB" sz="1600" dirty="0">
                <a:latin typeface="+mj-lt"/>
                <a:sym typeface="Garet 1 Light"/>
              </a:rPr>
              <a:t>The Feedback Loop – Feature Validation</a:t>
            </a:r>
          </a:p>
          <a:p>
            <a:endParaRPr lang="en-GB" sz="1600" dirty="0">
              <a:latin typeface="+mj-lt"/>
              <a:sym typeface="Garet 1 Light"/>
            </a:endParaRPr>
          </a:p>
          <a:p>
            <a:pPr marL="285750" indent="-285750">
              <a:buFont typeface="Arial" panose="020B0604020202020204" pitchFamily="34" charset="0"/>
              <a:buChar char="•"/>
            </a:pPr>
            <a:r>
              <a:rPr lang="en-GB" sz="1400" dirty="0">
                <a:latin typeface="+mj-lt"/>
                <a:sym typeface="Garet 1 Light"/>
              </a:rPr>
              <a:t>Key to successful crack management.</a:t>
            </a:r>
          </a:p>
          <a:p>
            <a:pPr marL="1200150" lvl="2" indent="-285750">
              <a:buFont typeface="Arial" panose="020B0604020202020204" pitchFamily="34" charset="0"/>
              <a:buChar char="•"/>
            </a:pPr>
            <a:r>
              <a:rPr lang="en-GB" sz="1400" dirty="0">
                <a:latin typeface="+mj-lt"/>
                <a:sym typeface="Garet 1 Light"/>
              </a:rPr>
              <a:t>Validation of tool performance (detection, identification and sizing) is crucial in providing confidence in the inspection results.</a:t>
            </a:r>
          </a:p>
          <a:p>
            <a:pPr marL="1657350" lvl="3" indent="-285750">
              <a:buFont typeface="Arial" panose="020B0604020202020204" pitchFamily="34" charset="0"/>
              <a:buChar char="•"/>
            </a:pPr>
            <a:r>
              <a:rPr lang="en-GB" sz="1200" dirty="0">
                <a:latin typeface="+mj-lt"/>
                <a:sym typeface="Garet 1 Light"/>
              </a:rPr>
              <a:t>API STD 1163 “</a:t>
            </a:r>
            <a:r>
              <a:rPr lang="en-GB" sz="1200" i="1" dirty="0">
                <a:latin typeface="+mj-lt"/>
                <a:sym typeface="Garet 1 Light"/>
              </a:rPr>
              <a:t>In-Line Inspection Systems Qualification</a:t>
            </a:r>
            <a:r>
              <a:rPr lang="en-GB" sz="1200" dirty="0">
                <a:latin typeface="+mj-lt"/>
                <a:sym typeface="Garet 1 Light"/>
              </a:rPr>
              <a:t>”</a:t>
            </a:r>
          </a:p>
          <a:p>
            <a:pPr marL="285750" indent="-285750">
              <a:buFont typeface="Arial" panose="020B0604020202020204" pitchFamily="34" charset="0"/>
              <a:buChar char="•"/>
            </a:pPr>
            <a:endParaRPr lang="en-GB" sz="1400" dirty="0">
              <a:latin typeface="+mj-lt"/>
              <a:sym typeface="Garet 1 Light"/>
            </a:endParaRPr>
          </a:p>
          <a:p>
            <a:pPr marL="285750" indent="-285750">
              <a:buFont typeface="Arial" panose="020B0604020202020204" pitchFamily="34" charset="0"/>
              <a:buChar char="•"/>
            </a:pPr>
            <a:r>
              <a:rPr lang="en-GB" sz="1400" dirty="0">
                <a:latin typeface="+mj-lt"/>
                <a:sym typeface="Garet 1 Light"/>
              </a:rPr>
              <a:t>Cost implications for digging mean that site selection is paramount.</a:t>
            </a:r>
          </a:p>
          <a:p>
            <a:pPr marL="285750" indent="-285750">
              <a:buFont typeface="Arial" panose="020B0604020202020204" pitchFamily="34" charset="0"/>
              <a:buChar char="•"/>
            </a:pPr>
            <a:endParaRPr lang="en-GB" sz="1400" dirty="0">
              <a:latin typeface="+mj-lt"/>
              <a:sym typeface="Garet 1 Light"/>
            </a:endParaRPr>
          </a:p>
          <a:p>
            <a:pPr marL="285750" indent="-285750">
              <a:buFont typeface="Arial" panose="020B0604020202020204" pitchFamily="34" charset="0"/>
              <a:buChar char="•"/>
            </a:pPr>
            <a:r>
              <a:rPr lang="en-GB" sz="1400" dirty="0">
                <a:latin typeface="+mj-lt"/>
                <a:sym typeface="Garet 1 Light"/>
              </a:rPr>
              <a:t>Site accessibility is also often a primary driver e.g. at crossing-points.</a:t>
            </a:r>
          </a:p>
          <a:p>
            <a:pPr marL="285750" indent="-285750">
              <a:buFont typeface="Arial" panose="020B0604020202020204" pitchFamily="34" charset="0"/>
              <a:buChar char="•"/>
            </a:pPr>
            <a:endParaRPr lang="en-GB" sz="1400" dirty="0">
              <a:latin typeface="+mj-lt"/>
              <a:sym typeface="Garet 1 Light"/>
            </a:endParaRPr>
          </a:p>
          <a:p>
            <a:pPr marL="285750" indent="-285750">
              <a:buFont typeface="Arial" panose="020B0604020202020204" pitchFamily="34" charset="0"/>
              <a:buChar char="•"/>
            </a:pPr>
            <a:r>
              <a:rPr lang="en-GB" sz="1400" dirty="0">
                <a:latin typeface="+mj-lt"/>
                <a:sym typeface="Garet 1 Light"/>
              </a:rPr>
              <a:t> Three main activity groups:</a:t>
            </a:r>
          </a:p>
          <a:p>
            <a:pPr marL="285750" indent="-285750">
              <a:buFont typeface="Arial" panose="020B0604020202020204" pitchFamily="34" charset="0"/>
              <a:buChar char="•"/>
            </a:pPr>
            <a:endParaRPr lang="en-GB" sz="1400" dirty="0">
              <a:latin typeface="+mj-lt"/>
              <a:sym typeface="Garet 1 Light"/>
            </a:endParaRPr>
          </a:p>
          <a:p>
            <a:pPr marL="1200150" lvl="2" indent="-285750">
              <a:buFont typeface="Arial" panose="020B0604020202020204" pitchFamily="34" charset="0"/>
              <a:buChar char="•"/>
            </a:pPr>
            <a:r>
              <a:rPr lang="en-GB" sz="1200" dirty="0">
                <a:latin typeface="+mj-lt"/>
                <a:sym typeface="Garet 1 Light"/>
              </a:rPr>
              <a:t>Non-Destructive verification</a:t>
            </a:r>
          </a:p>
          <a:p>
            <a:pPr marL="1200150" lvl="2" indent="-285750">
              <a:buFont typeface="Arial" panose="020B0604020202020204" pitchFamily="34" charset="0"/>
              <a:buChar char="•"/>
            </a:pPr>
            <a:endParaRPr lang="en-GB" sz="1200" dirty="0">
              <a:latin typeface="+mj-lt"/>
              <a:sym typeface="Garet 1 Light"/>
            </a:endParaRPr>
          </a:p>
          <a:p>
            <a:pPr marL="1200150" lvl="2" indent="-285750">
              <a:buFont typeface="Arial" panose="020B0604020202020204" pitchFamily="34" charset="0"/>
              <a:buChar char="•"/>
            </a:pPr>
            <a:r>
              <a:rPr lang="en-GB" sz="1200" dirty="0">
                <a:latin typeface="+mj-lt"/>
                <a:sym typeface="Garet 1 Light"/>
              </a:rPr>
              <a:t>Destructive verification</a:t>
            </a:r>
          </a:p>
          <a:p>
            <a:pPr marL="742950" lvl="1" indent="-285750">
              <a:buFont typeface="Arial" panose="020B0604020202020204" pitchFamily="34" charset="0"/>
              <a:buChar char="•"/>
            </a:pPr>
            <a:endParaRPr lang="en-GB" sz="1200" dirty="0">
              <a:latin typeface="+mj-lt"/>
              <a:sym typeface="Garet 1 Light"/>
            </a:endParaRPr>
          </a:p>
          <a:p>
            <a:pPr marL="1200150" lvl="2" indent="-285750">
              <a:buFont typeface="Arial" panose="020B0604020202020204" pitchFamily="34" charset="0"/>
              <a:buChar char="•"/>
            </a:pPr>
            <a:r>
              <a:rPr lang="en-GB" sz="1200" dirty="0">
                <a:latin typeface="+mj-lt"/>
                <a:sym typeface="Garet 1 Light"/>
              </a:rPr>
              <a:t>Collection of environmental data (e.g. SCC)</a:t>
            </a:r>
          </a:p>
          <a:p>
            <a:pPr marL="1200150" lvl="2" indent="-285750">
              <a:buFont typeface="Arial" panose="020B0604020202020204" pitchFamily="34" charset="0"/>
              <a:buChar char="•"/>
            </a:pPr>
            <a:endParaRPr lang="en-GB" sz="1220" dirty="0">
              <a:latin typeface="+mj-lt"/>
              <a:sym typeface="Garet 1 Light"/>
            </a:endParaRPr>
          </a:p>
          <a:p>
            <a:pPr marL="742950" lvl="1" indent="-285750">
              <a:buFont typeface="Arial" panose="020B0604020202020204" pitchFamily="34" charset="0"/>
              <a:buChar char="•"/>
            </a:pPr>
            <a:endParaRPr lang="en-GB" sz="1220" dirty="0">
              <a:latin typeface="+mj-lt"/>
              <a:sym typeface="Garet 1 Light"/>
            </a:endParaRPr>
          </a:p>
        </p:txBody>
      </p:sp>
    </p:spTree>
    <p:extLst>
      <p:ext uri="{BB962C8B-B14F-4D97-AF65-F5344CB8AC3E}">
        <p14:creationId xmlns:p14="http://schemas.microsoft.com/office/powerpoint/2010/main" val="1985123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5E7C6B6D-1BE5-D4D0-1421-285A7A32F526}"/>
              </a:ext>
            </a:extLst>
          </p:cNvPr>
          <p:cNvSpPr>
            <a:spLocks noGrp="1"/>
          </p:cNvSpPr>
          <p:nvPr>
            <p:ph type="title"/>
          </p:nvPr>
        </p:nvSpPr>
        <p:spPr bwMode="gray"/>
        <p:txBody>
          <a:bodyPr/>
          <a:lstStyle/>
          <a:p>
            <a:r>
              <a:rPr lang="en-US" dirty="0"/>
              <a:t>Introduction</a:t>
            </a:r>
            <a:br>
              <a:rPr lang="en-US" dirty="0"/>
            </a:br>
            <a:br>
              <a:rPr lang="en-US" dirty="0"/>
            </a:br>
            <a:endParaRPr lang="en-US" b="0" dirty="0"/>
          </a:p>
        </p:txBody>
      </p:sp>
      <p:sp>
        <p:nvSpPr>
          <p:cNvPr id="9" name="Inhaltsplatzhalter 8">
            <a:extLst>
              <a:ext uri="{FF2B5EF4-FFF2-40B4-BE49-F238E27FC236}">
                <a16:creationId xmlns:a16="http://schemas.microsoft.com/office/drawing/2014/main" id="{051E37D9-C49C-AD3B-7368-5FF3ECDA97C7}"/>
              </a:ext>
            </a:extLst>
          </p:cNvPr>
          <p:cNvSpPr>
            <a:spLocks noGrp="1"/>
          </p:cNvSpPr>
          <p:nvPr>
            <p:ph sz="quarter" idx="18"/>
          </p:nvPr>
        </p:nvSpPr>
        <p:spPr bwMode="gray">
          <a:xfrm>
            <a:off x="511584" y="2047609"/>
            <a:ext cx="5448685" cy="1246007"/>
          </a:xfrm>
        </p:spPr>
        <p:txBody>
          <a:bodyPr/>
          <a:lstStyle/>
          <a:p>
            <a:pPr marL="0" indent="0">
              <a:spcAft>
                <a:spcPts val="600"/>
              </a:spcAft>
              <a:buNone/>
            </a:pPr>
            <a:r>
              <a:rPr lang="en-GB" sz="1400" dirty="0"/>
              <a:t>Historically, corrosion and third party damage have been the main focus of integrity management plans. Operators are often reactive to the threat of cracking, typically only taking the threat of cracking seriously following a failure.</a:t>
            </a:r>
          </a:p>
          <a:p>
            <a:endParaRPr lang="en-US" dirty="0"/>
          </a:p>
        </p:txBody>
      </p:sp>
      <p:sp>
        <p:nvSpPr>
          <p:cNvPr id="10" name="Inhaltsplatzhalter 9">
            <a:extLst>
              <a:ext uri="{FF2B5EF4-FFF2-40B4-BE49-F238E27FC236}">
                <a16:creationId xmlns:a16="http://schemas.microsoft.com/office/drawing/2014/main" id="{E7459F30-8E5A-B692-463D-011D984DBF5C}"/>
              </a:ext>
            </a:extLst>
          </p:cNvPr>
          <p:cNvSpPr>
            <a:spLocks noGrp="1"/>
          </p:cNvSpPr>
          <p:nvPr>
            <p:ph sz="quarter" idx="20"/>
          </p:nvPr>
        </p:nvSpPr>
        <p:spPr bwMode="gray">
          <a:xfrm>
            <a:off x="6118802" y="1981027"/>
            <a:ext cx="5450400" cy="1583358"/>
          </a:xfrm>
        </p:spPr>
        <p:txBody>
          <a:bodyPr/>
          <a:lstStyle/>
          <a:p>
            <a:r>
              <a:rPr lang="en-GB" sz="1200" dirty="0"/>
              <a:t>San Bruno, USA, 2010 – Seam Weld Defect</a:t>
            </a:r>
          </a:p>
          <a:p>
            <a:r>
              <a:rPr lang="en-GB" sz="1200" dirty="0"/>
              <a:t>Australia, 1982 – SCC</a:t>
            </a:r>
          </a:p>
          <a:p>
            <a:r>
              <a:rPr lang="en-GB" sz="1200" dirty="0"/>
              <a:t>Indonesia, 2018 – Third Party Damage (Cracking)</a:t>
            </a:r>
          </a:p>
          <a:p>
            <a:r>
              <a:rPr lang="en-GB" sz="1200" dirty="0"/>
              <a:t>Norway, 2024 – Offshore riser repaired before failure</a:t>
            </a:r>
          </a:p>
          <a:p>
            <a:endParaRPr lang="en-US" dirty="0"/>
          </a:p>
        </p:txBody>
      </p:sp>
      <p:sp>
        <p:nvSpPr>
          <p:cNvPr id="20" name="Foliennummernplatzhalter 2">
            <a:extLst>
              <a:ext uri="{FF2B5EF4-FFF2-40B4-BE49-F238E27FC236}">
                <a16:creationId xmlns:a16="http://schemas.microsoft.com/office/drawing/2014/main" id="{112A6968-1F81-DAB2-37B9-7B1016DD6862}"/>
              </a:ext>
            </a:extLst>
          </p:cNvPr>
          <p:cNvSpPr>
            <a:spLocks noGrp="1"/>
          </p:cNvSpPr>
          <p:nvPr>
            <p:ph type="sldNum" sz="quarter" idx="4"/>
          </p:nvPr>
        </p:nvSpPr>
        <p:spPr bwMode="gray">
          <a:prstGeom prst="rect">
            <a:avLst/>
          </a:prstGeom>
          <a:noFill/>
        </p:spPr>
        <p:txBody>
          <a:bodyPr vert="horz" lIns="0" tIns="0" rIns="0" bIns="0" rtlCol="0" anchor="ctr" anchorCtr="0"/>
          <a:lstStyle>
            <a:lvl1pPr algn="r">
              <a:defRPr lang="en-US" sz="1000" b="1" kern="1200" smtClean="0">
                <a:solidFill>
                  <a:schemeClr val="tx2"/>
                </a:solidFill>
                <a:latin typeface="+mn-lt"/>
                <a:ea typeface="+mn-ea"/>
                <a:cs typeface="+mn-cs"/>
              </a:defRPr>
            </a:lvl1pPr>
          </a:lstStyle>
          <a:p>
            <a:fld id="{175B214D-6BE7-42B0-9C13-90FEE9B2482C}" type="slidenum">
              <a:rPr lang="en-US" smtClean="0">
                <a:solidFill>
                  <a:schemeClr val="bg2"/>
                </a:solidFill>
              </a:rPr>
              <a:pPr/>
              <a:t>3</a:t>
            </a:fld>
            <a:endParaRPr lang="en-US" b="0" dirty="0">
              <a:solidFill>
                <a:schemeClr val="bg2"/>
              </a:solidFill>
            </a:endParaRPr>
          </a:p>
        </p:txBody>
      </p:sp>
      <p:sp>
        <p:nvSpPr>
          <p:cNvPr id="21" name="Fußzeilenplatzhalter 5">
            <a:extLst>
              <a:ext uri="{FF2B5EF4-FFF2-40B4-BE49-F238E27FC236}">
                <a16:creationId xmlns:a16="http://schemas.microsoft.com/office/drawing/2014/main" id="{80703B72-AE99-125C-3E30-219B13882BFB}"/>
              </a:ext>
            </a:extLst>
          </p:cNvPr>
          <p:cNvSpPr>
            <a:spLocks noGrp="1"/>
          </p:cNvSpPr>
          <p:nvPr>
            <p:ph type="ftr" sz="quarter" idx="3"/>
          </p:nvPr>
        </p:nvSpPr>
        <p:spPr bwMode="gray">
          <a:prstGeom prst="rect">
            <a:avLst/>
          </a:prstGeom>
        </p:spPr>
        <p:txBody>
          <a:bodyPr vert="horz" lIns="0" tIns="0" rIns="0" bIns="0" rtlCol="0" anchor="ctr">
            <a:noAutofit/>
          </a:bodyPr>
          <a:lstStyle>
            <a:lvl1pPr algn="l">
              <a:defRPr sz="1000">
                <a:solidFill>
                  <a:schemeClr val="tx2"/>
                </a:solidFill>
              </a:defRPr>
            </a:lvl1pPr>
          </a:lstStyle>
          <a:p>
            <a:r>
              <a:rPr lang="en-GB" noProof="0" dirty="0">
                <a:solidFill>
                  <a:schemeClr val="bg2"/>
                </a:solidFill>
              </a:rPr>
              <a:t>Finding the Needle in the Haystack</a:t>
            </a:r>
            <a:r>
              <a:rPr lang="en-US" noProof="0" dirty="0">
                <a:solidFill>
                  <a:schemeClr val="bg2"/>
                </a:solidFill>
              </a:rPr>
              <a:t> | © ROSEN Group 2025</a:t>
            </a:r>
          </a:p>
        </p:txBody>
      </p:sp>
      <p:grpSp>
        <p:nvGrpSpPr>
          <p:cNvPr id="42" name="Gruppieren 41">
            <a:extLst>
              <a:ext uri="{FF2B5EF4-FFF2-40B4-BE49-F238E27FC236}">
                <a16:creationId xmlns:a16="http://schemas.microsoft.com/office/drawing/2014/main" id="{502C786A-87ED-CE73-2CA7-FBBF33D026E0}"/>
              </a:ext>
            </a:extLst>
          </p:cNvPr>
          <p:cNvGrpSpPr>
            <a:grpSpLocks noChangeAspect="1"/>
          </p:cNvGrpSpPr>
          <p:nvPr/>
        </p:nvGrpSpPr>
        <p:grpSpPr bwMode="gray">
          <a:xfrm>
            <a:off x="12755043" y="0"/>
            <a:ext cx="3480873" cy="6165971"/>
            <a:chOff x="12588390" y="-79900"/>
            <a:chExt cx="3480873" cy="6165971"/>
          </a:xfrm>
        </p:grpSpPr>
        <p:sp>
          <p:nvSpPr>
            <p:cNvPr id="43" name="Rechteck 42">
              <a:extLst>
                <a:ext uri="{FF2B5EF4-FFF2-40B4-BE49-F238E27FC236}">
                  <a16:creationId xmlns:a16="http://schemas.microsoft.com/office/drawing/2014/main" id="{D911ED16-072F-11C6-C918-F83DEADFED9B}"/>
                </a:ext>
              </a:extLst>
            </p:cNvPr>
            <p:cNvSpPr/>
            <p:nvPr/>
          </p:nvSpPr>
          <p:spPr bwMode="gray">
            <a:xfrm>
              <a:off x="12978915" y="302922"/>
              <a:ext cx="3090348" cy="578314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44000" tIns="612000" rIns="144000" bIns="144000" rtlCol="0" anchor="t" anchorCtr="0"/>
            <a:lstStyle/>
            <a:p>
              <a:pPr lvl="0" defTabSz="742950" fontAlgn="base">
                <a:lnSpc>
                  <a:spcPct val="110000"/>
                </a:lnSpc>
                <a:spcAft>
                  <a:spcPts val="1200"/>
                </a:spcAft>
                <a:buClr>
                  <a:srgbClr val="506491"/>
                </a:buClr>
                <a:tabLst>
                  <a:tab pos="216694" algn="l"/>
                  <a:tab pos="441127" algn="l"/>
                  <a:tab pos="657820" algn="l"/>
                  <a:tab pos="874514" algn="l"/>
                </a:tabLst>
                <a:defRPr/>
              </a:pPr>
              <a:r>
                <a:rPr lang="en-US" sz="1400" b="1" dirty="0">
                  <a:solidFill>
                    <a:schemeClr val="bg1"/>
                  </a:solidFill>
                </a:rPr>
                <a:t>Headlines</a:t>
              </a:r>
              <a:br>
                <a:rPr lang="en-US" sz="1400" b="1" dirty="0">
                  <a:solidFill>
                    <a:schemeClr val="bg1"/>
                  </a:solidFill>
                </a:rPr>
              </a:br>
              <a:r>
                <a:rPr lang="en-US" sz="1200" dirty="0">
                  <a:solidFill>
                    <a:schemeClr val="bg1"/>
                  </a:solidFill>
                </a:rPr>
                <a:t>Please use upper and lower case for headlines and subheadlines</a:t>
              </a:r>
            </a:p>
            <a:p>
              <a:pPr defTabSz="742950">
                <a:buSzTx/>
                <a:tabLst>
                  <a:tab pos="216694" algn="l"/>
                  <a:tab pos="441127" algn="l"/>
                  <a:tab pos="657820" algn="l"/>
                  <a:tab pos="874514" algn="l"/>
                </a:tabLst>
                <a:defRPr/>
              </a:pPr>
              <a:r>
                <a:rPr lang="en-US" sz="1200" dirty="0">
                  <a:solidFill>
                    <a:schemeClr val="bg1"/>
                  </a:solidFill>
                </a:rPr>
                <a:t>Headlines: </a:t>
              </a:r>
              <a:r>
                <a:rPr lang="en-US" sz="1200" b="1" dirty="0">
                  <a:solidFill>
                    <a:schemeClr val="bg1"/>
                  </a:solidFill>
                </a:rPr>
                <a:t>Arial (bold)</a:t>
              </a:r>
            </a:p>
            <a:p>
              <a:pPr defTabSz="742950">
                <a:buSzTx/>
                <a:tabLst>
                  <a:tab pos="216694" algn="l"/>
                  <a:tab pos="441127" algn="l"/>
                  <a:tab pos="657820" algn="l"/>
                  <a:tab pos="874514" algn="l"/>
                </a:tabLst>
                <a:defRPr/>
              </a:pPr>
              <a:r>
                <a:rPr lang="en-US" sz="1200" dirty="0">
                  <a:solidFill>
                    <a:schemeClr val="bg1"/>
                  </a:solidFill>
                </a:rPr>
                <a:t>Sub headlines: Arial (not bold)</a:t>
              </a:r>
            </a:p>
            <a:p>
              <a:pPr>
                <a:lnSpc>
                  <a:spcPct val="110000"/>
                </a:lnSpc>
                <a:spcAft>
                  <a:spcPts val="300"/>
                </a:spcAft>
              </a:pPr>
              <a:endParaRPr lang="en-US" sz="1400" b="1" dirty="0">
                <a:solidFill>
                  <a:schemeClr val="bg1"/>
                </a:solidFill>
              </a:endParaRPr>
            </a:p>
            <a:p>
              <a:pPr>
                <a:lnSpc>
                  <a:spcPct val="110000"/>
                </a:lnSpc>
                <a:spcAft>
                  <a:spcPts val="300"/>
                </a:spcAft>
              </a:pPr>
              <a:r>
                <a:rPr lang="en-US" sz="1400" b="1" dirty="0">
                  <a:solidFill>
                    <a:schemeClr val="bg1"/>
                  </a:solidFill>
                </a:rPr>
                <a:t>Bullet List</a:t>
              </a:r>
              <a:endParaRPr lang="en-US" sz="1200" dirty="0">
                <a:solidFill>
                  <a:schemeClr val="bg1"/>
                </a:solidFill>
              </a:endParaRPr>
            </a:p>
            <a:p>
              <a:pPr>
                <a:lnSpc>
                  <a:spcPct val="110000"/>
                </a:lnSpc>
                <a:spcAft>
                  <a:spcPts val="1200"/>
                </a:spcAft>
              </a:pPr>
              <a:r>
                <a:rPr lang="en-US" sz="1200" dirty="0">
                  <a:solidFill>
                    <a:schemeClr val="bg1"/>
                  </a:solidFill>
                </a:rPr>
                <a:t>Bullet points do not necessarily have to be used and can be removed in the “Home" menu bar under the "Bullets" tab.</a:t>
              </a:r>
            </a:p>
            <a:p>
              <a:pPr>
                <a:lnSpc>
                  <a:spcPct val="110000"/>
                </a:lnSpc>
                <a:spcAft>
                  <a:spcPts val="300"/>
                </a:spcAft>
              </a:pPr>
              <a:r>
                <a:rPr lang="en-US" sz="1400" b="1" dirty="0">
                  <a:solidFill>
                    <a:schemeClr val="bg1"/>
                  </a:solidFill>
                </a:rPr>
                <a:t>Font size for </a:t>
              </a:r>
              <a:br>
                <a:rPr lang="en-US" sz="1400" b="1" dirty="0">
                  <a:solidFill>
                    <a:schemeClr val="bg1"/>
                  </a:solidFill>
                </a:rPr>
              </a:br>
              <a:r>
                <a:rPr lang="en-US" sz="1400" b="1" dirty="0">
                  <a:solidFill>
                    <a:schemeClr val="bg1"/>
                  </a:solidFill>
                </a:rPr>
                <a:t>content slides</a:t>
              </a:r>
            </a:p>
            <a:p>
              <a:pPr>
                <a:lnSpc>
                  <a:spcPct val="110000"/>
                </a:lnSpc>
                <a:spcAft>
                  <a:spcPts val="300"/>
                </a:spcAft>
              </a:pPr>
              <a:r>
                <a:rPr lang="en-US" sz="1200" dirty="0">
                  <a:solidFill>
                    <a:schemeClr val="bg1"/>
                  </a:solidFill>
                </a:rPr>
                <a:t>Please use a consistent font size of 16 pt. for Subheadlines and 14 pt. for body text. For text-heavy slides, a font size of 12 pt. can be used for body text and 14 pt. for Subheadlines.</a:t>
              </a:r>
            </a:p>
            <a:p>
              <a:pPr>
                <a:lnSpc>
                  <a:spcPct val="110000"/>
                </a:lnSpc>
                <a:spcAft>
                  <a:spcPts val="300"/>
                </a:spcAft>
              </a:pPr>
              <a:r>
                <a:rPr lang="en-US" sz="1200" dirty="0">
                  <a:solidFill>
                    <a:schemeClr val="bg1"/>
                  </a:solidFill>
                </a:rPr>
                <a:t>The minimum size for continuous text should not exceed 12 pts.</a:t>
              </a:r>
            </a:p>
            <a:p>
              <a:pPr>
                <a:lnSpc>
                  <a:spcPct val="110000"/>
                </a:lnSpc>
                <a:spcAft>
                  <a:spcPts val="300"/>
                </a:spcAft>
              </a:pPr>
              <a:r>
                <a:rPr lang="en-US" sz="1200" b="1" dirty="0">
                  <a:solidFill>
                    <a:schemeClr val="bg1"/>
                  </a:solidFill>
                </a:rPr>
                <a:t>Line spacing: </a:t>
              </a:r>
              <a:r>
                <a:rPr lang="en-US" sz="1200" dirty="0">
                  <a:solidFill>
                    <a:schemeClr val="bg1"/>
                  </a:solidFill>
                </a:rPr>
                <a:t>1.1 </a:t>
              </a:r>
            </a:p>
            <a:p>
              <a:pPr>
                <a:lnSpc>
                  <a:spcPct val="110000"/>
                </a:lnSpc>
                <a:spcAft>
                  <a:spcPts val="300"/>
                </a:spcAft>
              </a:pPr>
              <a:r>
                <a:rPr lang="en-US" sz="1200" b="1" dirty="0">
                  <a:solidFill>
                    <a:schemeClr val="bg1"/>
                  </a:solidFill>
                </a:rPr>
                <a:t>Spacing between paragraphs: </a:t>
              </a:r>
              <a:r>
                <a:rPr lang="en-US" sz="1200" dirty="0">
                  <a:solidFill>
                    <a:schemeClr val="bg1"/>
                  </a:solidFill>
                </a:rPr>
                <a:t>6 pt.</a:t>
              </a:r>
            </a:p>
            <a:p>
              <a:pPr>
                <a:lnSpc>
                  <a:spcPct val="110000"/>
                </a:lnSpc>
                <a:spcAft>
                  <a:spcPts val="300"/>
                </a:spcAft>
              </a:pPr>
              <a:endParaRPr lang="en-US" sz="1200" dirty="0">
                <a:solidFill>
                  <a:schemeClr val="bg1"/>
                </a:solidFill>
              </a:endParaRPr>
            </a:p>
          </p:txBody>
        </p:sp>
        <p:grpSp>
          <p:nvGrpSpPr>
            <p:cNvPr id="44" name="Gruppieren 43">
              <a:extLst>
                <a:ext uri="{FF2B5EF4-FFF2-40B4-BE49-F238E27FC236}">
                  <a16:creationId xmlns:a16="http://schemas.microsoft.com/office/drawing/2014/main" id="{D1A0C1B2-0F0B-68CA-C965-12813B0B0936}"/>
                </a:ext>
              </a:extLst>
            </p:cNvPr>
            <p:cNvGrpSpPr/>
            <p:nvPr/>
          </p:nvGrpSpPr>
          <p:grpSpPr bwMode="gray">
            <a:xfrm>
              <a:off x="12588390" y="-79900"/>
              <a:ext cx="781050" cy="781050"/>
              <a:chOff x="13063377" y="0"/>
              <a:chExt cx="781050" cy="781050"/>
            </a:xfrm>
          </p:grpSpPr>
          <p:sp>
            <p:nvSpPr>
              <p:cNvPr id="45" name="Ellipse 44">
                <a:extLst>
                  <a:ext uri="{FF2B5EF4-FFF2-40B4-BE49-F238E27FC236}">
                    <a16:creationId xmlns:a16="http://schemas.microsoft.com/office/drawing/2014/main" id="{DB741006-D063-274B-58FF-75F4DCA7F36B}"/>
                  </a:ext>
                </a:extLst>
              </p:cNvPr>
              <p:cNvSpPr/>
              <p:nvPr/>
            </p:nvSpPr>
            <p:spPr bwMode="gray">
              <a:xfrm>
                <a:off x="13063377" y="0"/>
                <a:ext cx="781050" cy="78105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26">
                <a:extLst>
                  <a:ext uri="{FF2B5EF4-FFF2-40B4-BE49-F238E27FC236}">
                    <a16:creationId xmlns:a16="http://schemas.microsoft.com/office/drawing/2014/main" id="{F459FE1C-E9E6-EFA5-73FB-E1579581C398}"/>
                  </a:ext>
                </a:extLst>
              </p:cNvPr>
              <p:cNvGrpSpPr>
                <a:grpSpLocks noChangeAspect="1"/>
              </p:cNvGrpSpPr>
              <p:nvPr/>
            </p:nvGrpSpPr>
            <p:grpSpPr bwMode="gray">
              <a:xfrm>
                <a:off x="13245729" y="138525"/>
                <a:ext cx="416346" cy="504000"/>
                <a:chOff x="7177088" y="4749800"/>
                <a:chExt cx="603251" cy="730250"/>
              </a:xfrm>
            </p:grpSpPr>
            <p:sp>
              <p:nvSpPr>
                <p:cNvPr id="47" name="Freeform 354">
                  <a:extLst>
                    <a:ext uri="{FF2B5EF4-FFF2-40B4-BE49-F238E27FC236}">
                      <a16:creationId xmlns:a16="http://schemas.microsoft.com/office/drawing/2014/main" id="{16876991-DFC6-7D2D-DF5C-D970B7DE48CA}"/>
                    </a:ext>
                  </a:extLst>
                </p:cNvPr>
                <p:cNvSpPr>
                  <a:spLocks/>
                </p:cNvSpPr>
                <p:nvPr/>
              </p:nvSpPr>
              <p:spPr bwMode="gray">
                <a:xfrm>
                  <a:off x="7304088" y="4851400"/>
                  <a:ext cx="374650" cy="469900"/>
                </a:xfrm>
                <a:custGeom>
                  <a:avLst/>
                  <a:gdLst>
                    <a:gd name="T0" fmla="*/ 329 w 493"/>
                    <a:gd name="T1" fmla="*/ 617 h 617"/>
                    <a:gd name="T2" fmla="*/ 329 w 493"/>
                    <a:gd name="T3" fmla="*/ 535 h 617"/>
                    <a:gd name="T4" fmla="*/ 373 w 493"/>
                    <a:gd name="T5" fmla="*/ 441 h 617"/>
                    <a:gd name="T6" fmla="*/ 335 w 493"/>
                    <a:gd name="T7" fmla="*/ 74 h 617"/>
                    <a:gd name="T8" fmla="*/ 9 w 493"/>
                    <a:gd name="T9" fmla="*/ 245 h 617"/>
                    <a:gd name="T10" fmla="*/ 87 w 493"/>
                    <a:gd name="T11" fmla="*/ 440 h 617"/>
                    <a:gd name="T12" fmla="*/ 131 w 493"/>
                    <a:gd name="T13" fmla="*/ 535 h 617"/>
                    <a:gd name="T14" fmla="*/ 131 w 493"/>
                    <a:gd name="T15" fmla="*/ 617 h 6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3" h="617">
                      <a:moveTo>
                        <a:pt x="329" y="617"/>
                      </a:moveTo>
                      <a:lnTo>
                        <a:pt x="329" y="535"/>
                      </a:lnTo>
                      <a:cubicBezTo>
                        <a:pt x="329" y="499"/>
                        <a:pt x="345" y="464"/>
                        <a:pt x="373" y="441"/>
                      </a:cubicBezTo>
                      <a:cubicBezTo>
                        <a:pt x="493" y="340"/>
                        <a:pt x="474" y="149"/>
                        <a:pt x="335" y="74"/>
                      </a:cubicBezTo>
                      <a:cubicBezTo>
                        <a:pt x="197" y="0"/>
                        <a:pt x="27" y="88"/>
                        <a:pt x="9" y="245"/>
                      </a:cubicBezTo>
                      <a:cubicBezTo>
                        <a:pt x="0" y="319"/>
                        <a:pt x="30" y="392"/>
                        <a:pt x="87" y="440"/>
                      </a:cubicBezTo>
                      <a:cubicBezTo>
                        <a:pt x="115" y="464"/>
                        <a:pt x="131" y="498"/>
                        <a:pt x="131" y="535"/>
                      </a:cubicBezTo>
                      <a:lnTo>
                        <a:pt x="131" y="617"/>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endParaRPr lang="en-US" dirty="0"/>
                </a:p>
              </p:txBody>
            </p:sp>
            <p:sp>
              <p:nvSpPr>
                <p:cNvPr id="48" name="Line 355">
                  <a:extLst>
                    <a:ext uri="{FF2B5EF4-FFF2-40B4-BE49-F238E27FC236}">
                      <a16:creationId xmlns:a16="http://schemas.microsoft.com/office/drawing/2014/main" id="{8ECAC84B-5277-E15B-F5AB-E8D49265F93B}"/>
                    </a:ext>
                  </a:extLst>
                </p:cNvPr>
                <p:cNvSpPr>
                  <a:spLocks noChangeShapeType="1"/>
                </p:cNvSpPr>
                <p:nvPr/>
              </p:nvSpPr>
              <p:spPr bwMode="gray">
                <a:xfrm>
                  <a:off x="7400926" y="5364163"/>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49" name="Line 356">
                  <a:extLst>
                    <a:ext uri="{FF2B5EF4-FFF2-40B4-BE49-F238E27FC236}">
                      <a16:creationId xmlns:a16="http://schemas.microsoft.com/office/drawing/2014/main" id="{586F4B9D-57DE-2D5E-AEE6-9A95329D2579}"/>
                    </a:ext>
                  </a:extLst>
                </p:cNvPr>
                <p:cNvSpPr>
                  <a:spLocks noChangeShapeType="1"/>
                </p:cNvSpPr>
                <p:nvPr/>
              </p:nvSpPr>
              <p:spPr bwMode="gray">
                <a:xfrm>
                  <a:off x="7400926" y="5402263"/>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0" name="Line 357">
                  <a:extLst>
                    <a:ext uri="{FF2B5EF4-FFF2-40B4-BE49-F238E27FC236}">
                      <a16:creationId xmlns:a16="http://schemas.microsoft.com/office/drawing/2014/main" id="{A6197C6D-E5A1-24E2-42F3-2E2A93721FDC}"/>
                    </a:ext>
                  </a:extLst>
                </p:cNvPr>
                <p:cNvSpPr>
                  <a:spLocks noChangeShapeType="1"/>
                </p:cNvSpPr>
                <p:nvPr/>
              </p:nvSpPr>
              <p:spPr bwMode="gray">
                <a:xfrm>
                  <a:off x="7400926" y="5441950"/>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1" name="Line 358">
                  <a:extLst>
                    <a:ext uri="{FF2B5EF4-FFF2-40B4-BE49-F238E27FC236}">
                      <a16:creationId xmlns:a16="http://schemas.microsoft.com/office/drawing/2014/main" id="{6AB4CB5D-C824-8F6D-FA59-FE2E545980E1}"/>
                    </a:ext>
                  </a:extLst>
                </p:cNvPr>
                <p:cNvSpPr>
                  <a:spLocks noChangeShapeType="1"/>
                </p:cNvSpPr>
                <p:nvPr/>
              </p:nvSpPr>
              <p:spPr bwMode="gray">
                <a:xfrm>
                  <a:off x="7439026" y="5480050"/>
                  <a:ext cx="777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2" name="Line 359">
                  <a:extLst>
                    <a:ext uri="{FF2B5EF4-FFF2-40B4-BE49-F238E27FC236}">
                      <a16:creationId xmlns:a16="http://schemas.microsoft.com/office/drawing/2014/main" id="{1AEF89ED-B37E-0465-8AF3-0B4F04E2642C}"/>
                    </a:ext>
                  </a:extLst>
                </p:cNvPr>
                <p:cNvSpPr>
                  <a:spLocks noChangeShapeType="1"/>
                </p:cNvSpPr>
                <p:nvPr/>
              </p:nvSpPr>
              <p:spPr bwMode="gray">
                <a:xfrm>
                  <a:off x="7177088" y="5049838"/>
                  <a:ext cx="682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3" name="Line 360">
                  <a:extLst>
                    <a:ext uri="{FF2B5EF4-FFF2-40B4-BE49-F238E27FC236}">
                      <a16:creationId xmlns:a16="http://schemas.microsoft.com/office/drawing/2014/main" id="{59F66C09-AF8F-765B-6E42-12E61092BF31}"/>
                    </a:ext>
                  </a:extLst>
                </p:cNvPr>
                <p:cNvSpPr>
                  <a:spLocks noChangeShapeType="1"/>
                </p:cNvSpPr>
                <p:nvPr/>
              </p:nvSpPr>
              <p:spPr bwMode="gray">
                <a:xfrm flipH="1" flipV="1">
                  <a:off x="7265988" y="4837113"/>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4" name="Line 361">
                  <a:extLst>
                    <a:ext uri="{FF2B5EF4-FFF2-40B4-BE49-F238E27FC236}">
                      <a16:creationId xmlns:a16="http://schemas.microsoft.com/office/drawing/2014/main" id="{A23EDB6A-C983-D47F-3519-8D73C2B85312}"/>
                    </a:ext>
                  </a:extLst>
                </p:cNvPr>
                <p:cNvSpPr>
                  <a:spLocks noChangeShapeType="1"/>
                </p:cNvSpPr>
                <p:nvPr/>
              </p:nvSpPr>
              <p:spPr bwMode="gray">
                <a:xfrm>
                  <a:off x="7478713" y="4749800"/>
                  <a:ext cx="0" cy="6667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5" name="Line 362">
                  <a:extLst>
                    <a:ext uri="{FF2B5EF4-FFF2-40B4-BE49-F238E27FC236}">
                      <a16:creationId xmlns:a16="http://schemas.microsoft.com/office/drawing/2014/main" id="{3ABFA4CB-9824-C4DD-7FC7-3270A49214F8}"/>
                    </a:ext>
                  </a:extLst>
                </p:cNvPr>
                <p:cNvSpPr>
                  <a:spLocks noChangeShapeType="1"/>
                </p:cNvSpPr>
                <p:nvPr/>
              </p:nvSpPr>
              <p:spPr bwMode="gray">
                <a:xfrm flipV="1">
                  <a:off x="7645401" y="4837113"/>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6" name="Line 363">
                  <a:extLst>
                    <a:ext uri="{FF2B5EF4-FFF2-40B4-BE49-F238E27FC236}">
                      <a16:creationId xmlns:a16="http://schemas.microsoft.com/office/drawing/2014/main" id="{E2B8B521-C5C0-A545-46CF-F74A92294F85}"/>
                    </a:ext>
                  </a:extLst>
                </p:cNvPr>
                <p:cNvSpPr>
                  <a:spLocks noChangeShapeType="1"/>
                </p:cNvSpPr>
                <p:nvPr/>
              </p:nvSpPr>
              <p:spPr bwMode="gray">
                <a:xfrm flipV="1">
                  <a:off x="7265988" y="5214938"/>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7" name="Line 364">
                  <a:extLst>
                    <a:ext uri="{FF2B5EF4-FFF2-40B4-BE49-F238E27FC236}">
                      <a16:creationId xmlns:a16="http://schemas.microsoft.com/office/drawing/2014/main" id="{29AA96ED-F4B1-A5C9-1848-B66B92C8B0AD}"/>
                    </a:ext>
                  </a:extLst>
                </p:cNvPr>
                <p:cNvSpPr>
                  <a:spLocks noChangeShapeType="1"/>
                </p:cNvSpPr>
                <p:nvPr/>
              </p:nvSpPr>
              <p:spPr bwMode="gray">
                <a:xfrm flipH="1" flipV="1">
                  <a:off x="7645401" y="5214938"/>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8" name="Line 365">
                  <a:extLst>
                    <a:ext uri="{FF2B5EF4-FFF2-40B4-BE49-F238E27FC236}">
                      <a16:creationId xmlns:a16="http://schemas.microsoft.com/office/drawing/2014/main" id="{932B183D-E71A-C4D9-2ECD-8B7279E4D019}"/>
                    </a:ext>
                  </a:extLst>
                </p:cNvPr>
                <p:cNvSpPr>
                  <a:spLocks noChangeShapeType="1"/>
                </p:cNvSpPr>
                <p:nvPr/>
              </p:nvSpPr>
              <p:spPr bwMode="gray">
                <a:xfrm flipH="1">
                  <a:off x="7712076" y="5049838"/>
                  <a:ext cx="682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grpSp>
        </p:grpSp>
      </p:grpSp>
      <p:sp>
        <p:nvSpPr>
          <p:cNvPr id="3" name="Text Placeholder 2">
            <a:extLst>
              <a:ext uri="{FF2B5EF4-FFF2-40B4-BE49-F238E27FC236}">
                <a16:creationId xmlns:a16="http://schemas.microsoft.com/office/drawing/2014/main" id="{0F3FE241-D863-D2F0-BAAC-178EAD0BF40F}"/>
              </a:ext>
            </a:extLst>
          </p:cNvPr>
          <p:cNvSpPr>
            <a:spLocks noGrp="1"/>
          </p:cNvSpPr>
          <p:nvPr>
            <p:ph type="body" sz="quarter" idx="24"/>
          </p:nvPr>
        </p:nvSpPr>
        <p:spPr/>
        <p:txBody>
          <a:bodyPr/>
          <a:lstStyle/>
          <a:p>
            <a:r>
              <a:rPr lang="en-GB" dirty="0"/>
              <a:t>There have been a number of high profile cracking related failures globally.</a:t>
            </a:r>
          </a:p>
          <a:p>
            <a:endParaRPr lang="en-GB" dirty="0"/>
          </a:p>
        </p:txBody>
      </p:sp>
      <p:sp>
        <p:nvSpPr>
          <p:cNvPr id="5" name="TextBox 4">
            <a:extLst>
              <a:ext uri="{FF2B5EF4-FFF2-40B4-BE49-F238E27FC236}">
                <a16:creationId xmlns:a16="http://schemas.microsoft.com/office/drawing/2014/main" id="{E27FE6AD-48B1-B729-478F-C16804B0691C}"/>
              </a:ext>
            </a:extLst>
          </p:cNvPr>
          <p:cNvSpPr txBox="1"/>
          <p:nvPr/>
        </p:nvSpPr>
        <p:spPr>
          <a:xfrm>
            <a:off x="2841281" y="3830658"/>
            <a:ext cx="8482612" cy="369332"/>
          </a:xfrm>
          <a:prstGeom prst="rect">
            <a:avLst/>
          </a:prstGeom>
          <a:noFill/>
        </p:spPr>
        <p:txBody>
          <a:bodyPr wrap="square">
            <a:spAutoFit/>
          </a:bodyPr>
          <a:lstStyle/>
          <a:p>
            <a:r>
              <a:rPr lang="en-GB" b="1" dirty="0">
                <a:solidFill>
                  <a:schemeClr val="bg2"/>
                </a:solidFill>
              </a:rPr>
              <a:t>Integrity management of pipelines with cracks is not simple.</a:t>
            </a:r>
          </a:p>
        </p:txBody>
      </p:sp>
      <p:sp>
        <p:nvSpPr>
          <p:cNvPr id="6" name="Inhaltsplatzhalter 8">
            <a:extLst>
              <a:ext uri="{FF2B5EF4-FFF2-40B4-BE49-F238E27FC236}">
                <a16:creationId xmlns:a16="http://schemas.microsoft.com/office/drawing/2014/main" id="{6DA34CE6-D800-12F4-1CE5-AA2BD3A48DA9}"/>
              </a:ext>
            </a:extLst>
          </p:cNvPr>
          <p:cNvSpPr txBox="1">
            <a:spLocks/>
          </p:cNvSpPr>
          <p:nvPr/>
        </p:nvSpPr>
        <p:spPr bwMode="gray">
          <a:xfrm>
            <a:off x="2841281" y="4408189"/>
            <a:ext cx="5448685" cy="1246007"/>
          </a:xfrm>
          <a:prstGeom prst="rect">
            <a:avLst/>
          </a:prstGeom>
        </p:spPr>
        <p:txBody>
          <a:bodyPr vert="horz" lIns="0" tIns="0" rIns="0" bIns="0" rtlCol="0">
            <a:noAutofit/>
          </a:bodyPr>
          <a:lstStyle>
            <a:lvl1pPr marL="180000" marR="0" indent="-180000" algn="l" defTabSz="914400" rtl="0" eaLnBrk="1" fontAlgn="base" latinLnBrk="0" hangingPunct="1">
              <a:lnSpc>
                <a:spcPct val="110000"/>
              </a:lnSpc>
              <a:spcBef>
                <a:spcPts val="0"/>
              </a:spcBef>
              <a:spcAft>
                <a:spcPts val="1200"/>
              </a:spcAft>
              <a:buClr>
                <a:srgbClr val="506491"/>
              </a:buClr>
              <a:buSzPct val="90000"/>
              <a:buFont typeface="Arial" panose="020B0604020202020204" pitchFamily="34" charset="0"/>
              <a:buChar char="•"/>
              <a:tabLst>
                <a:tab pos="266700" algn="l"/>
                <a:tab pos="542925" algn="l"/>
                <a:tab pos="809625" algn="l"/>
                <a:tab pos="1076325" algn="l"/>
              </a:tabLst>
              <a:defRPr sz="1600" kern="1200">
                <a:solidFill>
                  <a:schemeClr val="tx1"/>
                </a:solidFill>
                <a:latin typeface="+mn-lt"/>
                <a:ea typeface="+mn-ea"/>
                <a:cs typeface="+mn-cs"/>
              </a:defRPr>
            </a:lvl1pPr>
            <a:lvl2pPr marL="360000" marR="0" indent="-180000" algn="l" defTabSz="914400" rtl="0" eaLnBrk="1" fontAlgn="base" latinLnBrk="0" hangingPunct="1">
              <a:lnSpc>
                <a:spcPct val="110000"/>
              </a:lnSpc>
              <a:spcBef>
                <a:spcPts val="0"/>
              </a:spcBef>
              <a:spcAft>
                <a:spcPts val="1200"/>
              </a:spcAft>
              <a:buClr>
                <a:srgbClr val="506491"/>
              </a:buClr>
              <a:buSzPct val="90000"/>
              <a:buFont typeface="Arial" panose="020B0604020202020204" pitchFamily="34" charset="0"/>
              <a:buChar char="•"/>
              <a:tabLst>
                <a:tab pos="266700" algn="l"/>
                <a:tab pos="542925" algn="l"/>
                <a:tab pos="809625" algn="l"/>
              </a:tabLst>
              <a:defRPr sz="1400" kern="1200">
                <a:solidFill>
                  <a:schemeClr val="tx1"/>
                </a:solidFill>
                <a:latin typeface="+mn-lt"/>
                <a:ea typeface="+mn-ea"/>
                <a:cs typeface="+mn-cs"/>
              </a:defRPr>
            </a:lvl2pPr>
            <a:lvl3pPr marL="540000" marR="0" indent="-180000" algn="l" defTabSz="914400" rtl="0" eaLnBrk="1" fontAlgn="base" latinLnBrk="0" hangingPunct="1">
              <a:lnSpc>
                <a:spcPct val="110000"/>
              </a:lnSpc>
              <a:spcBef>
                <a:spcPts val="0"/>
              </a:spcBef>
              <a:spcAft>
                <a:spcPts val="1200"/>
              </a:spcAft>
              <a:buClr>
                <a:srgbClr val="506491"/>
              </a:buClr>
              <a:buSzPct val="90000"/>
              <a:buFont typeface="Arial" panose="020B0604020202020204" pitchFamily="34" charset="0"/>
              <a:buChar char="•"/>
              <a:tabLst>
                <a:tab pos="266700" algn="l"/>
                <a:tab pos="542925" algn="l"/>
                <a:tab pos="809625" algn="l"/>
                <a:tab pos="1076325" algn="l"/>
              </a:tabLst>
              <a:defRPr sz="1200" kern="1200">
                <a:solidFill>
                  <a:schemeClr val="tx1"/>
                </a:solidFill>
                <a:latin typeface="+mn-lt"/>
                <a:ea typeface="+mn-ea"/>
                <a:cs typeface="+mn-cs"/>
              </a:defRPr>
            </a:lvl3pPr>
            <a:lvl4pPr marL="720000" marR="0" indent="-180000" algn="l" defTabSz="914400" rtl="0" eaLnBrk="1" fontAlgn="base" latinLnBrk="0" hangingPunct="1">
              <a:lnSpc>
                <a:spcPct val="110000"/>
              </a:lnSpc>
              <a:spcBef>
                <a:spcPts val="0"/>
              </a:spcBef>
              <a:spcAft>
                <a:spcPts val="1200"/>
              </a:spcAft>
              <a:buClr>
                <a:srgbClr val="506491"/>
              </a:buClr>
              <a:buSzPct val="90000"/>
              <a:buFont typeface="Arial" panose="020B0604020202020204" pitchFamily="34" charset="0"/>
              <a:buChar char="•"/>
              <a:tabLst>
                <a:tab pos="266700" algn="l"/>
                <a:tab pos="542925" algn="l"/>
                <a:tab pos="809625" algn="l"/>
                <a:tab pos="1076325" algn="l"/>
              </a:tabLst>
              <a:defRPr sz="1100" kern="1200">
                <a:solidFill>
                  <a:schemeClr val="tx1"/>
                </a:solidFill>
                <a:latin typeface="+mn-lt"/>
                <a:ea typeface="+mn-ea"/>
                <a:cs typeface="+mn-cs"/>
              </a:defRPr>
            </a:lvl4pPr>
            <a:lvl5pPr marL="900000" marR="0" indent="-180000" algn="l" defTabSz="1076325" rtl="0" eaLnBrk="1" fontAlgn="base" latinLnBrk="0" hangingPunct="1">
              <a:lnSpc>
                <a:spcPct val="110000"/>
              </a:lnSpc>
              <a:spcBef>
                <a:spcPts val="0"/>
              </a:spcBef>
              <a:spcAft>
                <a:spcPts val="1200"/>
              </a:spcAft>
              <a:buClr>
                <a:srgbClr val="506491"/>
              </a:buClr>
              <a:buSzPct val="90000"/>
              <a:buFont typeface="Arial" panose="020B0604020202020204" pitchFamily="34" charset="0"/>
              <a:buChar char="•"/>
              <a:tabLst>
                <a:tab pos="266700" algn="l"/>
                <a:tab pos="542925" algn="l"/>
                <a:tab pos="809625" algn="l"/>
                <a:tab pos="1076325" algn="l"/>
              </a:tabLst>
              <a:defRPr sz="10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1200"/>
              </a:spcAft>
              <a:buClr>
                <a:srgbClr val="506491"/>
              </a:buClr>
              <a:buFont typeface="Arial" pitchFamily="34" charset="0"/>
              <a:buChar char="•"/>
              <a:tabLst>
                <a:tab pos="266700" algn="l"/>
                <a:tab pos="542925" algn="l"/>
                <a:tab pos="809625" algn="l"/>
                <a:tab pos="1076325" algn="l"/>
              </a:tabLst>
              <a:defRPr sz="1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Font typeface="Arial" panose="020B0604020202020204" pitchFamily="34" charset="0"/>
              <a:buNone/>
            </a:pPr>
            <a:r>
              <a:rPr lang="en-GB" sz="1400" dirty="0"/>
              <a:t>This presentation details an integrated muti-disciplined, framework to proactively manage the threat of cracking. The framework provides a staged process, from building the initial understanding of the cracking threat, inspection, assessment to development of an integrity management plan.</a:t>
            </a:r>
          </a:p>
          <a:p>
            <a:endParaRPr lang="en-US" dirty="0"/>
          </a:p>
        </p:txBody>
      </p:sp>
    </p:spTree>
    <p:extLst>
      <p:ext uri="{BB962C8B-B14F-4D97-AF65-F5344CB8AC3E}">
        <p14:creationId xmlns:p14="http://schemas.microsoft.com/office/powerpoint/2010/main" val="1964581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A1CDD-BBC3-04DB-6D6F-0B594757AA2C}"/>
            </a:ext>
          </a:extLst>
        </p:cNvPr>
        <p:cNvGrpSpPr/>
        <p:nvPr/>
      </p:nvGrpSpPr>
      <p:grpSpPr>
        <a:xfrm>
          <a:off x="0" y="0"/>
          <a:ext cx="0" cy="0"/>
          <a:chOff x="0" y="0"/>
          <a:chExt cx="0" cy="0"/>
        </a:xfrm>
      </p:grpSpPr>
      <p:sp>
        <p:nvSpPr>
          <p:cNvPr id="7" name="Titel 6">
            <a:extLst>
              <a:ext uri="{FF2B5EF4-FFF2-40B4-BE49-F238E27FC236}">
                <a16:creationId xmlns:a16="http://schemas.microsoft.com/office/drawing/2014/main" id="{3EF1F2CA-3C92-2105-B7D3-3E5F7AE1458F}"/>
              </a:ext>
            </a:extLst>
          </p:cNvPr>
          <p:cNvSpPr>
            <a:spLocks noGrp="1"/>
          </p:cNvSpPr>
          <p:nvPr>
            <p:ph type="title"/>
          </p:nvPr>
        </p:nvSpPr>
        <p:spPr bwMode="gray"/>
        <p:txBody>
          <a:bodyPr/>
          <a:lstStyle/>
          <a:p>
            <a:r>
              <a:rPr lang="en-US" dirty="0"/>
              <a:t>Crack Management</a:t>
            </a:r>
            <a:br>
              <a:rPr lang="en-US" dirty="0"/>
            </a:br>
            <a:r>
              <a:rPr lang="en-US" b="0" dirty="0"/>
              <a:t>Screening and </a:t>
            </a:r>
            <a:r>
              <a:rPr lang="en-US" b="0" dirty="0" err="1"/>
              <a:t>prioritisation</a:t>
            </a:r>
            <a:r>
              <a:rPr lang="en-US" b="0" dirty="0"/>
              <a:t> of features</a:t>
            </a:r>
            <a:br>
              <a:rPr lang="en-US" dirty="0"/>
            </a:br>
            <a:br>
              <a:rPr lang="en-US" dirty="0"/>
            </a:br>
            <a:endParaRPr lang="en-US" b="0" dirty="0"/>
          </a:p>
        </p:txBody>
      </p:sp>
      <p:sp>
        <p:nvSpPr>
          <p:cNvPr id="20" name="Foliennummernplatzhalter 2">
            <a:extLst>
              <a:ext uri="{FF2B5EF4-FFF2-40B4-BE49-F238E27FC236}">
                <a16:creationId xmlns:a16="http://schemas.microsoft.com/office/drawing/2014/main" id="{C1B1F0D9-2619-0FBF-A3E9-93CCB93F7C88}"/>
              </a:ext>
            </a:extLst>
          </p:cNvPr>
          <p:cNvSpPr>
            <a:spLocks noGrp="1"/>
          </p:cNvSpPr>
          <p:nvPr>
            <p:ph type="sldNum" sz="quarter" idx="4"/>
          </p:nvPr>
        </p:nvSpPr>
        <p:spPr bwMode="gray">
          <a:prstGeom prst="rect">
            <a:avLst/>
          </a:prstGeom>
          <a:noFill/>
        </p:spPr>
        <p:txBody>
          <a:bodyPr vert="horz" lIns="0" tIns="0" rIns="0" bIns="0" rtlCol="0" anchor="ctr" anchorCtr="0"/>
          <a:lstStyle>
            <a:lvl1pPr algn="r">
              <a:defRPr lang="en-US" sz="1000" b="1" kern="1200" smtClean="0">
                <a:solidFill>
                  <a:schemeClr val="tx2"/>
                </a:solidFill>
                <a:latin typeface="+mn-lt"/>
                <a:ea typeface="+mn-ea"/>
                <a:cs typeface="+mn-cs"/>
              </a:defRPr>
            </a:lvl1pPr>
          </a:lstStyle>
          <a:p>
            <a:fld id="{175B214D-6BE7-42B0-9C13-90FEE9B2482C}" type="slidenum">
              <a:rPr lang="en-US" smtClean="0">
                <a:solidFill>
                  <a:schemeClr val="bg2"/>
                </a:solidFill>
              </a:rPr>
              <a:pPr/>
              <a:t>30</a:t>
            </a:fld>
            <a:endParaRPr lang="en-US" b="0" dirty="0">
              <a:solidFill>
                <a:schemeClr val="bg2"/>
              </a:solidFill>
            </a:endParaRPr>
          </a:p>
        </p:txBody>
      </p:sp>
      <p:sp>
        <p:nvSpPr>
          <p:cNvPr id="21" name="Fußzeilenplatzhalter 5">
            <a:extLst>
              <a:ext uri="{FF2B5EF4-FFF2-40B4-BE49-F238E27FC236}">
                <a16:creationId xmlns:a16="http://schemas.microsoft.com/office/drawing/2014/main" id="{18DF8C0F-5D95-27D5-D9B2-E6627CCB9E28}"/>
              </a:ext>
            </a:extLst>
          </p:cNvPr>
          <p:cNvSpPr>
            <a:spLocks noGrp="1"/>
          </p:cNvSpPr>
          <p:nvPr>
            <p:ph type="ftr" sz="quarter" idx="3"/>
          </p:nvPr>
        </p:nvSpPr>
        <p:spPr bwMode="gray">
          <a:prstGeom prst="rect">
            <a:avLst/>
          </a:prstGeom>
        </p:spPr>
        <p:txBody>
          <a:bodyPr vert="horz" lIns="0" tIns="0" rIns="0" bIns="0" rtlCol="0" anchor="ctr">
            <a:noAutofit/>
          </a:bodyPr>
          <a:lstStyle>
            <a:lvl1pPr algn="l">
              <a:defRPr sz="1000">
                <a:solidFill>
                  <a:schemeClr val="tx2"/>
                </a:solidFill>
              </a:defRPr>
            </a:lvl1pPr>
          </a:lstStyle>
          <a:p>
            <a:r>
              <a:rPr lang="en-GB" noProof="0" dirty="0">
                <a:solidFill>
                  <a:schemeClr val="bg2"/>
                </a:solidFill>
              </a:rPr>
              <a:t>Finding the Needle in the Haystack</a:t>
            </a:r>
            <a:r>
              <a:rPr lang="en-US" noProof="0" dirty="0">
                <a:solidFill>
                  <a:schemeClr val="bg2"/>
                </a:solidFill>
              </a:rPr>
              <a:t> | © ROSEN Group 2025</a:t>
            </a:r>
          </a:p>
        </p:txBody>
      </p:sp>
      <p:grpSp>
        <p:nvGrpSpPr>
          <p:cNvPr id="42" name="Gruppieren 41">
            <a:extLst>
              <a:ext uri="{FF2B5EF4-FFF2-40B4-BE49-F238E27FC236}">
                <a16:creationId xmlns:a16="http://schemas.microsoft.com/office/drawing/2014/main" id="{9A2836AA-FB01-096A-304E-728111751803}"/>
              </a:ext>
            </a:extLst>
          </p:cNvPr>
          <p:cNvGrpSpPr>
            <a:grpSpLocks noChangeAspect="1"/>
          </p:cNvGrpSpPr>
          <p:nvPr/>
        </p:nvGrpSpPr>
        <p:grpSpPr bwMode="gray">
          <a:xfrm>
            <a:off x="12755043" y="0"/>
            <a:ext cx="3480873" cy="6165971"/>
            <a:chOff x="12588390" y="-79900"/>
            <a:chExt cx="3480873" cy="6165971"/>
          </a:xfrm>
        </p:grpSpPr>
        <p:sp>
          <p:nvSpPr>
            <p:cNvPr id="43" name="Rechteck 42">
              <a:extLst>
                <a:ext uri="{FF2B5EF4-FFF2-40B4-BE49-F238E27FC236}">
                  <a16:creationId xmlns:a16="http://schemas.microsoft.com/office/drawing/2014/main" id="{295D30FF-96A3-1BD5-400D-97C9A7BBB4D8}"/>
                </a:ext>
              </a:extLst>
            </p:cNvPr>
            <p:cNvSpPr/>
            <p:nvPr/>
          </p:nvSpPr>
          <p:spPr bwMode="gray">
            <a:xfrm>
              <a:off x="12978915" y="302922"/>
              <a:ext cx="3090348" cy="578314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44000" tIns="612000" rIns="144000" bIns="144000" rtlCol="0" anchor="t" anchorCtr="0"/>
            <a:lstStyle/>
            <a:p>
              <a:pPr lvl="0" defTabSz="742950" fontAlgn="base">
                <a:lnSpc>
                  <a:spcPct val="110000"/>
                </a:lnSpc>
                <a:spcAft>
                  <a:spcPts val="1200"/>
                </a:spcAft>
                <a:buClr>
                  <a:srgbClr val="506491"/>
                </a:buClr>
                <a:tabLst>
                  <a:tab pos="216694" algn="l"/>
                  <a:tab pos="441127" algn="l"/>
                  <a:tab pos="657820" algn="l"/>
                  <a:tab pos="874514" algn="l"/>
                </a:tabLst>
                <a:defRPr/>
              </a:pPr>
              <a:r>
                <a:rPr lang="en-US" sz="1400" b="1" dirty="0">
                  <a:solidFill>
                    <a:schemeClr val="bg1"/>
                  </a:solidFill>
                </a:rPr>
                <a:t>Headlines</a:t>
              </a:r>
              <a:br>
                <a:rPr lang="en-US" sz="1400" b="1" dirty="0">
                  <a:solidFill>
                    <a:schemeClr val="bg1"/>
                  </a:solidFill>
                </a:rPr>
              </a:br>
              <a:r>
                <a:rPr lang="en-US" sz="1200" dirty="0">
                  <a:solidFill>
                    <a:schemeClr val="bg1"/>
                  </a:solidFill>
                </a:rPr>
                <a:t>Please use upper and lower case for headlines and subheadlines</a:t>
              </a:r>
            </a:p>
            <a:p>
              <a:pPr defTabSz="742950">
                <a:buSzTx/>
                <a:tabLst>
                  <a:tab pos="216694" algn="l"/>
                  <a:tab pos="441127" algn="l"/>
                  <a:tab pos="657820" algn="l"/>
                  <a:tab pos="874514" algn="l"/>
                </a:tabLst>
                <a:defRPr/>
              </a:pPr>
              <a:r>
                <a:rPr lang="en-US" sz="1200" dirty="0">
                  <a:solidFill>
                    <a:schemeClr val="bg1"/>
                  </a:solidFill>
                </a:rPr>
                <a:t>Headlines: </a:t>
              </a:r>
              <a:r>
                <a:rPr lang="en-US" sz="1200" b="1" dirty="0">
                  <a:solidFill>
                    <a:schemeClr val="bg1"/>
                  </a:solidFill>
                </a:rPr>
                <a:t>Arial (bold)</a:t>
              </a:r>
            </a:p>
            <a:p>
              <a:pPr defTabSz="742950">
                <a:buSzTx/>
                <a:tabLst>
                  <a:tab pos="216694" algn="l"/>
                  <a:tab pos="441127" algn="l"/>
                  <a:tab pos="657820" algn="l"/>
                  <a:tab pos="874514" algn="l"/>
                </a:tabLst>
                <a:defRPr/>
              </a:pPr>
              <a:r>
                <a:rPr lang="en-US" sz="1200" dirty="0">
                  <a:solidFill>
                    <a:schemeClr val="bg1"/>
                  </a:solidFill>
                </a:rPr>
                <a:t>Sub headlines: Arial (not bold)</a:t>
              </a:r>
            </a:p>
            <a:p>
              <a:pPr>
                <a:lnSpc>
                  <a:spcPct val="110000"/>
                </a:lnSpc>
                <a:spcAft>
                  <a:spcPts val="300"/>
                </a:spcAft>
              </a:pPr>
              <a:endParaRPr lang="en-US" sz="1400" b="1" dirty="0">
                <a:solidFill>
                  <a:schemeClr val="bg1"/>
                </a:solidFill>
              </a:endParaRPr>
            </a:p>
            <a:p>
              <a:pPr>
                <a:lnSpc>
                  <a:spcPct val="110000"/>
                </a:lnSpc>
                <a:spcAft>
                  <a:spcPts val="300"/>
                </a:spcAft>
              </a:pPr>
              <a:r>
                <a:rPr lang="en-US" sz="1400" b="1" dirty="0">
                  <a:solidFill>
                    <a:schemeClr val="bg1"/>
                  </a:solidFill>
                </a:rPr>
                <a:t>Bullet List</a:t>
              </a:r>
              <a:endParaRPr lang="en-US" sz="1200" dirty="0">
                <a:solidFill>
                  <a:schemeClr val="bg1"/>
                </a:solidFill>
              </a:endParaRPr>
            </a:p>
            <a:p>
              <a:pPr>
                <a:lnSpc>
                  <a:spcPct val="110000"/>
                </a:lnSpc>
                <a:spcAft>
                  <a:spcPts val="1200"/>
                </a:spcAft>
              </a:pPr>
              <a:r>
                <a:rPr lang="en-US" sz="1200" dirty="0">
                  <a:solidFill>
                    <a:schemeClr val="bg1"/>
                  </a:solidFill>
                </a:rPr>
                <a:t>Bullet points do not necessarily have to be used and can be removed in the “Home" menu bar under the "Bullets" tab.</a:t>
              </a:r>
            </a:p>
            <a:p>
              <a:pPr>
                <a:lnSpc>
                  <a:spcPct val="110000"/>
                </a:lnSpc>
                <a:spcAft>
                  <a:spcPts val="300"/>
                </a:spcAft>
              </a:pPr>
              <a:r>
                <a:rPr lang="en-US" sz="1400" b="1" dirty="0">
                  <a:solidFill>
                    <a:schemeClr val="bg1"/>
                  </a:solidFill>
                </a:rPr>
                <a:t>Font size for </a:t>
              </a:r>
              <a:br>
                <a:rPr lang="en-US" sz="1400" b="1" dirty="0">
                  <a:solidFill>
                    <a:schemeClr val="bg1"/>
                  </a:solidFill>
                </a:rPr>
              </a:br>
              <a:r>
                <a:rPr lang="en-US" sz="1400" b="1" dirty="0">
                  <a:solidFill>
                    <a:schemeClr val="bg1"/>
                  </a:solidFill>
                </a:rPr>
                <a:t>content slides</a:t>
              </a:r>
            </a:p>
            <a:p>
              <a:pPr>
                <a:lnSpc>
                  <a:spcPct val="110000"/>
                </a:lnSpc>
                <a:spcAft>
                  <a:spcPts val="300"/>
                </a:spcAft>
              </a:pPr>
              <a:r>
                <a:rPr lang="en-US" sz="1200" dirty="0">
                  <a:solidFill>
                    <a:schemeClr val="bg1"/>
                  </a:solidFill>
                </a:rPr>
                <a:t>Please use a consistent font size of 16 pt. for Subheadlines and 14 pt. for body text. For text-heavy slides, a font size of 12 pt. can be used for body text and 14 pt. for Subheadlines.</a:t>
              </a:r>
            </a:p>
            <a:p>
              <a:pPr>
                <a:lnSpc>
                  <a:spcPct val="110000"/>
                </a:lnSpc>
                <a:spcAft>
                  <a:spcPts val="300"/>
                </a:spcAft>
              </a:pPr>
              <a:r>
                <a:rPr lang="en-US" sz="1200" dirty="0">
                  <a:solidFill>
                    <a:schemeClr val="bg1"/>
                  </a:solidFill>
                </a:rPr>
                <a:t>The minimum size for continuous text should not exceed 12 pts.</a:t>
              </a:r>
            </a:p>
            <a:p>
              <a:pPr>
                <a:lnSpc>
                  <a:spcPct val="110000"/>
                </a:lnSpc>
                <a:spcAft>
                  <a:spcPts val="300"/>
                </a:spcAft>
              </a:pPr>
              <a:r>
                <a:rPr lang="en-US" sz="1200" b="1" dirty="0">
                  <a:solidFill>
                    <a:schemeClr val="bg1"/>
                  </a:solidFill>
                </a:rPr>
                <a:t>Line spacing: </a:t>
              </a:r>
              <a:r>
                <a:rPr lang="en-US" sz="1200" dirty="0">
                  <a:solidFill>
                    <a:schemeClr val="bg1"/>
                  </a:solidFill>
                </a:rPr>
                <a:t>1.1 </a:t>
              </a:r>
            </a:p>
            <a:p>
              <a:pPr>
                <a:lnSpc>
                  <a:spcPct val="110000"/>
                </a:lnSpc>
                <a:spcAft>
                  <a:spcPts val="300"/>
                </a:spcAft>
              </a:pPr>
              <a:r>
                <a:rPr lang="en-US" sz="1200" b="1" dirty="0">
                  <a:solidFill>
                    <a:schemeClr val="bg1"/>
                  </a:solidFill>
                </a:rPr>
                <a:t>Spacing between paragraphs: </a:t>
              </a:r>
              <a:r>
                <a:rPr lang="en-US" sz="1200" dirty="0">
                  <a:solidFill>
                    <a:schemeClr val="bg1"/>
                  </a:solidFill>
                </a:rPr>
                <a:t>6 pt.</a:t>
              </a:r>
            </a:p>
            <a:p>
              <a:pPr>
                <a:lnSpc>
                  <a:spcPct val="110000"/>
                </a:lnSpc>
                <a:spcAft>
                  <a:spcPts val="300"/>
                </a:spcAft>
              </a:pPr>
              <a:endParaRPr lang="en-US" sz="1200" dirty="0">
                <a:solidFill>
                  <a:schemeClr val="bg1"/>
                </a:solidFill>
              </a:endParaRPr>
            </a:p>
          </p:txBody>
        </p:sp>
        <p:grpSp>
          <p:nvGrpSpPr>
            <p:cNvPr id="44" name="Gruppieren 43">
              <a:extLst>
                <a:ext uri="{FF2B5EF4-FFF2-40B4-BE49-F238E27FC236}">
                  <a16:creationId xmlns:a16="http://schemas.microsoft.com/office/drawing/2014/main" id="{C556CC63-607B-CF44-5809-5CB3A2EB5FD5}"/>
                </a:ext>
              </a:extLst>
            </p:cNvPr>
            <p:cNvGrpSpPr/>
            <p:nvPr/>
          </p:nvGrpSpPr>
          <p:grpSpPr bwMode="gray">
            <a:xfrm>
              <a:off x="12588390" y="-79900"/>
              <a:ext cx="781050" cy="781050"/>
              <a:chOff x="13063377" y="0"/>
              <a:chExt cx="781050" cy="781050"/>
            </a:xfrm>
          </p:grpSpPr>
          <p:sp>
            <p:nvSpPr>
              <p:cNvPr id="45" name="Ellipse 44">
                <a:extLst>
                  <a:ext uri="{FF2B5EF4-FFF2-40B4-BE49-F238E27FC236}">
                    <a16:creationId xmlns:a16="http://schemas.microsoft.com/office/drawing/2014/main" id="{AC8F73D0-5FED-2365-EE53-3B9661CF1E39}"/>
                  </a:ext>
                </a:extLst>
              </p:cNvPr>
              <p:cNvSpPr/>
              <p:nvPr/>
            </p:nvSpPr>
            <p:spPr bwMode="gray">
              <a:xfrm>
                <a:off x="13063377" y="0"/>
                <a:ext cx="781050" cy="78105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26">
                <a:extLst>
                  <a:ext uri="{FF2B5EF4-FFF2-40B4-BE49-F238E27FC236}">
                    <a16:creationId xmlns:a16="http://schemas.microsoft.com/office/drawing/2014/main" id="{412CC3F1-8485-5BAC-740E-05E344BCD6D1}"/>
                  </a:ext>
                </a:extLst>
              </p:cNvPr>
              <p:cNvGrpSpPr>
                <a:grpSpLocks noChangeAspect="1"/>
              </p:cNvGrpSpPr>
              <p:nvPr/>
            </p:nvGrpSpPr>
            <p:grpSpPr bwMode="gray">
              <a:xfrm>
                <a:off x="13245729" y="138525"/>
                <a:ext cx="416346" cy="504000"/>
                <a:chOff x="7177088" y="4749800"/>
                <a:chExt cx="603251" cy="730250"/>
              </a:xfrm>
            </p:grpSpPr>
            <p:sp>
              <p:nvSpPr>
                <p:cNvPr id="47" name="Freeform 354">
                  <a:extLst>
                    <a:ext uri="{FF2B5EF4-FFF2-40B4-BE49-F238E27FC236}">
                      <a16:creationId xmlns:a16="http://schemas.microsoft.com/office/drawing/2014/main" id="{31B583AB-E92E-D67C-C2DD-EF9EC7114135}"/>
                    </a:ext>
                  </a:extLst>
                </p:cNvPr>
                <p:cNvSpPr>
                  <a:spLocks/>
                </p:cNvSpPr>
                <p:nvPr/>
              </p:nvSpPr>
              <p:spPr bwMode="gray">
                <a:xfrm>
                  <a:off x="7304088" y="4851400"/>
                  <a:ext cx="374650" cy="469900"/>
                </a:xfrm>
                <a:custGeom>
                  <a:avLst/>
                  <a:gdLst>
                    <a:gd name="T0" fmla="*/ 329 w 493"/>
                    <a:gd name="T1" fmla="*/ 617 h 617"/>
                    <a:gd name="T2" fmla="*/ 329 w 493"/>
                    <a:gd name="T3" fmla="*/ 535 h 617"/>
                    <a:gd name="T4" fmla="*/ 373 w 493"/>
                    <a:gd name="T5" fmla="*/ 441 h 617"/>
                    <a:gd name="T6" fmla="*/ 335 w 493"/>
                    <a:gd name="T7" fmla="*/ 74 h 617"/>
                    <a:gd name="T8" fmla="*/ 9 w 493"/>
                    <a:gd name="T9" fmla="*/ 245 h 617"/>
                    <a:gd name="T10" fmla="*/ 87 w 493"/>
                    <a:gd name="T11" fmla="*/ 440 h 617"/>
                    <a:gd name="T12" fmla="*/ 131 w 493"/>
                    <a:gd name="T13" fmla="*/ 535 h 617"/>
                    <a:gd name="T14" fmla="*/ 131 w 493"/>
                    <a:gd name="T15" fmla="*/ 617 h 6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3" h="617">
                      <a:moveTo>
                        <a:pt x="329" y="617"/>
                      </a:moveTo>
                      <a:lnTo>
                        <a:pt x="329" y="535"/>
                      </a:lnTo>
                      <a:cubicBezTo>
                        <a:pt x="329" y="499"/>
                        <a:pt x="345" y="464"/>
                        <a:pt x="373" y="441"/>
                      </a:cubicBezTo>
                      <a:cubicBezTo>
                        <a:pt x="493" y="340"/>
                        <a:pt x="474" y="149"/>
                        <a:pt x="335" y="74"/>
                      </a:cubicBezTo>
                      <a:cubicBezTo>
                        <a:pt x="197" y="0"/>
                        <a:pt x="27" y="88"/>
                        <a:pt x="9" y="245"/>
                      </a:cubicBezTo>
                      <a:cubicBezTo>
                        <a:pt x="0" y="319"/>
                        <a:pt x="30" y="392"/>
                        <a:pt x="87" y="440"/>
                      </a:cubicBezTo>
                      <a:cubicBezTo>
                        <a:pt x="115" y="464"/>
                        <a:pt x="131" y="498"/>
                        <a:pt x="131" y="535"/>
                      </a:cubicBezTo>
                      <a:lnTo>
                        <a:pt x="131" y="617"/>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endParaRPr lang="en-US" dirty="0"/>
                </a:p>
              </p:txBody>
            </p:sp>
            <p:sp>
              <p:nvSpPr>
                <p:cNvPr id="48" name="Line 355">
                  <a:extLst>
                    <a:ext uri="{FF2B5EF4-FFF2-40B4-BE49-F238E27FC236}">
                      <a16:creationId xmlns:a16="http://schemas.microsoft.com/office/drawing/2014/main" id="{C6FD2D19-FF6C-16CE-51F1-4E0180812821}"/>
                    </a:ext>
                  </a:extLst>
                </p:cNvPr>
                <p:cNvSpPr>
                  <a:spLocks noChangeShapeType="1"/>
                </p:cNvSpPr>
                <p:nvPr/>
              </p:nvSpPr>
              <p:spPr bwMode="gray">
                <a:xfrm>
                  <a:off x="7400926" y="5364163"/>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49" name="Line 356">
                  <a:extLst>
                    <a:ext uri="{FF2B5EF4-FFF2-40B4-BE49-F238E27FC236}">
                      <a16:creationId xmlns:a16="http://schemas.microsoft.com/office/drawing/2014/main" id="{4E307F2F-3DE5-64C0-79AD-A233A45810FD}"/>
                    </a:ext>
                  </a:extLst>
                </p:cNvPr>
                <p:cNvSpPr>
                  <a:spLocks noChangeShapeType="1"/>
                </p:cNvSpPr>
                <p:nvPr/>
              </p:nvSpPr>
              <p:spPr bwMode="gray">
                <a:xfrm>
                  <a:off x="7400926" y="5402263"/>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0" name="Line 357">
                  <a:extLst>
                    <a:ext uri="{FF2B5EF4-FFF2-40B4-BE49-F238E27FC236}">
                      <a16:creationId xmlns:a16="http://schemas.microsoft.com/office/drawing/2014/main" id="{36B68178-C6D3-A6EA-070C-3154DAB3A5DA}"/>
                    </a:ext>
                  </a:extLst>
                </p:cNvPr>
                <p:cNvSpPr>
                  <a:spLocks noChangeShapeType="1"/>
                </p:cNvSpPr>
                <p:nvPr/>
              </p:nvSpPr>
              <p:spPr bwMode="gray">
                <a:xfrm>
                  <a:off x="7400926" y="5441950"/>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1" name="Line 358">
                  <a:extLst>
                    <a:ext uri="{FF2B5EF4-FFF2-40B4-BE49-F238E27FC236}">
                      <a16:creationId xmlns:a16="http://schemas.microsoft.com/office/drawing/2014/main" id="{B0C56CDD-2202-F7BB-3801-6E533B8C203D}"/>
                    </a:ext>
                  </a:extLst>
                </p:cNvPr>
                <p:cNvSpPr>
                  <a:spLocks noChangeShapeType="1"/>
                </p:cNvSpPr>
                <p:nvPr/>
              </p:nvSpPr>
              <p:spPr bwMode="gray">
                <a:xfrm>
                  <a:off x="7439026" y="5480050"/>
                  <a:ext cx="777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2" name="Line 359">
                  <a:extLst>
                    <a:ext uri="{FF2B5EF4-FFF2-40B4-BE49-F238E27FC236}">
                      <a16:creationId xmlns:a16="http://schemas.microsoft.com/office/drawing/2014/main" id="{AF2F60E2-94D4-0257-9AC4-EFAD21B85BDB}"/>
                    </a:ext>
                  </a:extLst>
                </p:cNvPr>
                <p:cNvSpPr>
                  <a:spLocks noChangeShapeType="1"/>
                </p:cNvSpPr>
                <p:nvPr/>
              </p:nvSpPr>
              <p:spPr bwMode="gray">
                <a:xfrm>
                  <a:off x="7177088" y="5049838"/>
                  <a:ext cx="682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3" name="Line 360">
                  <a:extLst>
                    <a:ext uri="{FF2B5EF4-FFF2-40B4-BE49-F238E27FC236}">
                      <a16:creationId xmlns:a16="http://schemas.microsoft.com/office/drawing/2014/main" id="{EDC1F667-4DEF-26BC-4004-28C5ED6745B7}"/>
                    </a:ext>
                  </a:extLst>
                </p:cNvPr>
                <p:cNvSpPr>
                  <a:spLocks noChangeShapeType="1"/>
                </p:cNvSpPr>
                <p:nvPr/>
              </p:nvSpPr>
              <p:spPr bwMode="gray">
                <a:xfrm flipH="1" flipV="1">
                  <a:off x="7265988" y="4837113"/>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4" name="Line 361">
                  <a:extLst>
                    <a:ext uri="{FF2B5EF4-FFF2-40B4-BE49-F238E27FC236}">
                      <a16:creationId xmlns:a16="http://schemas.microsoft.com/office/drawing/2014/main" id="{57514D56-F381-283C-F2B7-B46BA25B6106}"/>
                    </a:ext>
                  </a:extLst>
                </p:cNvPr>
                <p:cNvSpPr>
                  <a:spLocks noChangeShapeType="1"/>
                </p:cNvSpPr>
                <p:nvPr/>
              </p:nvSpPr>
              <p:spPr bwMode="gray">
                <a:xfrm>
                  <a:off x="7478713" y="4749800"/>
                  <a:ext cx="0" cy="6667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5" name="Line 362">
                  <a:extLst>
                    <a:ext uri="{FF2B5EF4-FFF2-40B4-BE49-F238E27FC236}">
                      <a16:creationId xmlns:a16="http://schemas.microsoft.com/office/drawing/2014/main" id="{11CCCF53-4DB5-0387-02D5-FAD1E7A05F0A}"/>
                    </a:ext>
                  </a:extLst>
                </p:cNvPr>
                <p:cNvSpPr>
                  <a:spLocks noChangeShapeType="1"/>
                </p:cNvSpPr>
                <p:nvPr/>
              </p:nvSpPr>
              <p:spPr bwMode="gray">
                <a:xfrm flipV="1">
                  <a:off x="7645401" y="4837113"/>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6" name="Line 363">
                  <a:extLst>
                    <a:ext uri="{FF2B5EF4-FFF2-40B4-BE49-F238E27FC236}">
                      <a16:creationId xmlns:a16="http://schemas.microsoft.com/office/drawing/2014/main" id="{9CE8E9A2-692A-1E4D-D37D-E21B1789EF5B}"/>
                    </a:ext>
                  </a:extLst>
                </p:cNvPr>
                <p:cNvSpPr>
                  <a:spLocks noChangeShapeType="1"/>
                </p:cNvSpPr>
                <p:nvPr/>
              </p:nvSpPr>
              <p:spPr bwMode="gray">
                <a:xfrm flipV="1">
                  <a:off x="7265988" y="5214938"/>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7" name="Line 364">
                  <a:extLst>
                    <a:ext uri="{FF2B5EF4-FFF2-40B4-BE49-F238E27FC236}">
                      <a16:creationId xmlns:a16="http://schemas.microsoft.com/office/drawing/2014/main" id="{51E8EB8A-F472-8171-7986-FE253D888396}"/>
                    </a:ext>
                  </a:extLst>
                </p:cNvPr>
                <p:cNvSpPr>
                  <a:spLocks noChangeShapeType="1"/>
                </p:cNvSpPr>
                <p:nvPr/>
              </p:nvSpPr>
              <p:spPr bwMode="gray">
                <a:xfrm flipH="1" flipV="1">
                  <a:off x="7645401" y="5214938"/>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8" name="Line 365">
                  <a:extLst>
                    <a:ext uri="{FF2B5EF4-FFF2-40B4-BE49-F238E27FC236}">
                      <a16:creationId xmlns:a16="http://schemas.microsoft.com/office/drawing/2014/main" id="{7F698A75-A68B-1BF2-2C92-32F62F93EC21}"/>
                    </a:ext>
                  </a:extLst>
                </p:cNvPr>
                <p:cNvSpPr>
                  <a:spLocks noChangeShapeType="1"/>
                </p:cNvSpPr>
                <p:nvPr/>
              </p:nvSpPr>
              <p:spPr bwMode="gray">
                <a:xfrm flipH="1">
                  <a:off x="7712076" y="5049838"/>
                  <a:ext cx="682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grpSp>
        </p:grpSp>
      </p:grpSp>
      <p:pic>
        <p:nvPicPr>
          <p:cNvPr id="5" name="Picture 4">
            <a:extLst>
              <a:ext uri="{FF2B5EF4-FFF2-40B4-BE49-F238E27FC236}">
                <a16:creationId xmlns:a16="http://schemas.microsoft.com/office/drawing/2014/main" id="{9DF27599-EADA-8EAC-E301-F185A2BF36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57400" y="2300602"/>
            <a:ext cx="2471777" cy="1916727"/>
          </a:xfrm>
          <a:prstGeom prst="rect">
            <a:avLst/>
          </a:prstGeom>
        </p:spPr>
      </p:pic>
      <p:pic>
        <p:nvPicPr>
          <p:cNvPr id="6" name="Picture 5">
            <a:extLst>
              <a:ext uri="{FF2B5EF4-FFF2-40B4-BE49-F238E27FC236}">
                <a16:creationId xmlns:a16="http://schemas.microsoft.com/office/drawing/2014/main" id="{89F99EDC-8976-5CF3-A15A-8F6409DB8F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55464" y="4301338"/>
            <a:ext cx="2473714" cy="1972461"/>
          </a:xfrm>
          <a:prstGeom prst="rect">
            <a:avLst/>
          </a:prstGeom>
        </p:spPr>
      </p:pic>
      <p:sp>
        <p:nvSpPr>
          <p:cNvPr id="8" name="TextBox 16">
            <a:extLst>
              <a:ext uri="{FF2B5EF4-FFF2-40B4-BE49-F238E27FC236}">
                <a16:creationId xmlns:a16="http://schemas.microsoft.com/office/drawing/2014/main" id="{D9D42585-CC91-B2F1-692B-1551BFCE6C5B}"/>
              </a:ext>
            </a:extLst>
          </p:cNvPr>
          <p:cNvSpPr txBox="1"/>
          <p:nvPr/>
        </p:nvSpPr>
        <p:spPr>
          <a:xfrm>
            <a:off x="1171979" y="1674058"/>
            <a:ext cx="6397085" cy="4373505"/>
          </a:xfrm>
          <a:prstGeom prst="rect">
            <a:avLst/>
          </a:prstGeom>
        </p:spPr>
        <p:txBody>
          <a:bodyPr wrap="square" lIns="0" tIns="0" rIns="0" bIns="0" rtlCol="0" anchor="t">
            <a:spAutoFit/>
          </a:bodyPr>
          <a:lstStyle/>
          <a:p>
            <a:r>
              <a:rPr lang="en-GB" sz="1600" dirty="0">
                <a:latin typeface="+mj-lt"/>
                <a:sym typeface="Garet 1 Light"/>
              </a:rPr>
              <a:t>Feature Validation</a:t>
            </a:r>
          </a:p>
          <a:p>
            <a:endParaRPr lang="en-GB" sz="1600" dirty="0">
              <a:latin typeface="+mj-lt"/>
              <a:sym typeface="Garet 1 Light"/>
            </a:endParaRPr>
          </a:p>
          <a:p>
            <a:pPr marL="285750" indent="-285750">
              <a:buFont typeface="Arial" panose="020B0604020202020204" pitchFamily="34" charset="0"/>
              <a:buChar char="•"/>
            </a:pPr>
            <a:r>
              <a:rPr lang="en-GB" sz="1400" dirty="0">
                <a:latin typeface="+mj-lt"/>
                <a:sym typeface="Garet 1 Light"/>
              </a:rPr>
              <a:t>Primarily validation of ILI feature sizing using external NDT techniques.</a:t>
            </a:r>
          </a:p>
          <a:p>
            <a:pPr marL="742950" lvl="1" indent="-285750">
              <a:buFont typeface="Arial" panose="020B0604020202020204" pitchFamily="34" charset="0"/>
              <a:buChar char="•"/>
            </a:pPr>
            <a:r>
              <a:rPr lang="en-GB" sz="1200" dirty="0">
                <a:latin typeface="+mj-lt"/>
                <a:sym typeface="Garet 1 Light"/>
              </a:rPr>
              <a:t>PAUT, TOFD, manual shear-wave, MPI and sometimes radiography most common field applied techniques for pipelines.</a:t>
            </a:r>
          </a:p>
          <a:p>
            <a:pPr marL="742950" lvl="1" indent="-285750">
              <a:buFont typeface="Arial" panose="020B0604020202020204" pitchFamily="34" charset="0"/>
              <a:buChar char="•"/>
            </a:pPr>
            <a:r>
              <a:rPr lang="en-GB" sz="1200" dirty="0">
                <a:latin typeface="+mj-lt"/>
                <a:sym typeface="Garet 1 Light"/>
              </a:rPr>
              <a:t>Progressive grinding (destructive) also undertaken to size as well as preventing growth of low-level features. </a:t>
            </a:r>
          </a:p>
          <a:p>
            <a:pPr marL="285750" indent="-285750">
              <a:buFont typeface="Arial" panose="020B0604020202020204" pitchFamily="34" charset="0"/>
              <a:buChar char="•"/>
            </a:pPr>
            <a:endParaRPr lang="en-GB" sz="1400" dirty="0">
              <a:latin typeface="+mj-lt"/>
              <a:sym typeface="Garet 1 Light"/>
            </a:endParaRPr>
          </a:p>
          <a:p>
            <a:pPr marL="285750" indent="-285750">
              <a:buFont typeface="Arial" panose="020B0604020202020204" pitchFamily="34" charset="0"/>
              <a:buChar char="•"/>
            </a:pPr>
            <a:r>
              <a:rPr lang="en-GB" sz="1400" dirty="0">
                <a:latin typeface="+mj-lt"/>
                <a:sym typeface="Garet 1 Light"/>
              </a:rPr>
              <a:t>Can provide some input into </a:t>
            </a:r>
            <a:r>
              <a:rPr lang="en-GB" sz="1400" b="1" dirty="0">
                <a:latin typeface="+mj-lt"/>
                <a:sym typeface="Garet 1 Light"/>
              </a:rPr>
              <a:t>feature classification </a:t>
            </a:r>
            <a:r>
              <a:rPr lang="en-GB" sz="1400" dirty="0">
                <a:latin typeface="+mj-lt"/>
                <a:sym typeface="Garet 1 Light"/>
              </a:rPr>
              <a:t>in terms of feature morphology depending on inspection conditions and inspector experience.</a:t>
            </a:r>
          </a:p>
          <a:p>
            <a:pPr marL="285750" indent="-285750">
              <a:buFont typeface="Arial" panose="020B0604020202020204" pitchFamily="34" charset="0"/>
              <a:buChar char="•"/>
            </a:pPr>
            <a:endParaRPr lang="en-GB" sz="1400" dirty="0">
              <a:latin typeface="+mj-lt"/>
              <a:sym typeface="Garet 1 Light"/>
            </a:endParaRPr>
          </a:p>
          <a:p>
            <a:pPr marL="285750" indent="-285750">
              <a:buFont typeface="Arial" panose="020B0604020202020204" pitchFamily="34" charset="0"/>
              <a:buChar char="•"/>
            </a:pPr>
            <a:r>
              <a:rPr lang="en-GB" sz="1400" b="1" u="sng" dirty="0">
                <a:latin typeface="+mj-lt"/>
                <a:sym typeface="Garet 1 Light"/>
              </a:rPr>
              <a:t>NDT OF CRACKING IS NOT THE GROUND TRUTH – </a:t>
            </a:r>
            <a:r>
              <a:rPr lang="en-GB" sz="1400" dirty="0">
                <a:latin typeface="+mj-lt"/>
                <a:sym typeface="Garet 1 Light"/>
              </a:rPr>
              <a:t>NDT requires use of appropriate equipment with well trained operators who understand cracking.</a:t>
            </a:r>
            <a:endParaRPr lang="en-GB" sz="1400" b="1" u="sng" dirty="0">
              <a:latin typeface="+mj-lt"/>
              <a:sym typeface="Garet 1 Light"/>
            </a:endParaRPr>
          </a:p>
          <a:p>
            <a:pPr marL="285750" indent="-285750">
              <a:buFont typeface="Arial" panose="020B0604020202020204" pitchFamily="34" charset="0"/>
              <a:buChar char="•"/>
            </a:pPr>
            <a:endParaRPr lang="en-GB" sz="1400" dirty="0">
              <a:latin typeface="+mj-lt"/>
              <a:sym typeface="Garet 1 Light"/>
            </a:endParaRPr>
          </a:p>
          <a:p>
            <a:pPr marL="285750" indent="-285750">
              <a:buFont typeface="Arial" panose="020B0604020202020204" pitchFamily="34" charset="0"/>
              <a:buChar char="•"/>
            </a:pPr>
            <a:r>
              <a:rPr lang="en-GB" sz="1400" b="1" dirty="0">
                <a:latin typeface="+mj-lt"/>
                <a:sym typeface="Garet 1 Light"/>
              </a:rPr>
              <a:t>True confidence in feature morphology and growth mechanisms often requires cut-out </a:t>
            </a:r>
            <a:r>
              <a:rPr lang="en-GB" sz="1400" dirty="0">
                <a:latin typeface="+mj-lt"/>
                <a:sym typeface="Garet 1 Light"/>
              </a:rPr>
              <a:t>and laboratory-based metallography of the features, with the benefit of enabling material testing to be performed</a:t>
            </a:r>
          </a:p>
          <a:p>
            <a:pPr lvl="1"/>
            <a:endParaRPr lang="en-GB" sz="1400" dirty="0">
              <a:latin typeface="+mj-lt"/>
              <a:sym typeface="Garet 1 Light"/>
            </a:endParaRPr>
          </a:p>
          <a:p>
            <a:pPr marL="1200150" lvl="2" indent="-285750">
              <a:buFont typeface="Arial" panose="020B0604020202020204" pitchFamily="34" charset="0"/>
              <a:buChar char="•"/>
            </a:pPr>
            <a:r>
              <a:rPr lang="en-GB" sz="1200" b="1" i="1" dirty="0">
                <a:latin typeface="+mj-lt"/>
                <a:sym typeface="Garet 1 Light"/>
              </a:rPr>
              <a:t>Proactive crack management tip: Consider using MPI over the entire spool during every dig – cracking may be found when least expected.</a:t>
            </a:r>
          </a:p>
          <a:p>
            <a:pPr marL="742950" lvl="1" indent="-285750">
              <a:buFont typeface="Arial" panose="020B0604020202020204" pitchFamily="34" charset="0"/>
              <a:buChar char="•"/>
            </a:pPr>
            <a:endParaRPr lang="en-GB" sz="1220" dirty="0">
              <a:latin typeface="+mj-lt"/>
              <a:sym typeface="Garet 1 Light"/>
            </a:endParaRPr>
          </a:p>
        </p:txBody>
      </p:sp>
    </p:spTree>
    <p:extLst>
      <p:ext uri="{BB962C8B-B14F-4D97-AF65-F5344CB8AC3E}">
        <p14:creationId xmlns:p14="http://schemas.microsoft.com/office/powerpoint/2010/main" val="10975069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B6128-996C-56CE-EBD0-3FBFE57A6380}"/>
            </a:ext>
          </a:extLst>
        </p:cNvPr>
        <p:cNvGrpSpPr/>
        <p:nvPr/>
      </p:nvGrpSpPr>
      <p:grpSpPr>
        <a:xfrm>
          <a:off x="0" y="0"/>
          <a:ext cx="0" cy="0"/>
          <a:chOff x="0" y="0"/>
          <a:chExt cx="0" cy="0"/>
        </a:xfrm>
      </p:grpSpPr>
      <p:sp>
        <p:nvSpPr>
          <p:cNvPr id="7" name="Titel 6">
            <a:extLst>
              <a:ext uri="{FF2B5EF4-FFF2-40B4-BE49-F238E27FC236}">
                <a16:creationId xmlns:a16="http://schemas.microsoft.com/office/drawing/2014/main" id="{534CEC40-B0D1-5A1F-29C5-2B4E9E6097A3}"/>
              </a:ext>
            </a:extLst>
          </p:cNvPr>
          <p:cNvSpPr>
            <a:spLocks noGrp="1"/>
          </p:cNvSpPr>
          <p:nvPr>
            <p:ph type="title"/>
          </p:nvPr>
        </p:nvSpPr>
        <p:spPr bwMode="gray"/>
        <p:txBody>
          <a:bodyPr/>
          <a:lstStyle/>
          <a:p>
            <a:r>
              <a:rPr lang="en-US" dirty="0"/>
              <a:t>Crack Management</a:t>
            </a:r>
            <a:br>
              <a:rPr lang="en-US" dirty="0"/>
            </a:br>
            <a:r>
              <a:rPr lang="en-US" b="0" dirty="0" err="1"/>
              <a:t>Management</a:t>
            </a:r>
            <a:r>
              <a:rPr lang="en-US" b="0" dirty="0"/>
              <a:t> plan</a:t>
            </a:r>
            <a:br>
              <a:rPr lang="en-US" dirty="0"/>
            </a:br>
            <a:br>
              <a:rPr lang="en-US" dirty="0"/>
            </a:br>
            <a:endParaRPr lang="en-US" b="0" dirty="0"/>
          </a:p>
        </p:txBody>
      </p:sp>
      <p:sp>
        <p:nvSpPr>
          <p:cNvPr id="20" name="Foliennummernplatzhalter 2">
            <a:extLst>
              <a:ext uri="{FF2B5EF4-FFF2-40B4-BE49-F238E27FC236}">
                <a16:creationId xmlns:a16="http://schemas.microsoft.com/office/drawing/2014/main" id="{D95B0A5F-F33D-3EBE-A677-D65437983553}"/>
              </a:ext>
            </a:extLst>
          </p:cNvPr>
          <p:cNvSpPr>
            <a:spLocks noGrp="1"/>
          </p:cNvSpPr>
          <p:nvPr>
            <p:ph type="sldNum" sz="quarter" idx="4"/>
          </p:nvPr>
        </p:nvSpPr>
        <p:spPr bwMode="gray">
          <a:prstGeom prst="rect">
            <a:avLst/>
          </a:prstGeom>
          <a:noFill/>
        </p:spPr>
        <p:txBody>
          <a:bodyPr vert="horz" lIns="0" tIns="0" rIns="0" bIns="0" rtlCol="0" anchor="ctr" anchorCtr="0"/>
          <a:lstStyle>
            <a:lvl1pPr algn="r">
              <a:defRPr lang="en-US" sz="1000" b="1" kern="1200" smtClean="0">
                <a:solidFill>
                  <a:schemeClr val="tx2"/>
                </a:solidFill>
                <a:latin typeface="+mn-lt"/>
                <a:ea typeface="+mn-ea"/>
                <a:cs typeface="+mn-cs"/>
              </a:defRPr>
            </a:lvl1pPr>
          </a:lstStyle>
          <a:p>
            <a:fld id="{175B214D-6BE7-42B0-9C13-90FEE9B2482C}" type="slidenum">
              <a:rPr lang="en-US" smtClean="0">
                <a:solidFill>
                  <a:schemeClr val="bg2"/>
                </a:solidFill>
              </a:rPr>
              <a:pPr/>
              <a:t>31</a:t>
            </a:fld>
            <a:endParaRPr lang="en-US" b="0" dirty="0">
              <a:solidFill>
                <a:schemeClr val="bg2"/>
              </a:solidFill>
            </a:endParaRPr>
          </a:p>
        </p:txBody>
      </p:sp>
      <p:sp>
        <p:nvSpPr>
          <p:cNvPr id="21" name="Fußzeilenplatzhalter 5">
            <a:extLst>
              <a:ext uri="{FF2B5EF4-FFF2-40B4-BE49-F238E27FC236}">
                <a16:creationId xmlns:a16="http://schemas.microsoft.com/office/drawing/2014/main" id="{A85C5378-DDD1-26C9-669C-5E8D93602DBF}"/>
              </a:ext>
            </a:extLst>
          </p:cNvPr>
          <p:cNvSpPr>
            <a:spLocks noGrp="1"/>
          </p:cNvSpPr>
          <p:nvPr>
            <p:ph type="ftr" sz="quarter" idx="3"/>
          </p:nvPr>
        </p:nvSpPr>
        <p:spPr bwMode="gray">
          <a:prstGeom prst="rect">
            <a:avLst/>
          </a:prstGeom>
        </p:spPr>
        <p:txBody>
          <a:bodyPr vert="horz" lIns="0" tIns="0" rIns="0" bIns="0" rtlCol="0" anchor="ctr">
            <a:noAutofit/>
          </a:bodyPr>
          <a:lstStyle>
            <a:lvl1pPr algn="l">
              <a:defRPr sz="1000">
                <a:solidFill>
                  <a:schemeClr val="tx2"/>
                </a:solidFill>
              </a:defRPr>
            </a:lvl1pPr>
          </a:lstStyle>
          <a:p>
            <a:r>
              <a:rPr lang="en-GB" noProof="0" dirty="0">
                <a:solidFill>
                  <a:schemeClr val="bg2"/>
                </a:solidFill>
              </a:rPr>
              <a:t>Finding the Needle in the Haystack</a:t>
            </a:r>
            <a:r>
              <a:rPr lang="en-US" noProof="0" dirty="0">
                <a:solidFill>
                  <a:schemeClr val="bg2"/>
                </a:solidFill>
              </a:rPr>
              <a:t> | © ROSEN Group 2025</a:t>
            </a:r>
          </a:p>
        </p:txBody>
      </p:sp>
      <p:grpSp>
        <p:nvGrpSpPr>
          <p:cNvPr id="42" name="Gruppieren 41">
            <a:extLst>
              <a:ext uri="{FF2B5EF4-FFF2-40B4-BE49-F238E27FC236}">
                <a16:creationId xmlns:a16="http://schemas.microsoft.com/office/drawing/2014/main" id="{36088E8E-3DC5-8F25-FE3B-E78809162EF9}"/>
              </a:ext>
            </a:extLst>
          </p:cNvPr>
          <p:cNvGrpSpPr>
            <a:grpSpLocks noChangeAspect="1"/>
          </p:cNvGrpSpPr>
          <p:nvPr/>
        </p:nvGrpSpPr>
        <p:grpSpPr bwMode="gray">
          <a:xfrm>
            <a:off x="12755043" y="0"/>
            <a:ext cx="3480873" cy="6165971"/>
            <a:chOff x="12588390" y="-79900"/>
            <a:chExt cx="3480873" cy="6165971"/>
          </a:xfrm>
        </p:grpSpPr>
        <p:sp>
          <p:nvSpPr>
            <p:cNvPr id="43" name="Rechteck 42">
              <a:extLst>
                <a:ext uri="{FF2B5EF4-FFF2-40B4-BE49-F238E27FC236}">
                  <a16:creationId xmlns:a16="http://schemas.microsoft.com/office/drawing/2014/main" id="{A6A260B5-AD4F-6887-7CBF-06EE40ADD7DA}"/>
                </a:ext>
              </a:extLst>
            </p:cNvPr>
            <p:cNvSpPr/>
            <p:nvPr/>
          </p:nvSpPr>
          <p:spPr bwMode="gray">
            <a:xfrm>
              <a:off x="12978915" y="302922"/>
              <a:ext cx="3090348" cy="578314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44000" tIns="612000" rIns="144000" bIns="144000" rtlCol="0" anchor="t" anchorCtr="0"/>
            <a:lstStyle/>
            <a:p>
              <a:pPr lvl="0" defTabSz="742950" fontAlgn="base">
                <a:lnSpc>
                  <a:spcPct val="110000"/>
                </a:lnSpc>
                <a:spcAft>
                  <a:spcPts val="1200"/>
                </a:spcAft>
                <a:buClr>
                  <a:srgbClr val="506491"/>
                </a:buClr>
                <a:tabLst>
                  <a:tab pos="216694" algn="l"/>
                  <a:tab pos="441127" algn="l"/>
                  <a:tab pos="657820" algn="l"/>
                  <a:tab pos="874514" algn="l"/>
                </a:tabLst>
                <a:defRPr/>
              </a:pPr>
              <a:r>
                <a:rPr lang="en-US" sz="1400" b="1" dirty="0">
                  <a:solidFill>
                    <a:schemeClr val="bg1"/>
                  </a:solidFill>
                </a:rPr>
                <a:t>Headlines</a:t>
              </a:r>
              <a:br>
                <a:rPr lang="en-US" sz="1400" b="1" dirty="0">
                  <a:solidFill>
                    <a:schemeClr val="bg1"/>
                  </a:solidFill>
                </a:rPr>
              </a:br>
              <a:r>
                <a:rPr lang="en-US" sz="1200" dirty="0">
                  <a:solidFill>
                    <a:schemeClr val="bg1"/>
                  </a:solidFill>
                </a:rPr>
                <a:t>Please use upper and lower case for headlines and subheadlines</a:t>
              </a:r>
            </a:p>
            <a:p>
              <a:pPr defTabSz="742950">
                <a:buSzTx/>
                <a:tabLst>
                  <a:tab pos="216694" algn="l"/>
                  <a:tab pos="441127" algn="l"/>
                  <a:tab pos="657820" algn="l"/>
                  <a:tab pos="874514" algn="l"/>
                </a:tabLst>
                <a:defRPr/>
              </a:pPr>
              <a:r>
                <a:rPr lang="en-US" sz="1200" dirty="0">
                  <a:solidFill>
                    <a:schemeClr val="bg1"/>
                  </a:solidFill>
                </a:rPr>
                <a:t>Headlines: </a:t>
              </a:r>
              <a:r>
                <a:rPr lang="en-US" sz="1200" b="1" dirty="0">
                  <a:solidFill>
                    <a:schemeClr val="bg1"/>
                  </a:solidFill>
                </a:rPr>
                <a:t>Arial (bold)</a:t>
              </a:r>
            </a:p>
            <a:p>
              <a:pPr defTabSz="742950">
                <a:buSzTx/>
                <a:tabLst>
                  <a:tab pos="216694" algn="l"/>
                  <a:tab pos="441127" algn="l"/>
                  <a:tab pos="657820" algn="l"/>
                  <a:tab pos="874514" algn="l"/>
                </a:tabLst>
                <a:defRPr/>
              </a:pPr>
              <a:r>
                <a:rPr lang="en-US" sz="1200" dirty="0">
                  <a:solidFill>
                    <a:schemeClr val="bg1"/>
                  </a:solidFill>
                </a:rPr>
                <a:t>Sub headlines: Arial (not bold)</a:t>
              </a:r>
            </a:p>
            <a:p>
              <a:pPr>
                <a:lnSpc>
                  <a:spcPct val="110000"/>
                </a:lnSpc>
                <a:spcAft>
                  <a:spcPts val="300"/>
                </a:spcAft>
              </a:pPr>
              <a:endParaRPr lang="en-US" sz="1400" b="1" dirty="0">
                <a:solidFill>
                  <a:schemeClr val="bg1"/>
                </a:solidFill>
              </a:endParaRPr>
            </a:p>
            <a:p>
              <a:pPr>
                <a:lnSpc>
                  <a:spcPct val="110000"/>
                </a:lnSpc>
                <a:spcAft>
                  <a:spcPts val="300"/>
                </a:spcAft>
              </a:pPr>
              <a:r>
                <a:rPr lang="en-US" sz="1400" b="1" dirty="0">
                  <a:solidFill>
                    <a:schemeClr val="bg1"/>
                  </a:solidFill>
                </a:rPr>
                <a:t>Bullet List</a:t>
              </a:r>
              <a:endParaRPr lang="en-US" sz="1200" dirty="0">
                <a:solidFill>
                  <a:schemeClr val="bg1"/>
                </a:solidFill>
              </a:endParaRPr>
            </a:p>
            <a:p>
              <a:pPr>
                <a:lnSpc>
                  <a:spcPct val="110000"/>
                </a:lnSpc>
                <a:spcAft>
                  <a:spcPts val="1200"/>
                </a:spcAft>
              </a:pPr>
              <a:r>
                <a:rPr lang="en-US" sz="1200" dirty="0">
                  <a:solidFill>
                    <a:schemeClr val="bg1"/>
                  </a:solidFill>
                </a:rPr>
                <a:t>Bullet points do not necessarily have to be used and can be removed in the “Home" menu bar under the "Bullets" tab.</a:t>
              </a:r>
            </a:p>
            <a:p>
              <a:pPr>
                <a:lnSpc>
                  <a:spcPct val="110000"/>
                </a:lnSpc>
                <a:spcAft>
                  <a:spcPts val="300"/>
                </a:spcAft>
              </a:pPr>
              <a:r>
                <a:rPr lang="en-US" sz="1400" b="1" dirty="0">
                  <a:solidFill>
                    <a:schemeClr val="bg1"/>
                  </a:solidFill>
                </a:rPr>
                <a:t>Font size for </a:t>
              </a:r>
              <a:br>
                <a:rPr lang="en-US" sz="1400" b="1" dirty="0">
                  <a:solidFill>
                    <a:schemeClr val="bg1"/>
                  </a:solidFill>
                </a:rPr>
              </a:br>
              <a:r>
                <a:rPr lang="en-US" sz="1400" b="1" dirty="0">
                  <a:solidFill>
                    <a:schemeClr val="bg1"/>
                  </a:solidFill>
                </a:rPr>
                <a:t>content slides</a:t>
              </a:r>
            </a:p>
            <a:p>
              <a:pPr>
                <a:lnSpc>
                  <a:spcPct val="110000"/>
                </a:lnSpc>
                <a:spcAft>
                  <a:spcPts val="300"/>
                </a:spcAft>
              </a:pPr>
              <a:r>
                <a:rPr lang="en-US" sz="1200" dirty="0">
                  <a:solidFill>
                    <a:schemeClr val="bg1"/>
                  </a:solidFill>
                </a:rPr>
                <a:t>Please use a consistent font size of 16 pt. for Subheadlines and 14 pt. for body text. For text-heavy slides, a font size of 12 pt. can be used for body text and 14 pt. for Subheadlines.</a:t>
              </a:r>
            </a:p>
            <a:p>
              <a:pPr>
                <a:lnSpc>
                  <a:spcPct val="110000"/>
                </a:lnSpc>
                <a:spcAft>
                  <a:spcPts val="300"/>
                </a:spcAft>
              </a:pPr>
              <a:r>
                <a:rPr lang="en-US" sz="1200" dirty="0">
                  <a:solidFill>
                    <a:schemeClr val="bg1"/>
                  </a:solidFill>
                </a:rPr>
                <a:t>The minimum size for continuous text should not exceed 12 pts.</a:t>
              </a:r>
            </a:p>
            <a:p>
              <a:pPr>
                <a:lnSpc>
                  <a:spcPct val="110000"/>
                </a:lnSpc>
                <a:spcAft>
                  <a:spcPts val="300"/>
                </a:spcAft>
              </a:pPr>
              <a:r>
                <a:rPr lang="en-US" sz="1200" b="1" dirty="0">
                  <a:solidFill>
                    <a:schemeClr val="bg1"/>
                  </a:solidFill>
                </a:rPr>
                <a:t>Line spacing: </a:t>
              </a:r>
              <a:r>
                <a:rPr lang="en-US" sz="1200" dirty="0">
                  <a:solidFill>
                    <a:schemeClr val="bg1"/>
                  </a:solidFill>
                </a:rPr>
                <a:t>1.1 </a:t>
              </a:r>
            </a:p>
            <a:p>
              <a:pPr>
                <a:lnSpc>
                  <a:spcPct val="110000"/>
                </a:lnSpc>
                <a:spcAft>
                  <a:spcPts val="300"/>
                </a:spcAft>
              </a:pPr>
              <a:r>
                <a:rPr lang="en-US" sz="1200" b="1" dirty="0">
                  <a:solidFill>
                    <a:schemeClr val="bg1"/>
                  </a:solidFill>
                </a:rPr>
                <a:t>Spacing between paragraphs: </a:t>
              </a:r>
              <a:r>
                <a:rPr lang="en-US" sz="1200" dirty="0">
                  <a:solidFill>
                    <a:schemeClr val="bg1"/>
                  </a:solidFill>
                </a:rPr>
                <a:t>6 pt.</a:t>
              </a:r>
            </a:p>
            <a:p>
              <a:pPr>
                <a:lnSpc>
                  <a:spcPct val="110000"/>
                </a:lnSpc>
                <a:spcAft>
                  <a:spcPts val="300"/>
                </a:spcAft>
              </a:pPr>
              <a:endParaRPr lang="en-US" sz="1200" dirty="0">
                <a:solidFill>
                  <a:schemeClr val="bg1"/>
                </a:solidFill>
              </a:endParaRPr>
            </a:p>
          </p:txBody>
        </p:sp>
        <p:grpSp>
          <p:nvGrpSpPr>
            <p:cNvPr id="44" name="Gruppieren 43">
              <a:extLst>
                <a:ext uri="{FF2B5EF4-FFF2-40B4-BE49-F238E27FC236}">
                  <a16:creationId xmlns:a16="http://schemas.microsoft.com/office/drawing/2014/main" id="{407F4EC6-6A2B-96A5-A1EB-7A2D87732BFD}"/>
                </a:ext>
              </a:extLst>
            </p:cNvPr>
            <p:cNvGrpSpPr/>
            <p:nvPr/>
          </p:nvGrpSpPr>
          <p:grpSpPr bwMode="gray">
            <a:xfrm>
              <a:off x="12588390" y="-79900"/>
              <a:ext cx="781050" cy="781050"/>
              <a:chOff x="13063377" y="0"/>
              <a:chExt cx="781050" cy="781050"/>
            </a:xfrm>
          </p:grpSpPr>
          <p:sp>
            <p:nvSpPr>
              <p:cNvPr id="45" name="Ellipse 44">
                <a:extLst>
                  <a:ext uri="{FF2B5EF4-FFF2-40B4-BE49-F238E27FC236}">
                    <a16:creationId xmlns:a16="http://schemas.microsoft.com/office/drawing/2014/main" id="{5160D3C2-4386-F437-0573-6D3B14C77245}"/>
                  </a:ext>
                </a:extLst>
              </p:cNvPr>
              <p:cNvSpPr/>
              <p:nvPr/>
            </p:nvSpPr>
            <p:spPr bwMode="gray">
              <a:xfrm>
                <a:off x="13063377" y="0"/>
                <a:ext cx="781050" cy="78105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26">
                <a:extLst>
                  <a:ext uri="{FF2B5EF4-FFF2-40B4-BE49-F238E27FC236}">
                    <a16:creationId xmlns:a16="http://schemas.microsoft.com/office/drawing/2014/main" id="{CCB07A72-4C66-89E8-9FDC-FADBE000C8C6}"/>
                  </a:ext>
                </a:extLst>
              </p:cNvPr>
              <p:cNvGrpSpPr>
                <a:grpSpLocks noChangeAspect="1"/>
              </p:cNvGrpSpPr>
              <p:nvPr/>
            </p:nvGrpSpPr>
            <p:grpSpPr bwMode="gray">
              <a:xfrm>
                <a:off x="13245729" y="138525"/>
                <a:ext cx="416346" cy="504000"/>
                <a:chOff x="7177088" y="4749800"/>
                <a:chExt cx="603251" cy="730250"/>
              </a:xfrm>
            </p:grpSpPr>
            <p:sp>
              <p:nvSpPr>
                <p:cNvPr id="47" name="Freeform 354">
                  <a:extLst>
                    <a:ext uri="{FF2B5EF4-FFF2-40B4-BE49-F238E27FC236}">
                      <a16:creationId xmlns:a16="http://schemas.microsoft.com/office/drawing/2014/main" id="{366C3BED-CF89-D0ED-0FB8-85DBCAED0195}"/>
                    </a:ext>
                  </a:extLst>
                </p:cNvPr>
                <p:cNvSpPr>
                  <a:spLocks/>
                </p:cNvSpPr>
                <p:nvPr/>
              </p:nvSpPr>
              <p:spPr bwMode="gray">
                <a:xfrm>
                  <a:off x="7304088" y="4851400"/>
                  <a:ext cx="374650" cy="469900"/>
                </a:xfrm>
                <a:custGeom>
                  <a:avLst/>
                  <a:gdLst>
                    <a:gd name="T0" fmla="*/ 329 w 493"/>
                    <a:gd name="T1" fmla="*/ 617 h 617"/>
                    <a:gd name="T2" fmla="*/ 329 w 493"/>
                    <a:gd name="T3" fmla="*/ 535 h 617"/>
                    <a:gd name="T4" fmla="*/ 373 w 493"/>
                    <a:gd name="T5" fmla="*/ 441 h 617"/>
                    <a:gd name="T6" fmla="*/ 335 w 493"/>
                    <a:gd name="T7" fmla="*/ 74 h 617"/>
                    <a:gd name="T8" fmla="*/ 9 w 493"/>
                    <a:gd name="T9" fmla="*/ 245 h 617"/>
                    <a:gd name="T10" fmla="*/ 87 w 493"/>
                    <a:gd name="T11" fmla="*/ 440 h 617"/>
                    <a:gd name="T12" fmla="*/ 131 w 493"/>
                    <a:gd name="T13" fmla="*/ 535 h 617"/>
                    <a:gd name="T14" fmla="*/ 131 w 493"/>
                    <a:gd name="T15" fmla="*/ 617 h 6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3" h="617">
                      <a:moveTo>
                        <a:pt x="329" y="617"/>
                      </a:moveTo>
                      <a:lnTo>
                        <a:pt x="329" y="535"/>
                      </a:lnTo>
                      <a:cubicBezTo>
                        <a:pt x="329" y="499"/>
                        <a:pt x="345" y="464"/>
                        <a:pt x="373" y="441"/>
                      </a:cubicBezTo>
                      <a:cubicBezTo>
                        <a:pt x="493" y="340"/>
                        <a:pt x="474" y="149"/>
                        <a:pt x="335" y="74"/>
                      </a:cubicBezTo>
                      <a:cubicBezTo>
                        <a:pt x="197" y="0"/>
                        <a:pt x="27" y="88"/>
                        <a:pt x="9" y="245"/>
                      </a:cubicBezTo>
                      <a:cubicBezTo>
                        <a:pt x="0" y="319"/>
                        <a:pt x="30" y="392"/>
                        <a:pt x="87" y="440"/>
                      </a:cubicBezTo>
                      <a:cubicBezTo>
                        <a:pt x="115" y="464"/>
                        <a:pt x="131" y="498"/>
                        <a:pt x="131" y="535"/>
                      </a:cubicBezTo>
                      <a:lnTo>
                        <a:pt x="131" y="617"/>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endParaRPr lang="en-US" dirty="0"/>
                </a:p>
              </p:txBody>
            </p:sp>
            <p:sp>
              <p:nvSpPr>
                <p:cNvPr id="48" name="Line 355">
                  <a:extLst>
                    <a:ext uri="{FF2B5EF4-FFF2-40B4-BE49-F238E27FC236}">
                      <a16:creationId xmlns:a16="http://schemas.microsoft.com/office/drawing/2014/main" id="{92596A03-5EF7-9817-E376-47832BA7E545}"/>
                    </a:ext>
                  </a:extLst>
                </p:cNvPr>
                <p:cNvSpPr>
                  <a:spLocks noChangeShapeType="1"/>
                </p:cNvSpPr>
                <p:nvPr/>
              </p:nvSpPr>
              <p:spPr bwMode="gray">
                <a:xfrm>
                  <a:off x="7400926" y="5364163"/>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49" name="Line 356">
                  <a:extLst>
                    <a:ext uri="{FF2B5EF4-FFF2-40B4-BE49-F238E27FC236}">
                      <a16:creationId xmlns:a16="http://schemas.microsoft.com/office/drawing/2014/main" id="{D8E05090-A531-C266-255C-FD7DA4D5C308}"/>
                    </a:ext>
                  </a:extLst>
                </p:cNvPr>
                <p:cNvSpPr>
                  <a:spLocks noChangeShapeType="1"/>
                </p:cNvSpPr>
                <p:nvPr/>
              </p:nvSpPr>
              <p:spPr bwMode="gray">
                <a:xfrm>
                  <a:off x="7400926" y="5402263"/>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0" name="Line 357">
                  <a:extLst>
                    <a:ext uri="{FF2B5EF4-FFF2-40B4-BE49-F238E27FC236}">
                      <a16:creationId xmlns:a16="http://schemas.microsoft.com/office/drawing/2014/main" id="{B2EA6083-2EE6-BD99-7363-740535ABDDA4}"/>
                    </a:ext>
                  </a:extLst>
                </p:cNvPr>
                <p:cNvSpPr>
                  <a:spLocks noChangeShapeType="1"/>
                </p:cNvSpPr>
                <p:nvPr/>
              </p:nvSpPr>
              <p:spPr bwMode="gray">
                <a:xfrm>
                  <a:off x="7400926" y="5441950"/>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1" name="Line 358">
                  <a:extLst>
                    <a:ext uri="{FF2B5EF4-FFF2-40B4-BE49-F238E27FC236}">
                      <a16:creationId xmlns:a16="http://schemas.microsoft.com/office/drawing/2014/main" id="{9A81AB2D-9DCB-5459-DCD5-07EB5957F63C}"/>
                    </a:ext>
                  </a:extLst>
                </p:cNvPr>
                <p:cNvSpPr>
                  <a:spLocks noChangeShapeType="1"/>
                </p:cNvSpPr>
                <p:nvPr/>
              </p:nvSpPr>
              <p:spPr bwMode="gray">
                <a:xfrm>
                  <a:off x="7439026" y="5480050"/>
                  <a:ext cx="777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2" name="Line 359">
                  <a:extLst>
                    <a:ext uri="{FF2B5EF4-FFF2-40B4-BE49-F238E27FC236}">
                      <a16:creationId xmlns:a16="http://schemas.microsoft.com/office/drawing/2014/main" id="{223D793C-338E-7D12-7F35-20B1ED5B6278}"/>
                    </a:ext>
                  </a:extLst>
                </p:cNvPr>
                <p:cNvSpPr>
                  <a:spLocks noChangeShapeType="1"/>
                </p:cNvSpPr>
                <p:nvPr/>
              </p:nvSpPr>
              <p:spPr bwMode="gray">
                <a:xfrm>
                  <a:off x="7177088" y="5049838"/>
                  <a:ext cx="682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3" name="Line 360">
                  <a:extLst>
                    <a:ext uri="{FF2B5EF4-FFF2-40B4-BE49-F238E27FC236}">
                      <a16:creationId xmlns:a16="http://schemas.microsoft.com/office/drawing/2014/main" id="{ED58337F-D7A0-FE61-F571-19F76DC867DD}"/>
                    </a:ext>
                  </a:extLst>
                </p:cNvPr>
                <p:cNvSpPr>
                  <a:spLocks noChangeShapeType="1"/>
                </p:cNvSpPr>
                <p:nvPr/>
              </p:nvSpPr>
              <p:spPr bwMode="gray">
                <a:xfrm flipH="1" flipV="1">
                  <a:off x="7265988" y="4837113"/>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4" name="Line 361">
                  <a:extLst>
                    <a:ext uri="{FF2B5EF4-FFF2-40B4-BE49-F238E27FC236}">
                      <a16:creationId xmlns:a16="http://schemas.microsoft.com/office/drawing/2014/main" id="{CFB6437B-32F0-092F-78A5-0EE867255BB2}"/>
                    </a:ext>
                  </a:extLst>
                </p:cNvPr>
                <p:cNvSpPr>
                  <a:spLocks noChangeShapeType="1"/>
                </p:cNvSpPr>
                <p:nvPr/>
              </p:nvSpPr>
              <p:spPr bwMode="gray">
                <a:xfrm>
                  <a:off x="7478713" y="4749800"/>
                  <a:ext cx="0" cy="6667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5" name="Line 362">
                  <a:extLst>
                    <a:ext uri="{FF2B5EF4-FFF2-40B4-BE49-F238E27FC236}">
                      <a16:creationId xmlns:a16="http://schemas.microsoft.com/office/drawing/2014/main" id="{40E707E2-6922-59B9-6437-D4D9F7C14916}"/>
                    </a:ext>
                  </a:extLst>
                </p:cNvPr>
                <p:cNvSpPr>
                  <a:spLocks noChangeShapeType="1"/>
                </p:cNvSpPr>
                <p:nvPr/>
              </p:nvSpPr>
              <p:spPr bwMode="gray">
                <a:xfrm flipV="1">
                  <a:off x="7645401" y="4837113"/>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6" name="Line 363">
                  <a:extLst>
                    <a:ext uri="{FF2B5EF4-FFF2-40B4-BE49-F238E27FC236}">
                      <a16:creationId xmlns:a16="http://schemas.microsoft.com/office/drawing/2014/main" id="{70C5D9C9-D8A8-DEFC-940E-5C631CB67338}"/>
                    </a:ext>
                  </a:extLst>
                </p:cNvPr>
                <p:cNvSpPr>
                  <a:spLocks noChangeShapeType="1"/>
                </p:cNvSpPr>
                <p:nvPr/>
              </p:nvSpPr>
              <p:spPr bwMode="gray">
                <a:xfrm flipV="1">
                  <a:off x="7265988" y="5214938"/>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7" name="Line 364">
                  <a:extLst>
                    <a:ext uri="{FF2B5EF4-FFF2-40B4-BE49-F238E27FC236}">
                      <a16:creationId xmlns:a16="http://schemas.microsoft.com/office/drawing/2014/main" id="{C8AF0669-C048-2BA9-D779-F1923EB23DA8}"/>
                    </a:ext>
                  </a:extLst>
                </p:cNvPr>
                <p:cNvSpPr>
                  <a:spLocks noChangeShapeType="1"/>
                </p:cNvSpPr>
                <p:nvPr/>
              </p:nvSpPr>
              <p:spPr bwMode="gray">
                <a:xfrm flipH="1" flipV="1">
                  <a:off x="7645401" y="5214938"/>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8" name="Line 365">
                  <a:extLst>
                    <a:ext uri="{FF2B5EF4-FFF2-40B4-BE49-F238E27FC236}">
                      <a16:creationId xmlns:a16="http://schemas.microsoft.com/office/drawing/2014/main" id="{A50972EB-CC50-07EB-DDB6-3FAEF8866292}"/>
                    </a:ext>
                  </a:extLst>
                </p:cNvPr>
                <p:cNvSpPr>
                  <a:spLocks noChangeShapeType="1"/>
                </p:cNvSpPr>
                <p:nvPr/>
              </p:nvSpPr>
              <p:spPr bwMode="gray">
                <a:xfrm flipH="1">
                  <a:off x="7712076" y="5049838"/>
                  <a:ext cx="682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grpSp>
        </p:grpSp>
      </p:grpSp>
      <p:graphicFrame>
        <p:nvGraphicFramePr>
          <p:cNvPr id="19" name="Diagram 18">
            <a:extLst>
              <a:ext uri="{FF2B5EF4-FFF2-40B4-BE49-F238E27FC236}">
                <a16:creationId xmlns:a16="http://schemas.microsoft.com/office/drawing/2014/main" id="{8F4708B1-FEFF-3AC8-372A-5C290D3580C5}"/>
              </a:ext>
            </a:extLst>
          </p:cNvPr>
          <p:cNvGraphicFramePr/>
          <p:nvPr>
            <p:extLst>
              <p:ext uri="{D42A27DB-BD31-4B8C-83A1-F6EECF244321}">
                <p14:modId xmlns:p14="http://schemas.microsoft.com/office/powerpoint/2010/main" val="1270272385"/>
              </p:ext>
            </p:extLst>
          </p:nvPr>
        </p:nvGraphicFramePr>
        <p:xfrm>
          <a:off x="1371149" y="2565400"/>
          <a:ext cx="8690982" cy="43861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 name="Pfeil nach rechts 13">
            <a:extLst>
              <a:ext uri="{FF2B5EF4-FFF2-40B4-BE49-F238E27FC236}">
                <a16:creationId xmlns:a16="http://schemas.microsoft.com/office/drawing/2014/main" id="{F1333867-6ABE-A075-E82D-B35F58401D28}"/>
              </a:ext>
            </a:extLst>
          </p:cNvPr>
          <p:cNvSpPr/>
          <p:nvPr/>
        </p:nvSpPr>
        <p:spPr bwMode="gray">
          <a:xfrm>
            <a:off x="-608413" y="2233980"/>
            <a:ext cx="9374316" cy="1761182"/>
          </a:xfrm>
          <a:prstGeom prst="rightArrow">
            <a:avLst>
              <a:gd name="adj1" fmla="val 55366"/>
              <a:gd name="adj2" fmla="val 46157"/>
            </a:avLst>
          </a:prstGeom>
          <a:solidFill>
            <a:srgbClr val="232382"/>
          </a:solidFill>
          <a:ln w="12700">
            <a:solidFill>
              <a:srgbClr val="B4C8E6"/>
            </a:solidFill>
            <a:round/>
            <a:headEnd/>
            <a:tailEnd/>
          </a:ln>
          <a:effectLst>
            <a:outerShdw blurRad="190500" dist="127000" dir="5400000" algn="t" rotWithShape="0">
              <a:schemeClr val="tx1">
                <a:alpha val="40000"/>
              </a:schemeClr>
            </a:outerShdw>
          </a:effectLst>
          <a:scene3d>
            <a:camera prst="perspectiveHeroicExtremeLeftFacing" fov="5100000">
              <a:rot lat="19347912" lon="3674878" rev="17481372"/>
            </a:camera>
            <a:lightRig rig="threePt" dir="t">
              <a:rot lat="0" lon="0" rev="0"/>
            </a:lightRig>
          </a:scene3d>
          <a:sp3d z="25400" extrusionH="101600">
            <a:bevelT w="50800" h="25400" prst="angle"/>
            <a:extrusionClr>
              <a:schemeClr val="accent6"/>
            </a:extrusionClr>
          </a:sp3d>
        </p:spPr>
        <p:txBody>
          <a:bodyPr rtlCol="0" anchor="ctr"/>
          <a:lstStyle/>
          <a:p>
            <a:pPr algn="ctr">
              <a:defRPr/>
            </a:pPr>
            <a:endParaRPr lang="en-US" sz="1220" kern="0" dirty="0">
              <a:solidFill>
                <a:srgbClr val="44546A"/>
              </a:solidFill>
              <a:latin typeface="Garet 1 Light"/>
            </a:endParaRPr>
          </a:p>
        </p:txBody>
      </p:sp>
      <p:sp>
        <p:nvSpPr>
          <p:cNvPr id="23" name="Ellipse 64">
            <a:extLst>
              <a:ext uri="{FF2B5EF4-FFF2-40B4-BE49-F238E27FC236}">
                <a16:creationId xmlns:a16="http://schemas.microsoft.com/office/drawing/2014/main" id="{A0485603-B4EA-4BB0-3E5A-21CFF65FC1CF}"/>
              </a:ext>
            </a:extLst>
          </p:cNvPr>
          <p:cNvSpPr/>
          <p:nvPr/>
        </p:nvSpPr>
        <p:spPr bwMode="gray">
          <a:xfrm>
            <a:off x="6545348" y="3803245"/>
            <a:ext cx="422664" cy="422664"/>
          </a:xfrm>
          <a:prstGeom prst="ellipse">
            <a:avLst/>
          </a:prstGeom>
          <a:solidFill>
            <a:srgbClr val="C8C8C8"/>
          </a:solidFill>
          <a:ln w="12700">
            <a:noFill/>
            <a:miter lim="800000"/>
            <a:headEnd/>
            <a:tailEnd/>
          </a:ln>
          <a:effectLst>
            <a:outerShdw blurRad="63500" algn="ctr" rotWithShape="0">
              <a:prstClr val="black">
                <a:alpha val="40000"/>
              </a:prstClr>
            </a:outerShdw>
          </a:effectLst>
          <a:scene3d>
            <a:camera prst="orthographicFront"/>
            <a:lightRig rig="balanced" dir="t"/>
          </a:scene3d>
          <a:sp3d prstMaterial="plastic">
            <a:bevelT w="216000" h="216000"/>
            <a:bevelB w="216000" h="216000"/>
          </a:sp3d>
        </p:spPr>
        <p:txBody>
          <a:bodyPr vert="horz" lIns="0" tIns="108000" rIns="0" bIns="0" anchor="t" anchorCtr="0"/>
          <a:lstStyle/>
          <a:p>
            <a:pPr indent="-190500" algn="ctr">
              <a:lnSpc>
                <a:spcPct val="95000"/>
              </a:lnSpc>
              <a:spcAft>
                <a:spcPts val="800"/>
              </a:spcAft>
              <a:buClr>
                <a:srgbClr val="808080"/>
              </a:buClr>
              <a:defRPr/>
            </a:pPr>
            <a:endParaRPr lang="en-US" sz="1220" b="1" kern="0" dirty="0">
              <a:solidFill>
                <a:srgbClr val="44546A"/>
              </a:solidFill>
              <a:latin typeface="Garet 1 Light"/>
              <a:cs typeface="Arial" charset="0"/>
            </a:endParaRPr>
          </a:p>
        </p:txBody>
      </p:sp>
      <p:sp>
        <p:nvSpPr>
          <p:cNvPr id="24" name="Ellipse 58">
            <a:extLst>
              <a:ext uri="{FF2B5EF4-FFF2-40B4-BE49-F238E27FC236}">
                <a16:creationId xmlns:a16="http://schemas.microsoft.com/office/drawing/2014/main" id="{A9E51A17-2824-79E9-E2D3-3AB1EA83897C}"/>
              </a:ext>
            </a:extLst>
          </p:cNvPr>
          <p:cNvSpPr/>
          <p:nvPr/>
        </p:nvSpPr>
        <p:spPr bwMode="gray">
          <a:xfrm>
            <a:off x="4818227" y="3234311"/>
            <a:ext cx="320659" cy="320659"/>
          </a:xfrm>
          <a:prstGeom prst="ellipse">
            <a:avLst/>
          </a:prstGeom>
          <a:solidFill>
            <a:srgbClr val="D7D7D7"/>
          </a:solidFill>
          <a:ln w="12700">
            <a:noFill/>
            <a:miter lim="800000"/>
            <a:headEnd/>
            <a:tailEnd/>
          </a:ln>
          <a:effectLst>
            <a:outerShdw blurRad="63500" algn="ctr" rotWithShape="0">
              <a:prstClr val="black">
                <a:alpha val="40000"/>
              </a:prstClr>
            </a:outerShdw>
          </a:effectLst>
          <a:scene3d>
            <a:camera prst="orthographicFront"/>
            <a:lightRig rig="balanced" dir="t"/>
          </a:scene3d>
          <a:sp3d prstMaterial="plastic">
            <a:bevelT w="144000" h="144000"/>
            <a:bevelB w="144000" h="144000"/>
          </a:sp3d>
        </p:spPr>
        <p:txBody>
          <a:bodyPr vert="horz" lIns="0" tIns="108000" rIns="0" bIns="0" anchor="t" anchorCtr="0"/>
          <a:lstStyle/>
          <a:p>
            <a:pPr indent="-190500" algn="ctr">
              <a:lnSpc>
                <a:spcPct val="95000"/>
              </a:lnSpc>
              <a:spcAft>
                <a:spcPts val="800"/>
              </a:spcAft>
              <a:buClr>
                <a:srgbClr val="808080"/>
              </a:buClr>
              <a:defRPr/>
            </a:pPr>
            <a:endParaRPr lang="en-US" sz="1220" b="1" kern="0" dirty="0">
              <a:solidFill>
                <a:srgbClr val="44546A"/>
              </a:solidFill>
              <a:latin typeface="Garet 1 Light"/>
              <a:cs typeface="Arial" charset="0"/>
            </a:endParaRPr>
          </a:p>
        </p:txBody>
      </p:sp>
      <p:sp>
        <p:nvSpPr>
          <p:cNvPr id="25" name="Rechteck 54">
            <a:extLst>
              <a:ext uri="{FF2B5EF4-FFF2-40B4-BE49-F238E27FC236}">
                <a16:creationId xmlns:a16="http://schemas.microsoft.com/office/drawing/2014/main" id="{8CBBBEBD-10FE-68FE-D64B-2BB0422F4060}"/>
              </a:ext>
            </a:extLst>
          </p:cNvPr>
          <p:cNvSpPr/>
          <p:nvPr/>
        </p:nvSpPr>
        <p:spPr bwMode="gray">
          <a:xfrm>
            <a:off x="2981516" y="1754166"/>
            <a:ext cx="2082127" cy="853567"/>
          </a:xfrm>
          <a:prstGeom prst="rect">
            <a:avLst/>
          </a:prstGeom>
        </p:spPr>
        <p:txBody>
          <a:bodyPr wrap="square" tIns="0" bIns="0">
            <a:spAutoFit/>
          </a:bodyPr>
          <a:lstStyle/>
          <a:p>
            <a:pPr marL="171450" indent="-171450">
              <a:spcAft>
                <a:spcPts val="400"/>
              </a:spcAft>
              <a:buClr>
                <a:srgbClr val="808080"/>
              </a:buClr>
              <a:buFont typeface="Arial" panose="020B0604020202020204" pitchFamily="34" charset="0"/>
              <a:buChar char="•"/>
              <a:defRPr/>
            </a:pPr>
            <a:r>
              <a:rPr lang="en-US" sz="1220" kern="0" dirty="0">
                <a:latin typeface="+mj-lt"/>
              </a:rPr>
              <a:t>3 in-field repairs</a:t>
            </a:r>
          </a:p>
          <a:p>
            <a:pPr marL="171450" indent="-171450">
              <a:spcAft>
                <a:spcPts val="400"/>
              </a:spcAft>
              <a:buClr>
                <a:srgbClr val="808080"/>
              </a:buClr>
              <a:buFont typeface="Arial" panose="020B0604020202020204" pitchFamily="34" charset="0"/>
              <a:buChar char="•"/>
              <a:defRPr/>
            </a:pPr>
            <a:r>
              <a:rPr lang="en-US" sz="1220" kern="0" dirty="0">
                <a:latin typeface="+mj-lt"/>
              </a:rPr>
              <a:t>Revise the CDM</a:t>
            </a:r>
          </a:p>
          <a:p>
            <a:pPr marL="171450" indent="-171450">
              <a:spcAft>
                <a:spcPts val="400"/>
              </a:spcAft>
              <a:buClr>
                <a:srgbClr val="808080"/>
              </a:buClr>
              <a:buFont typeface="Arial" panose="020B0604020202020204" pitchFamily="34" charset="0"/>
              <a:buChar char="•"/>
              <a:defRPr/>
            </a:pPr>
            <a:r>
              <a:rPr lang="en-US" sz="1220" kern="0" dirty="0">
                <a:latin typeface="+mj-lt"/>
              </a:rPr>
              <a:t>Update crack growth and susceptibility Model</a:t>
            </a:r>
          </a:p>
        </p:txBody>
      </p:sp>
      <p:sp>
        <p:nvSpPr>
          <p:cNvPr id="26" name="Rechteck 32">
            <a:extLst>
              <a:ext uri="{FF2B5EF4-FFF2-40B4-BE49-F238E27FC236}">
                <a16:creationId xmlns:a16="http://schemas.microsoft.com/office/drawing/2014/main" id="{886A27DC-D876-08D9-A673-74AE6BE8D90F}"/>
              </a:ext>
            </a:extLst>
          </p:cNvPr>
          <p:cNvSpPr/>
          <p:nvPr/>
        </p:nvSpPr>
        <p:spPr bwMode="gray">
          <a:xfrm>
            <a:off x="2148622" y="3931260"/>
            <a:ext cx="1954555" cy="1331647"/>
          </a:xfrm>
          <a:prstGeom prst="rect">
            <a:avLst/>
          </a:prstGeom>
        </p:spPr>
        <p:txBody>
          <a:bodyPr wrap="square" tIns="0" bIns="0">
            <a:spAutoFit/>
          </a:bodyPr>
          <a:lstStyle/>
          <a:p>
            <a:pPr marL="171450" indent="-171450">
              <a:spcAft>
                <a:spcPts val="400"/>
              </a:spcAft>
              <a:buClr>
                <a:srgbClr val="808080"/>
              </a:buClr>
              <a:buFont typeface="Arial" panose="020B0604020202020204" pitchFamily="34" charset="0"/>
              <a:buChar char="•"/>
              <a:defRPr/>
            </a:pPr>
            <a:r>
              <a:rPr lang="en-US" sz="1220" kern="0" dirty="0" err="1">
                <a:latin typeface="+mj-lt"/>
              </a:rPr>
              <a:t>Hydrotest</a:t>
            </a:r>
            <a:r>
              <a:rPr lang="en-US" sz="1220" kern="0" dirty="0">
                <a:latin typeface="+mj-lt"/>
              </a:rPr>
              <a:t> 8 km section</a:t>
            </a:r>
          </a:p>
          <a:p>
            <a:pPr marL="171450" indent="-171450">
              <a:spcAft>
                <a:spcPts val="400"/>
              </a:spcAft>
              <a:buClr>
                <a:srgbClr val="808080"/>
              </a:buClr>
              <a:buFont typeface="Arial" panose="020B0604020202020204" pitchFamily="34" charset="0"/>
              <a:buChar char="•"/>
              <a:defRPr/>
            </a:pPr>
            <a:r>
              <a:rPr lang="en-US" sz="1220" kern="0" dirty="0">
                <a:latin typeface="+mj-lt"/>
              </a:rPr>
              <a:t>7 In-field repairs</a:t>
            </a:r>
          </a:p>
          <a:p>
            <a:pPr marL="171450" indent="-171450">
              <a:spcAft>
                <a:spcPts val="400"/>
              </a:spcAft>
              <a:buClr>
                <a:srgbClr val="808080"/>
              </a:buClr>
              <a:buFont typeface="Arial" panose="020B0604020202020204" pitchFamily="34" charset="0"/>
              <a:buChar char="•"/>
              <a:defRPr/>
            </a:pPr>
            <a:r>
              <a:rPr lang="en-US" sz="1220" kern="0" dirty="0">
                <a:latin typeface="+mj-lt"/>
              </a:rPr>
              <a:t>Material Testing</a:t>
            </a:r>
          </a:p>
          <a:p>
            <a:pPr marL="171450" indent="-171450">
              <a:spcAft>
                <a:spcPts val="400"/>
              </a:spcAft>
              <a:buClr>
                <a:srgbClr val="808080"/>
              </a:buClr>
              <a:buFont typeface="Arial" panose="020B0604020202020204" pitchFamily="34" charset="0"/>
              <a:buChar char="•"/>
              <a:defRPr/>
            </a:pPr>
            <a:r>
              <a:rPr lang="en-US" sz="1220" kern="0" dirty="0">
                <a:latin typeface="+mj-lt"/>
              </a:rPr>
              <a:t>Data Management System</a:t>
            </a:r>
          </a:p>
          <a:p>
            <a:pPr marL="171450" indent="-171450">
              <a:spcAft>
                <a:spcPts val="400"/>
              </a:spcAft>
              <a:buClr>
                <a:srgbClr val="808080"/>
              </a:buClr>
              <a:buFont typeface="Arial" panose="020B0604020202020204" pitchFamily="34" charset="0"/>
              <a:buChar char="•"/>
              <a:defRPr/>
            </a:pPr>
            <a:endParaRPr lang="en-US" sz="1220" kern="0" dirty="0">
              <a:latin typeface="+mj-lt"/>
            </a:endParaRPr>
          </a:p>
        </p:txBody>
      </p:sp>
      <p:sp>
        <p:nvSpPr>
          <p:cNvPr id="27" name="Ellipse 42">
            <a:extLst>
              <a:ext uri="{FF2B5EF4-FFF2-40B4-BE49-F238E27FC236}">
                <a16:creationId xmlns:a16="http://schemas.microsoft.com/office/drawing/2014/main" id="{4A076919-AE00-C03B-C8FE-954797989721}"/>
              </a:ext>
            </a:extLst>
          </p:cNvPr>
          <p:cNvSpPr/>
          <p:nvPr/>
        </p:nvSpPr>
        <p:spPr bwMode="gray">
          <a:xfrm>
            <a:off x="2078960" y="2333756"/>
            <a:ext cx="127797" cy="127797"/>
          </a:xfrm>
          <a:prstGeom prst="ellipse">
            <a:avLst/>
          </a:prstGeom>
          <a:solidFill>
            <a:srgbClr val="E6E6E6"/>
          </a:solidFill>
          <a:ln w="12700">
            <a:noFill/>
            <a:miter lim="800000"/>
            <a:headEnd/>
            <a:tailEnd/>
          </a:ln>
          <a:effectLst>
            <a:outerShdw blurRad="63500" algn="ctr" rotWithShape="0">
              <a:prstClr val="black">
                <a:alpha val="40000"/>
              </a:prstClr>
            </a:outerShdw>
          </a:effectLst>
          <a:scene3d>
            <a:camera prst="orthographicFront"/>
            <a:lightRig rig="balanced" dir="t"/>
          </a:scene3d>
          <a:sp3d prstMaterial="plastic">
            <a:bevelT w="72000" h="72000"/>
            <a:bevelB w="72000" h="72000"/>
          </a:sp3d>
        </p:spPr>
        <p:txBody>
          <a:bodyPr vert="horz" lIns="0" tIns="108000" rIns="0" bIns="0" anchor="t" anchorCtr="0"/>
          <a:lstStyle/>
          <a:p>
            <a:pPr indent="-190500" algn="ctr">
              <a:lnSpc>
                <a:spcPct val="95000"/>
              </a:lnSpc>
              <a:spcAft>
                <a:spcPts val="800"/>
              </a:spcAft>
              <a:buClr>
                <a:srgbClr val="808080"/>
              </a:buClr>
              <a:defRPr/>
            </a:pPr>
            <a:endParaRPr lang="en-US" sz="1220" b="1" kern="0" dirty="0">
              <a:solidFill>
                <a:srgbClr val="44546A"/>
              </a:solidFill>
              <a:latin typeface="Garet 1 Light"/>
              <a:cs typeface="Arial" charset="0"/>
            </a:endParaRPr>
          </a:p>
        </p:txBody>
      </p:sp>
      <p:sp>
        <p:nvSpPr>
          <p:cNvPr id="28" name="Rechteck 32">
            <a:extLst>
              <a:ext uri="{FF2B5EF4-FFF2-40B4-BE49-F238E27FC236}">
                <a16:creationId xmlns:a16="http://schemas.microsoft.com/office/drawing/2014/main" id="{EE7F8F15-7856-C480-8D3E-3F7FE6E3B633}"/>
              </a:ext>
            </a:extLst>
          </p:cNvPr>
          <p:cNvSpPr/>
          <p:nvPr/>
        </p:nvSpPr>
        <p:spPr bwMode="gray">
          <a:xfrm>
            <a:off x="1243324" y="2689364"/>
            <a:ext cx="1146063" cy="187744"/>
          </a:xfrm>
          <a:prstGeom prst="rect">
            <a:avLst/>
          </a:prstGeom>
        </p:spPr>
        <p:txBody>
          <a:bodyPr wrap="square" tIns="0" bIns="0">
            <a:spAutoFit/>
          </a:bodyPr>
          <a:lstStyle/>
          <a:p>
            <a:pPr algn="ctr">
              <a:spcAft>
                <a:spcPts val="400"/>
              </a:spcAft>
              <a:buClr>
                <a:srgbClr val="808080"/>
              </a:buClr>
              <a:defRPr/>
            </a:pPr>
            <a:r>
              <a:rPr lang="de-DE" sz="1220" b="1" kern="0" dirty="0">
                <a:latin typeface="+mj-lt"/>
                <a:cs typeface="Arial" charset="0"/>
              </a:rPr>
              <a:t>2018</a:t>
            </a:r>
            <a:endParaRPr lang="en-US" sz="1220" kern="0" dirty="0">
              <a:latin typeface="+mj-lt"/>
            </a:endParaRPr>
          </a:p>
        </p:txBody>
      </p:sp>
      <p:sp>
        <p:nvSpPr>
          <p:cNvPr id="29" name="Rechteck 32">
            <a:extLst>
              <a:ext uri="{FF2B5EF4-FFF2-40B4-BE49-F238E27FC236}">
                <a16:creationId xmlns:a16="http://schemas.microsoft.com/office/drawing/2014/main" id="{EB1FD872-CA5B-B3D7-3931-01433BF8B9F1}"/>
              </a:ext>
            </a:extLst>
          </p:cNvPr>
          <p:cNvSpPr/>
          <p:nvPr/>
        </p:nvSpPr>
        <p:spPr bwMode="gray">
          <a:xfrm>
            <a:off x="2011199" y="3060946"/>
            <a:ext cx="1146063" cy="187744"/>
          </a:xfrm>
          <a:prstGeom prst="rect">
            <a:avLst/>
          </a:prstGeom>
        </p:spPr>
        <p:txBody>
          <a:bodyPr wrap="square" tIns="0" bIns="0">
            <a:spAutoFit/>
          </a:bodyPr>
          <a:lstStyle/>
          <a:p>
            <a:pPr algn="ctr">
              <a:spcAft>
                <a:spcPts val="400"/>
              </a:spcAft>
              <a:buClr>
                <a:srgbClr val="808080"/>
              </a:buClr>
              <a:defRPr/>
            </a:pPr>
            <a:r>
              <a:rPr lang="en-US" sz="1220" b="1" kern="0" dirty="0">
                <a:latin typeface="+mj-lt"/>
                <a:cs typeface="Arial" charset="0"/>
              </a:rPr>
              <a:t>2019</a:t>
            </a:r>
            <a:endParaRPr lang="en-US" sz="1220" kern="0" dirty="0">
              <a:latin typeface="+mj-lt"/>
            </a:endParaRPr>
          </a:p>
        </p:txBody>
      </p:sp>
      <p:sp>
        <p:nvSpPr>
          <p:cNvPr id="30" name="Rechteck 32">
            <a:extLst>
              <a:ext uri="{FF2B5EF4-FFF2-40B4-BE49-F238E27FC236}">
                <a16:creationId xmlns:a16="http://schemas.microsoft.com/office/drawing/2014/main" id="{11E8C3DD-4E08-1E2D-B037-0210B176CAB2}"/>
              </a:ext>
            </a:extLst>
          </p:cNvPr>
          <p:cNvSpPr/>
          <p:nvPr/>
        </p:nvSpPr>
        <p:spPr bwMode="gray">
          <a:xfrm>
            <a:off x="3049932" y="3540764"/>
            <a:ext cx="1146063" cy="187744"/>
          </a:xfrm>
          <a:prstGeom prst="rect">
            <a:avLst/>
          </a:prstGeom>
        </p:spPr>
        <p:txBody>
          <a:bodyPr wrap="square" tIns="0" bIns="0">
            <a:spAutoFit/>
          </a:bodyPr>
          <a:lstStyle/>
          <a:p>
            <a:pPr algn="ctr">
              <a:spcAft>
                <a:spcPts val="400"/>
              </a:spcAft>
              <a:buClr>
                <a:srgbClr val="808080"/>
              </a:buClr>
              <a:defRPr/>
            </a:pPr>
            <a:r>
              <a:rPr lang="en-US" sz="1220" b="1" kern="0" dirty="0">
                <a:latin typeface="+mj-lt"/>
              </a:rPr>
              <a:t>2020</a:t>
            </a:r>
          </a:p>
        </p:txBody>
      </p:sp>
      <p:sp>
        <p:nvSpPr>
          <p:cNvPr id="31" name="Rechteck 32">
            <a:extLst>
              <a:ext uri="{FF2B5EF4-FFF2-40B4-BE49-F238E27FC236}">
                <a16:creationId xmlns:a16="http://schemas.microsoft.com/office/drawing/2014/main" id="{66F3487F-ADF2-08A1-3CE3-3BA0616F88F4}"/>
              </a:ext>
            </a:extLst>
          </p:cNvPr>
          <p:cNvSpPr/>
          <p:nvPr/>
        </p:nvSpPr>
        <p:spPr bwMode="gray">
          <a:xfrm>
            <a:off x="5762072" y="4679231"/>
            <a:ext cx="1146063" cy="187744"/>
          </a:xfrm>
          <a:prstGeom prst="rect">
            <a:avLst/>
          </a:prstGeom>
        </p:spPr>
        <p:txBody>
          <a:bodyPr wrap="square" tIns="0" bIns="0">
            <a:spAutoFit/>
          </a:bodyPr>
          <a:lstStyle/>
          <a:p>
            <a:pPr algn="ctr">
              <a:spcAft>
                <a:spcPts val="400"/>
              </a:spcAft>
              <a:buClr>
                <a:srgbClr val="808080"/>
              </a:buClr>
              <a:defRPr/>
            </a:pPr>
            <a:r>
              <a:rPr lang="en-US" sz="1220" b="1" kern="0" dirty="0">
                <a:latin typeface="+mj-lt"/>
              </a:rPr>
              <a:t>2022</a:t>
            </a:r>
          </a:p>
        </p:txBody>
      </p:sp>
      <p:sp>
        <p:nvSpPr>
          <p:cNvPr id="32" name="Ellipse 64">
            <a:extLst>
              <a:ext uri="{FF2B5EF4-FFF2-40B4-BE49-F238E27FC236}">
                <a16:creationId xmlns:a16="http://schemas.microsoft.com/office/drawing/2014/main" id="{00834B84-A734-8B4F-691B-DF4770B09A71}"/>
              </a:ext>
            </a:extLst>
          </p:cNvPr>
          <p:cNvSpPr/>
          <p:nvPr/>
        </p:nvSpPr>
        <p:spPr bwMode="gray">
          <a:xfrm>
            <a:off x="8133957" y="4331859"/>
            <a:ext cx="496565" cy="476706"/>
          </a:xfrm>
          <a:prstGeom prst="ellipse">
            <a:avLst/>
          </a:prstGeom>
          <a:solidFill>
            <a:srgbClr val="C8C8C8"/>
          </a:solidFill>
          <a:ln w="12700">
            <a:noFill/>
            <a:miter lim="800000"/>
            <a:headEnd/>
            <a:tailEnd/>
          </a:ln>
          <a:effectLst>
            <a:outerShdw blurRad="63500" algn="ctr" rotWithShape="0">
              <a:prstClr val="black">
                <a:alpha val="40000"/>
              </a:prstClr>
            </a:outerShdw>
          </a:effectLst>
          <a:scene3d>
            <a:camera prst="orthographicFront"/>
            <a:lightRig rig="balanced" dir="t"/>
          </a:scene3d>
          <a:sp3d prstMaterial="plastic">
            <a:bevelT w="216000" h="216000"/>
            <a:bevelB w="216000" h="216000"/>
          </a:sp3d>
        </p:spPr>
        <p:txBody>
          <a:bodyPr vert="horz" lIns="0" tIns="108000" rIns="0" bIns="0" anchor="t" anchorCtr="0"/>
          <a:lstStyle/>
          <a:p>
            <a:pPr indent="-190500" algn="ctr">
              <a:lnSpc>
                <a:spcPct val="95000"/>
              </a:lnSpc>
              <a:spcAft>
                <a:spcPts val="800"/>
              </a:spcAft>
              <a:buClr>
                <a:srgbClr val="808080"/>
              </a:buClr>
              <a:defRPr/>
            </a:pPr>
            <a:endParaRPr lang="en-US" sz="1220" b="1" kern="0" dirty="0">
              <a:solidFill>
                <a:srgbClr val="44546A"/>
              </a:solidFill>
              <a:latin typeface="Garet 1 Light"/>
              <a:cs typeface="Arial" charset="0"/>
            </a:endParaRPr>
          </a:p>
        </p:txBody>
      </p:sp>
      <p:sp>
        <p:nvSpPr>
          <p:cNvPr id="33" name="Ellipse 42">
            <a:extLst>
              <a:ext uri="{FF2B5EF4-FFF2-40B4-BE49-F238E27FC236}">
                <a16:creationId xmlns:a16="http://schemas.microsoft.com/office/drawing/2014/main" id="{B1339625-18E6-A047-9140-8DB005614182}"/>
              </a:ext>
            </a:extLst>
          </p:cNvPr>
          <p:cNvSpPr/>
          <p:nvPr/>
        </p:nvSpPr>
        <p:spPr bwMode="gray">
          <a:xfrm>
            <a:off x="2884064" y="2596829"/>
            <a:ext cx="194902" cy="199627"/>
          </a:xfrm>
          <a:prstGeom prst="ellipse">
            <a:avLst/>
          </a:prstGeom>
          <a:solidFill>
            <a:srgbClr val="E6E6E6"/>
          </a:solidFill>
          <a:ln w="12700">
            <a:noFill/>
            <a:miter lim="800000"/>
            <a:headEnd/>
            <a:tailEnd/>
          </a:ln>
          <a:effectLst>
            <a:outerShdw blurRad="63500" algn="ctr" rotWithShape="0">
              <a:prstClr val="black">
                <a:alpha val="40000"/>
              </a:prstClr>
            </a:outerShdw>
          </a:effectLst>
          <a:scene3d>
            <a:camera prst="orthographicFront"/>
            <a:lightRig rig="balanced" dir="t"/>
          </a:scene3d>
          <a:sp3d prstMaterial="plastic">
            <a:bevelT w="72000" h="72000"/>
            <a:bevelB w="72000" h="72000"/>
          </a:sp3d>
        </p:spPr>
        <p:txBody>
          <a:bodyPr vert="horz" lIns="0" tIns="108000" rIns="0" bIns="0" anchor="t" anchorCtr="0"/>
          <a:lstStyle/>
          <a:p>
            <a:pPr indent="-190500" algn="ctr">
              <a:lnSpc>
                <a:spcPct val="95000"/>
              </a:lnSpc>
              <a:spcAft>
                <a:spcPts val="800"/>
              </a:spcAft>
              <a:buClr>
                <a:srgbClr val="808080"/>
              </a:buClr>
              <a:defRPr/>
            </a:pPr>
            <a:endParaRPr lang="en-US" sz="1220" b="1" kern="0" dirty="0">
              <a:solidFill>
                <a:srgbClr val="44546A"/>
              </a:solidFill>
              <a:latin typeface="Garet 1 Light"/>
              <a:cs typeface="Arial" charset="0"/>
            </a:endParaRPr>
          </a:p>
        </p:txBody>
      </p:sp>
      <p:sp>
        <p:nvSpPr>
          <p:cNvPr id="34" name="Rechteck 66">
            <a:extLst>
              <a:ext uri="{FF2B5EF4-FFF2-40B4-BE49-F238E27FC236}">
                <a16:creationId xmlns:a16="http://schemas.microsoft.com/office/drawing/2014/main" id="{C839006D-674F-3F2A-8F63-5A82BEBBD05B}"/>
              </a:ext>
            </a:extLst>
          </p:cNvPr>
          <p:cNvSpPr/>
          <p:nvPr/>
        </p:nvSpPr>
        <p:spPr bwMode="gray">
          <a:xfrm>
            <a:off x="8413360" y="3211700"/>
            <a:ext cx="3004991" cy="178382"/>
          </a:xfrm>
          <a:prstGeom prst="rect">
            <a:avLst/>
          </a:prstGeom>
        </p:spPr>
        <p:txBody>
          <a:bodyPr wrap="square" tIns="0" bIns="0">
            <a:spAutoFit/>
          </a:bodyPr>
          <a:lstStyle/>
          <a:p>
            <a:pPr>
              <a:lnSpc>
                <a:spcPct val="95000"/>
              </a:lnSpc>
              <a:spcAft>
                <a:spcPts val="400"/>
              </a:spcAft>
              <a:buClr>
                <a:srgbClr val="808080"/>
              </a:buClr>
              <a:defRPr/>
            </a:pPr>
            <a:r>
              <a:rPr lang="en-US" sz="1220" b="1" kern="0" dirty="0">
                <a:latin typeface="+mj-lt"/>
                <a:cs typeface="Arial" charset="0"/>
              </a:rPr>
              <a:t>REVIEW AND UPDATE PLAN</a:t>
            </a:r>
          </a:p>
        </p:txBody>
      </p:sp>
      <p:sp>
        <p:nvSpPr>
          <p:cNvPr id="35" name="Rechteck 32">
            <a:extLst>
              <a:ext uri="{FF2B5EF4-FFF2-40B4-BE49-F238E27FC236}">
                <a16:creationId xmlns:a16="http://schemas.microsoft.com/office/drawing/2014/main" id="{82D1874A-EB27-1640-6D33-D8620F0B9E1F}"/>
              </a:ext>
            </a:extLst>
          </p:cNvPr>
          <p:cNvSpPr/>
          <p:nvPr/>
        </p:nvSpPr>
        <p:spPr bwMode="gray">
          <a:xfrm>
            <a:off x="4036050" y="3909691"/>
            <a:ext cx="1146063" cy="187744"/>
          </a:xfrm>
          <a:prstGeom prst="rect">
            <a:avLst/>
          </a:prstGeom>
        </p:spPr>
        <p:txBody>
          <a:bodyPr wrap="square" tIns="0" bIns="0">
            <a:spAutoFit/>
          </a:bodyPr>
          <a:lstStyle/>
          <a:p>
            <a:pPr algn="ctr">
              <a:spcAft>
                <a:spcPts val="400"/>
              </a:spcAft>
              <a:buClr>
                <a:srgbClr val="808080"/>
              </a:buClr>
              <a:defRPr/>
            </a:pPr>
            <a:r>
              <a:rPr lang="en-US" sz="1220" b="1" kern="0" dirty="0">
                <a:latin typeface="+mj-lt"/>
              </a:rPr>
              <a:t>2021</a:t>
            </a:r>
          </a:p>
        </p:txBody>
      </p:sp>
      <p:sp>
        <p:nvSpPr>
          <p:cNvPr id="36" name="Rechteck 32">
            <a:extLst>
              <a:ext uri="{FF2B5EF4-FFF2-40B4-BE49-F238E27FC236}">
                <a16:creationId xmlns:a16="http://schemas.microsoft.com/office/drawing/2014/main" id="{3E810446-4BA7-5529-EFFA-16D7E5D4F444}"/>
              </a:ext>
            </a:extLst>
          </p:cNvPr>
          <p:cNvSpPr/>
          <p:nvPr/>
        </p:nvSpPr>
        <p:spPr bwMode="gray">
          <a:xfrm>
            <a:off x="7113283" y="5280533"/>
            <a:ext cx="1146063" cy="187744"/>
          </a:xfrm>
          <a:prstGeom prst="rect">
            <a:avLst/>
          </a:prstGeom>
        </p:spPr>
        <p:txBody>
          <a:bodyPr wrap="square" tIns="0" bIns="0">
            <a:spAutoFit/>
          </a:bodyPr>
          <a:lstStyle/>
          <a:p>
            <a:pPr algn="ctr">
              <a:spcAft>
                <a:spcPts val="400"/>
              </a:spcAft>
              <a:buClr>
                <a:srgbClr val="808080"/>
              </a:buClr>
              <a:defRPr/>
            </a:pPr>
            <a:r>
              <a:rPr lang="en-US" sz="1220" b="1" kern="0" dirty="0">
                <a:latin typeface="+mj-lt"/>
              </a:rPr>
              <a:t>2024</a:t>
            </a:r>
          </a:p>
        </p:txBody>
      </p:sp>
      <p:sp>
        <p:nvSpPr>
          <p:cNvPr id="37" name="Ellipse 42">
            <a:extLst>
              <a:ext uri="{FF2B5EF4-FFF2-40B4-BE49-F238E27FC236}">
                <a16:creationId xmlns:a16="http://schemas.microsoft.com/office/drawing/2014/main" id="{4B3B92BE-D17A-9E00-4C6F-09A2C54A4800}"/>
              </a:ext>
            </a:extLst>
          </p:cNvPr>
          <p:cNvSpPr/>
          <p:nvPr/>
        </p:nvSpPr>
        <p:spPr bwMode="gray">
          <a:xfrm>
            <a:off x="3936066" y="2956888"/>
            <a:ext cx="259928" cy="258063"/>
          </a:xfrm>
          <a:prstGeom prst="ellipse">
            <a:avLst/>
          </a:prstGeom>
          <a:solidFill>
            <a:srgbClr val="E6E6E6"/>
          </a:solidFill>
          <a:ln w="12700">
            <a:noFill/>
            <a:miter lim="800000"/>
            <a:headEnd/>
            <a:tailEnd/>
          </a:ln>
          <a:effectLst>
            <a:outerShdw blurRad="63500" algn="ctr" rotWithShape="0">
              <a:prstClr val="black">
                <a:alpha val="40000"/>
              </a:prstClr>
            </a:outerShdw>
          </a:effectLst>
          <a:scene3d>
            <a:camera prst="orthographicFront"/>
            <a:lightRig rig="balanced" dir="t"/>
          </a:scene3d>
          <a:sp3d prstMaterial="plastic">
            <a:bevelT w="72000" h="72000"/>
            <a:bevelB w="72000" h="72000"/>
          </a:sp3d>
        </p:spPr>
        <p:txBody>
          <a:bodyPr vert="horz" lIns="0" tIns="108000" rIns="0" bIns="0" anchor="t" anchorCtr="0"/>
          <a:lstStyle/>
          <a:p>
            <a:pPr indent="-190500" algn="ctr">
              <a:lnSpc>
                <a:spcPct val="95000"/>
              </a:lnSpc>
              <a:spcAft>
                <a:spcPts val="800"/>
              </a:spcAft>
              <a:buClr>
                <a:srgbClr val="808080"/>
              </a:buClr>
              <a:defRPr/>
            </a:pPr>
            <a:endParaRPr lang="en-US" sz="1220" b="1" kern="0" dirty="0">
              <a:solidFill>
                <a:srgbClr val="44546A"/>
              </a:solidFill>
              <a:latin typeface="Garet 1 Light"/>
              <a:cs typeface="Arial" charset="0"/>
            </a:endParaRPr>
          </a:p>
        </p:txBody>
      </p:sp>
      <p:sp>
        <p:nvSpPr>
          <p:cNvPr id="38" name="Rechteck 66">
            <a:extLst>
              <a:ext uri="{FF2B5EF4-FFF2-40B4-BE49-F238E27FC236}">
                <a16:creationId xmlns:a16="http://schemas.microsoft.com/office/drawing/2014/main" id="{C9A0C943-8137-8FF4-A817-A9A4F888708D}"/>
              </a:ext>
            </a:extLst>
          </p:cNvPr>
          <p:cNvSpPr/>
          <p:nvPr/>
        </p:nvSpPr>
        <p:spPr bwMode="gray">
          <a:xfrm>
            <a:off x="6756850" y="5725634"/>
            <a:ext cx="4496136" cy="1111586"/>
          </a:xfrm>
          <a:prstGeom prst="rect">
            <a:avLst/>
          </a:prstGeom>
        </p:spPr>
        <p:txBody>
          <a:bodyPr wrap="square" tIns="0" bIns="0">
            <a:spAutoFit/>
          </a:bodyPr>
          <a:lstStyle/>
          <a:p>
            <a:pPr>
              <a:lnSpc>
                <a:spcPct val="95000"/>
              </a:lnSpc>
              <a:spcAft>
                <a:spcPts val="400"/>
              </a:spcAft>
              <a:buClr>
                <a:srgbClr val="808080"/>
              </a:buClr>
              <a:defRPr/>
            </a:pPr>
            <a:r>
              <a:rPr lang="en-US" sz="1220" b="1" kern="0" dirty="0">
                <a:latin typeface="+mj-lt"/>
                <a:cs typeface="Arial" charset="0"/>
              </a:rPr>
              <a:t>Re-inspection IMU/GEO/MFL/EMAT</a:t>
            </a:r>
          </a:p>
          <a:p>
            <a:pPr marL="171450" indent="-171450">
              <a:lnSpc>
                <a:spcPct val="95000"/>
              </a:lnSpc>
              <a:spcAft>
                <a:spcPts val="400"/>
              </a:spcAft>
              <a:buClr>
                <a:srgbClr val="808080"/>
              </a:buClr>
              <a:buFont typeface="Arial" panose="020B0604020202020204" pitchFamily="34" charset="0"/>
              <a:buChar char="•"/>
              <a:defRPr/>
            </a:pPr>
            <a:r>
              <a:rPr lang="en-US" sz="1220" kern="0" dirty="0">
                <a:latin typeface="+mj-lt"/>
              </a:rPr>
              <a:t>Axial Cracking, corrosion, geometry</a:t>
            </a:r>
          </a:p>
          <a:p>
            <a:pPr marL="171450" indent="-171450">
              <a:lnSpc>
                <a:spcPct val="95000"/>
              </a:lnSpc>
              <a:spcAft>
                <a:spcPts val="400"/>
              </a:spcAft>
              <a:buClr>
                <a:srgbClr val="808080"/>
              </a:buClr>
              <a:buFont typeface="Arial" panose="020B0604020202020204" pitchFamily="34" charset="0"/>
              <a:buChar char="•"/>
              <a:defRPr/>
            </a:pPr>
            <a:r>
              <a:rPr lang="en-US" sz="1220" kern="0" dirty="0">
                <a:latin typeface="+mj-lt"/>
              </a:rPr>
              <a:t>Pipe movement and Bending strain monitoring</a:t>
            </a:r>
          </a:p>
          <a:p>
            <a:pPr marL="171450" indent="-171450">
              <a:lnSpc>
                <a:spcPct val="95000"/>
              </a:lnSpc>
              <a:spcAft>
                <a:spcPts val="400"/>
              </a:spcAft>
              <a:buClr>
                <a:srgbClr val="808080"/>
              </a:buClr>
              <a:buFont typeface="Arial" panose="020B0604020202020204" pitchFamily="34" charset="0"/>
              <a:buChar char="•"/>
              <a:defRPr/>
            </a:pPr>
            <a:r>
              <a:rPr lang="en-US" sz="1220" kern="0" dirty="0">
                <a:latin typeface="+mj-lt"/>
              </a:rPr>
              <a:t>FFP/Risk/Susceptibility Update</a:t>
            </a:r>
          </a:p>
          <a:p>
            <a:pPr marL="171450" indent="-171450">
              <a:lnSpc>
                <a:spcPct val="95000"/>
              </a:lnSpc>
              <a:spcAft>
                <a:spcPts val="400"/>
              </a:spcAft>
              <a:buClr>
                <a:srgbClr val="808080"/>
              </a:buClr>
              <a:buFont typeface="Arial" panose="020B0604020202020204" pitchFamily="34" charset="0"/>
              <a:buChar char="•"/>
              <a:defRPr/>
            </a:pPr>
            <a:endParaRPr lang="en-US" sz="1220" kern="0" dirty="0">
              <a:latin typeface="+mj-lt"/>
            </a:endParaRPr>
          </a:p>
        </p:txBody>
      </p:sp>
      <p:sp>
        <p:nvSpPr>
          <p:cNvPr id="39" name="Rechteck 32">
            <a:extLst>
              <a:ext uri="{FF2B5EF4-FFF2-40B4-BE49-F238E27FC236}">
                <a16:creationId xmlns:a16="http://schemas.microsoft.com/office/drawing/2014/main" id="{641D48C6-D668-6BE2-C91D-9F8A69C93733}"/>
              </a:ext>
            </a:extLst>
          </p:cNvPr>
          <p:cNvSpPr/>
          <p:nvPr/>
        </p:nvSpPr>
        <p:spPr bwMode="gray">
          <a:xfrm>
            <a:off x="4064309" y="4935363"/>
            <a:ext cx="1954555" cy="1041311"/>
          </a:xfrm>
          <a:prstGeom prst="rect">
            <a:avLst/>
          </a:prstGeom>
        </p:spPr>
        <p:txBody>
          <a:bodyPr wrap="square" tIns="0" bIns="0">
            <a:spAutoFit/>
          </a:bodyPr>
          <a:lstStyle/>
          <a:p>
            <a:pPr marL="171450" indent="-171450">
              <a:spcAft>
                <a:spcPts val="400"/>
              </a:spcAft>
              <a:buClr>
                <a:srgbClr val="808080"/>
              </a:buClr>
              <a:buFont typeface="Arial" panose="020B0604020202020204" pitchFamily="34" charset="0"/>
              <a:buChar char="•"/>
              <a:defRPr/>
            </a:pPr>
            <a:r>
              <a:rPr lang="en-US" sz="1220" kern="0" dirty="0">
                <a:latin typeface="+mj-lt"/>
              </a:rPr>
              <a:t>6 In-field repairs</a:t>
            </a:r>
          </a:p>
          <a:p>
            <a:pPr marL="171450" indent="-171450">
              <a:spcAft>
                <a:spcPts val="400"/>
              </a:spcAft>
              <a:buClr>
                <a:srgbClr val="808080"/>
              </a:buClr>
              <a:buFont typeface="Arial" panose="020B0604020202020204" pitchFamily="34" charset="0"/>
              <a:buChar char="•"/>
              <a:defRPr/>
            </a:pPr>
            <a:r>
              <a:rPr lang="en-US" sz="1220" kern="0" dirty="0">
                <a:latin typeface="+mj-lt"/>
              </a:rPr>
              <a:t>2 SCC-DA sites</a:t>
            </a:r>
          </a:p>
          <a:p>
            <a:pPr marL="171450" indent="-171450">
              <a:spcAft>
                <a:spcPts val="400"/>
              </a:spcAft>
              <a:buClr>
                <a:srgbClr val="808080"/>
              </a:buClr>
              <a:buFont typeface="Arial" panose="020B0604020202020204" pitchFamily="34" charset="0"/>
              <a:buChar char="•"/>
              <a:defRPr/>
            </a:pPr>
            <a:r>
              <a:rPr lang="en-US" sz="1220" kern="0" dirty="0">
                <a:latin typeface="+mj-lt"/>
              </a:rPr>
              <a:t>Update crack growth and susceptibility Model</a:t>
            </a:r>
          </a:p>
        </p:txBody>
      </p:sp>
      <p:sp>
        <p:nvSpPr>
          <p:cNvPr id="40" name="Rechteck 32">
            <a:extLst>
              <a:ext uri="{FF2B5EF4-FFF2-40B4-BE49-F238E27FC236}">
                <a16:creationId xmlns:a16="http://schemas.microsoft.com/office/drawing/2014/main" id="{2914655B-AFAE-82B7-405D-7FF05E51EEFD}"/>
              </a:ext>
            </a:extLst>
          </p:cNvPr>
          <p:cNvSpPr/>
          <p:nvPr/>
        </p:nvSpPr>
        <p:spPr bwMode="gray">
          <a:xfrm>
            <a:off x="5027969" y="2502619"/>
            <a:ext cx="1954555" cy="802271"/>
          </a:xfrm>
          <a:prstGeom prst="rect">
            <a:avLst/>
          </a:prstGeom>
        </p:spPr>
        <p:txBody>
          <a:bodyPr wrap="square" tIns="0" bIns="0">
            <a:spAutoFit/>
          </a:bodyPr>
          <a:lstStyle/>
          <a:p>
            <a:pPr marL="171450" indent="-171450">
              <a:spcAft>
                <a:spcPts val="400"/>
              </a:spcAft>
              <a:buClr>
                <a:srgbClr val="808080"/>
              </a:buClr>
              <a:buFont typeface="Arial" panose="020B0604020202020204" pitchFamily="34" charset="0"/>
              <a:buChar char="•"/>
              <a:defRPr/>
            </a:pPr>
            <a:r>
              <a:rPr lang="en-US" sz="1220" kern="0" dirty="0">
                <a:latin typeface="+mj-lt"/>
              </a:rPr>
              <a:t>13 In-field repairs</a:t>
            </a:r>
          </a:p>
          <a:p>
            <a:pPr marL="171450" indent="-171450">
              <a:spcAft>
                <a:spcPts val="400"/>
              </a:spcAft>
              <a:buClr>
                <a:srgbClr val="808080"/>
              </a:buClr>
              <a:buFont typeface="Arial" panose="020B0604020202020204" pitchFamily="34" charset="0"/>
              <a:buChar char="•"/>
              <a:defRPr/>
            </a:pPr>
            <a:r>
              <a:rPr lang="en-US" sz="1220" kern="0" dirty="0">
                <a:latin typeface="+mj-lt"/>
              </a:rPr>
              <a:t>Update crack growth and susceptibility Model</a:t>
            </a:r>
          </a:p>
        </p:txBody>
      </p:sp>
    </p:spTree>
    <p:extLst>
      <p:ext uri="{BB962C8B-B14F-4D97-AF65-F5344CB8AC3E}">
        <p14:creationId xmlns:p14="http://schemas.microsoft.com/office/powerpoint/2010/main" val="297489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34" grpId="0"/>
      <p:bldP spid="38" grpId="0"/>
      <p:bldP spid="39" grpId="0"/>
      <p:bldP spid="4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9A988-B4B8-7947-F223-0B91B5B6592A}"/>
            </a:ext>
          </a:extLst>
        </p:cNvPr>
        <p:cNvGrpSpPr/>
        <p:nvPr/>
      </p:nvGrpSpPr>
      <p:grpSpPr>
        <a:xfrm>
          <a:off x="0" y="0"/>
          <a:ext cx="0" cy="0"/>
          <a:chOff x="0" y="0"/>
          <a:chExt cx="0" cy="0"/>
        </a:xfrm>
      </p:grpSpPr>
      <p:sp>
        <p:nvSpPr>
          <p:cNvPr id="7" name="Titel 6">
            <a:extLst>
              <a:ext uri="{FF2B5EF4-FFF2-40B4-BE49-F238E27FC236}">
                <a16:creationId xmlns:a16="http://schemas.microsoft.com/office/drawing/2014/main" id="{1AF68E3B-23FA-1681-E614-F8F47C61FED1}"/>
              </a:ext>
            </a:extLst>
          </p:cNvPr>
          <p:cNvSpPr>
            <a:spLocks noGrp="1"/>
          </p:cNvSpPr>
          <p:nvPr>
            <p:ph type="title"/>
          </p:nvPr>
        </p:nvSpPr>
        <p:spPr bwMode="gray"/>
        <p:txBody>
          <a:bodyPr/>
          <a:lstStyle/>
          <a:p>
            <a:r>
              <a:rPr lang="en-US" dirty="0"/>
              <a:t>Crack Management</a:t>
            </a:r>
            <a:br>
              <a:rPr lang="en-US" dirty="0"/>
            </a:br>
            <a:r>
              <a:rPr lang="en-US" b="0" dirty="0"/>
              <a:t>Conclusion</a:t>
            </a:r>
            <a:br>
              <a:rPr lang="en-US" dirty="0"/>
            </a:br>
            <a:br>
              <a:rPr lang="en-US" dirty="0"/>
            </a:br>
            <a:endParaRPr lang="en-US" b="0" dirty="0"/>
          </a:p>
        </p:txBody>
      </p:sp>
      <p:sp>
        <p:nvSpPr>
          <p:cNvPr id="20" name="Foliennummernplatzhalter 2">
            <a:extLst>
              <a:ext uri="{FF2B5EF4-FFF2-40B4-BE49-F238E27FC236}">
                <a16:creationId xmlns:a16="http://schemas.microsoft.com/office/drawing/2014/main" id="{2F32E9BC-2126-C742-6408-B3C3FFCA17EA}"/>
              </a:ext>
            </a:extLst>
          </p:cNvPr>
          <p:cNvSpPr>
            <a:spLocks noGrp="1"/>
          </p:cNvSpPr>
          <p:nvPr>
            <p:ph type="sldNum" sz="quarter" idx="4"/>
          </p:nvPr>
        </p:nvSpPr>
        <p:spPr bwMode="gray">
          <a:prstGeom prst="rect">
            <a:avLst/>
          </a:prstGeom>
          <a:noFill/>
        </p:spPr>
        <p:txBody>
          <a:bodyPr vert="horz" lIns="0" tIns="0" rIns="0" bIns="0" rtlCol="0" anchor="ctr" anchorCtr="0"/>
          <a:lstStyle>
            <a:lvl1pPr algn="r">
              <a:defRPr lang="en-US" sz="1000" b="1" kern="1200" smtClean="0">
                <a:solidFill>
                  <a:schemeClr val="tx2"/>
                </a:solidFill>
                <a:latin typeface="+mn-lt"/>
                <a:ea typeface="+mn-ea"/>
                <a:cs typeface="+mn-cs"/>
              </a:defRPr>
            </a:lvl1pPr>
          </a:lstStyle>
          <a:p>
            <a:fld id="{175B214D-6BE7-42B0-9C13-90FEE9B2482C}" type="slidenum">
              <a:rPr lang="en-US" smtClean="0">
                <a:solidFill>
                  <a:schemeClr val="bg2"/>
                </a:solidFill>
              </a:rPr>
              <a:pPr/>
              <a:t>32</a:t>
            </a:fld>
            <a:endParaRPr lang="en-US" b="0" dirty="0">
              <a:solidFill>
                <a:schemeClr val="bg2"/>
              </a:solidFill>
            </a:endParaRPr>
          </a:p>
        </p:txBody>
      </p:sp>
      <p:sp>
        <p:nvSpPr>
          <p:cNvPr id="21" name="Fußzeilenplatzhalter 5">
            <a:extLst>
              <a:ext uri="{FF2B5EF4-FFF2-40B4-BE49-F238E27FC236}">
                <a16:creationId xmlns:a16="http://schemas.microsoft.com/office/drawing/2014/main" id="{87F5F8D5-8DEB-9FE6-058A-5C253DD12291}"/>
              </a:ext>
            </a:extLst>
          </p:cNvPr>
          <p:cNvSpPr>
            <a:spLocks noGrp="1"/>
          </p:cNvSpPr>
          <p:nvPr>
            <p:ph type="ftr" sz="quarter" idx="3"/>
          </p:nvPr>
        </p:nvSpPr>
        <p:spPr bwMode="gray">
          <a:prstGeom prst="rect">
            <a:avLst/>
          </a:prstGeom>
        </p:spPr>
        <p:txBody>
          <a:bodyPr vert="horz" lIns="0" tIns="0" rIns="0" bIns="0" rtlCol="0" anchor="ctr">
            <a:noAutofit/>
          </a:bodyPr>
          <a:lstStyle>
            <a:lvl1pPr algn="l">
              <a:defRPr sz="1000">
                <a:solidFill>
                  <a:schemeClr val="tx2"/>
                </a:solidFill>
              </a:defRPr>
            </a:lvl1pPr>
          </a:lstStyle>
          <a:p>
            <a:r>
              <a:rPr lang="en-GB" noProof="0" dirty="0">
                <a:solidFill>
                  <a:schemeClr val="bg2"/>
                </a:solidFill>
              </a:rPr>
              <a:t>Finding the Needle in the Haystack</a:t>
            </a:r>
            <a:r>
              <a:rPr lang="en-US" noProof="0" dirty="0">
                <a:solidFill>
                  <a:schemeClr val="bg2"/>
                </a:solidFill>
              </a:rPr>
              <a:t> | © ROSEN Group 2025</a:t>
            </a:r>
          </a:p>
        </p:txBody>
      </p:sp>
      <p:grpSp>
        <p:nvGrpSpPr>
          <p:cNvPr id="42" name="Gruppieren 41">
            <a:extLst>
              <a:ext uri="{FF2B5EF4-FFF2-40B4-BE49-F238E27FC236}">
                <a16:creationId xmlns:a16="http://schemas.microsoft.com/office/drawing/2014/main" id="{EEE4324F-54A4-E91D-ED9B-31F9A0A17D61}"/>
              </a:ext>
            </a:extLst>
          </p:cNvPr>
          <p:cNvGrpSpPr>
            <a:grpSpLocks noChangeAspect="1"/>
          </p:cNvGrpSpPr>
          <p:nvPr/>
        </p:nvGrpSpPr>
        <p:grpSpPr bwMode="gray">
          <a:xfrm>
            <a:off x="12755043" y="0"/>
            <a:ext cx="3480873" cy="6165971"/>
            <a:chOff x="12588390" y="-79900"/>
            <a:chExt cx="3480873" cy="6165971"/>
          </a:xfrm>
        </p:grpSpPr>
        <p:sp>
          <p:nvSpPr>
            <p:cNvPr id="43" name="Rechteck 42">
              <a:extLst>
                <a:ext uri="{FF2B5EF4-FFF2-40B4-BE49-F238E27FC236}">
                  <a16:creationId xmlns:a16="http://schemas.microsoft.com/office/drawing/2014/main" id="{6EBD1533-D2A0-1793-52F4-6CCCD181F62E}"/>
                </a:ext>
              </a:extLst>
            </p:cNvPr>
            <p:cNvSpPr/>
            <p:nvPr/>
          </p:nvSpPr>
          <p:spPr bwMode="gray">
            <a:xfrm>
              <a:off x="12978915" y="302922"/>
              <a:ext cx="3090348" cy="578314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44000" tIns="612000" rIns="144000" bIns="144000" rtlCol="0" anchor="t" anchorCtr="0"/>
            <a:lstStyle/>
            <a:p>
              <a:pPr lvl="0" defTabSz="742950" fontAlgn="base">
                <a:lnSpc>
                  <a:spcPct val="110000"/>
                </a:lnSpc>
                <a:spcAft>
                  <a:spcPts val="1200"/>
                </a:spcAft>
                <a:buClr>
                  <a:srgbClr val="506491"/>
                </a:buClr>
                <a:tabLst>
                  <a:tab pos="216694" algn="l"/>
                  <a:tab pos="441127" algn="l"/>
                  <a:tab pos="657820" algn="l"/>
                  <a:tab pos="874514" algn="l"/>
                </a:tabLst>
                <a:defRPr/>
              </a:pPr>
              <a:r>
                <a:rPr lang="en-US" sz="1400" b="1" dirty="0">
                  <a:solidFill>
                    <a:schemeClr val="bg1"/>
                  </a:solidFill>
                </a:rPr>
                <a:t>Headlines</a:t>
              </a:r>
              <a:br>
                <a:rPr lang="en-US" sz="1400" b="1" dirty="0">
                  <a:solidFill>
                    <a:schemeClr val="bg1"/>
                  </a:solidFill>
                </a:rPr>
              </a:br>
              <a:r>
                <a:rPr lang="en-US" sz="1200" dirty="0">
                  <a:solidFill>
                    <a:schemeClr val="bg1"/>
                  </a:solidFill>
                </a:rPr>
                <a:t>Please use upper and lower case for headlines and subheadlines</a:t>
              </a:r>
            </a:p>
            <a:p>
              <a:pPr defTabSz="742950">
                <a:buSzTx/>
                <a:tabLst>
                  <a:tab pos="216694" algn="l"/>
                  <a:tab pos="441127" algn="l"/>
                  <a:tab pos="657820" algn="l"/>
                  <a:tab pos="874514" algn="l"/>
                </a:tabLst>
                <a:defRPr/>
              </a:pPr>
              <a:r>
                <a:rPr lang="en-US" sz="1200" dirty="0">
                  <a:solidFill>
                    <a:schemeClr val="bg1"/>
                  </a:solidFill>
                </a:rPr>
                <a:t>Headlines: </a:t>
              </a:r>
              <a:r>
                <a:rPr lang="en-US" sz="1200" b="1" dirty="0">
                  <a:solidFill>
                    <a:schemeClr val="bg1"/>
                  </a:solidFill>
                </a:rPr>
                <a:t>Arial (bold)</a:t>
              </a:r>
            </a:p>
            <a:p>
              <a:pPr defTabSz="742950">
                <a:buSzTx/>
                <a:tabLst>
                  <a:tab pos="216694" algn="l"/>
                  <a:tab pos="441127" algn="l"/>
                  <a:tab pos="657820" algn="l"/>
                  <a:tab pos="874514" algn="l"/>
                </a:tabLst>
                <a:defRPr/>
              </a:pPr>
              <a:r>
                <a:rPr lang="en-US" sz="1200" dirty="0">
                  <a:solidFill>
                    <a:schemeClr val="bg1"/>
                  </a:solidFill>
                </a:rPr>
                <a:t>Sub headlines: Arial (not bold)</a:t>
              </a:r>
            </a:p>
            <a:p>
              <a:pPr>
                <a:lnSpc>
                  <a:spcPct val="110000"/>
                </a:lnSpc>
                <a:spcAft>
                  <a:spcPts val="300"/>
                </a:spcAft>
              </a:pPr>
              <a:endParaRPr lang="en-US" sz="1400" b="1" dirty="0">
                <a:solidFill>
                  <a:schemeClr val="bg1"/>
                </a:solidFill>
              </a:endParaRPr>
            </a:p>
            <a:p>
              <a:pPr>
                <a:lnSpc>
                  <a:spcPct val="110000"/>
                </a:lnSpc>
                <a:spcAft>
                  <a:spcPts val="300"/>
                </a:spcAft>
              </a:pPr>
              <a:r>
                <a:rPr lang="en-US" sz="1400" b="1" dirty="0">
                  <a:solidFill>
                    <a:schemeClr val="bg1"/>
                  </a:solidFill>
                </a:rPr>
                <a:t>Bullet List</a:t>
              </a:r>
              <a:endParaRPr lang="en-US" sz="1200" dirty="0">
                <a:solidFill>
                  <a:schemeClr val="bg1"/>
                </a:solidFill>
              </a:endParaRPr>
            </a:p>
            <a:p>
              <a:pPr>
                <a:lnSpc>
                  <a:spcPct val="110000"/>
                </a:lnSpc>
                <a:spcAft>
                  <a:spcPts val="1200"/>
                </a:spcAft>
              </a:pPr>
              <a:r>
                <a:rPr lang="en-US" sz="1200" dirty="0">
                  <a:solidFill>
                    <a:schemeClr val="bg1"/>
                  </a:solidFill>
                </a:rPr>
                <a:t>Bullet points do not necessarily have to be used and can be removed in the “Home" menu bar under the "Bullets" tab.</a:t>
              </a:r>
            </a:p>
            <a:p>
              <a:pPr>
                <a:lnSpc>
                  <a:spcPct val="110000"/>
                </a:lnSpc>
                <a:spcAft>
                  <a:spcPts val="300"/>
                </a:spcAft>
              </a:pPr>
              <a:r>
                <a:rPr lang="en-US" sz="1400" b="1" dirty="0">
                  <a:solidFill>
                    <a:schemeClr val="bg1"/>
                  </a:solidFill>
                </a:rPr>
                <a:t>Font size for </a:t>
              </a:r>
              <a:br>
                <a:rPr lang="en-US" sz="1400" b="1" dirty="0">
                  <a:solidFill>
                    <a:schemeClr val="bg1"/>
                  </a:solidFill>
                </a:rPr>
              </a:br>
              <a:r>
                <a:rPr lang="en-US" sz="1400" b="1" dirty="0">
                  <a:solidFill>
                    <a:schemeClr val="bg1"/>
                  </a:solidFill>
                </a:rPr>
                <a:t>content slides</a:t>
              </a:r>
            </a:p>
            <a:p>
              <a:pPr>
                <a:lnSpc>
                  <a:spcPct val="110000"/>
                </a:lnSpc>
                <a:spcAft>
                  <a:spcPts val="300"/>
                </a:spcAft>
              </a:pPr>
              <a:r>
                <a:rPr lang="en-US" sz="1200" dirty="0">
                  <a:solidFill>
                    <a:schemeClr val="bg1"/>
                  </a:solidFill>
                </a:rPr>
                <a:t>Please use a consistent font size of 16 pt. for Subheadlines and 14 pt. for body text. For text-heavy slides, a font size of 12 pt. can be used for body text and 14 pt. for Subheadlines.</a:t>
              </a:r>
            </a:p>
            <a:p>
              <a:pPr>
                <a:lnSpc>
                  <a:spcPct val="110000"/>
                </a:lnSpc>
                <a:spcAft>
                  <a:spcPts val="300"/>
                </a:spcAft>
              </a:pPr>
              <a:r>
                <a:rPr lang="en-US" sz="1200" dirty="0">
                  <a:solidFill>
                    <a:schemeClr val="bg1"/>
                  </a:solidFill>
                </a:rPr>
                <a:t>The minimum size for continuous text should not exceed 12 pts.</a:t>
              </a:r>
            </a:p>
            <a:p>
              <a:pPr>
                <a:lnSpc>
                  <a:spcPct val="110000"/>
                </a:lnSpc>
                <a:spcAft>
                  <a:spcPts val="300"/>
                </a:spcAft>
              </a:pPr>
              <a:r>
                <a:rPr lang="en-US" sz="1200" b="1" dirty="0">
                  <a:solidFill>
                    <a:schemeClr val="bg1"/>
                  </a:solidFill>
                </a:rPr>
                <a:t>Line spacing: </a:t>
              </a:r>
              <a:r>
                <a:rPr lang="en-US" sz="1200" dirty="0">
                  <a:solidFill>
                    <a:schemeClr val="bg1"/>
                  </a:solidFill>
                </a:rPr>
                <a:t>1.1 </a:t>
              </a:r>
            </a:p>
            <a:p>
              <a:pPr>
                <a:lnSpc>
                  <a:spcPct val="110000"/>
                </a:lnSpc>
                <a:spcAft>
                  <a:spcPts val="300"/>
                </a:spcAft>
              </a:pPr>
              <a:r>
                <a:rPr lang="en-US" sz="1200" b="1" dirty="0">
                  <a:solidFill>
                    <a:schemeClr val="bg1"/>
                  </a:solidFill>
                </a:rPr>
                <a:t>Spacing between paragraphs: </a:t>
              </a:r>
              <a:r>
                <a:rPr lang="en-US" sz="1200" dirty="0">
                  <a:solidFill>
                    <a:schemeClr val="bg1"/>
                  </a:solidFill>
                </a:rPr>
                <a:t>6 pt.</a:t>
              </a:r>
            </a:p>
            <a:p>
              <a:pPr>
                <a:lnSpc>
                  <a:spcPct val="110000"/>
                </a:lnSpc>
                <a:spcAft>
                  <a:spcPts val="300"/>
                </a:spcAft>
              </a:pPr>
              <a:endParaRPr lang="en-US" sz="1200" dirty="0">
                <a:solidFill>
                  <a:schemeClr val="bg1"/>
                </a:solidFill>
              </a:endParaRPr>
            </a:p>
          </p:txBody>
        </p:sp>
        <p:grpSp>
          <p:nvGrpSpPr>
            <p:cNvPr id="44" name="Gruppieren 43">
              <a:extLst>
                <a:ext uri="{FF2B5EF4-FFF2-40B4-BE49-F238E27FC236}">
                  <a16:creationId xmlns:a16="http://schemas.microsoft.com/office/drawing/2014/main" id="{55F644E7-E67E-6D6F-BEFE-8354B5A2E783}"/>
                </a:ext>
              </a:extLst>
            </p:cNvPr>
            <p:cNvGrpSpPr/>
            <p:nvPr/>
          </p:nvGrpSpPr>
          <p:grpSpPr bwMode="gray">
            <a:xfrm>
              <a:off x="12588390" y="-79900"/>
              <a:ext cx="781050" cy="781050"/>
              <a:chOff x="13063377" y="0"/>
              <a:chExt cx="781050" cy="781050"/>
            </a:xfrm>
          </p:grpSpPr>
          <p:sp>
            <p:nvSpPr>
              <p:cNvPr id="45" name="Ellipse 44">
                <a:extLst>
                  <a:ext uri="{FF2B5EF4-FFF2-40B4-BE49-F238E27FC236}">
                    <a16:creationId xmlns:a16="http://schemas.microsoft.com/office/drawing/2014/main" id="{0E1B371B-3AFC-1805-A341-C94AB39947AB}"/>
                  </a:ext>
                </a:extLst>
              </p:cNvPr>
              <p:cNvSpPr/>
              <p:nvPr/>
            </p:nvSpPr>
            <p:spPr bwMode="gray">
              <a:xfrm>
                <a:off x="13063377" y="0"/>
                <a:ext cx="781050" cy="78105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26">
                <a:extLst>
                  <a:ext uri="{FF2B5EF4-FFF2-40B4-BE49-F238E27FC236}">
                    <a16:creationId xmlns:a16="http://schemas.microsoft.com/office/drawing/2014/main" id="{F833F729-F1A2-E999-5645-3708FB831EA4}"/>
                  </a:ext>
                </a:extLst>
              </p:cNvPr>
              <p:cNvGrpSpPr>
                <a:grpSpLocks noChangeAspect="1"/>
              </p:cNvGrpSpPr>
              <p:nvPr/>
            </p:nvGrpSpPr>
            <p:grpSpPr bwMode="gray">
              <a:xfrm>
                <a:off x="13245729" y="138525"/>
                <a:ext cx="416346" cy="504000"/>
                <a:chOff x="7177088" y="4749800"/>
                <a:chExt cx="603251" cy="730250"/>
              </a:xfrm>
            </p:grpSpPr>
            <p:sp>
              <p:nvSpPr>
                <p:cNvPr id="47" name="Freeform 354">
                  <a:extLst>
                    <a:ext uri="{FF2B5EF4-FFF2-40B4-BE49-F238E27FC236}">
                      <a16:creationId xmlns:a16="http://schemas.microsoft.com/office/drawing/2014/main" id="{5DD25E9C-4660-844D-2FD1-772C6B03F0F1}"/>
                    </a:ext>
                  </a:extLst>
                </p:cNvPr>
                <p:cNvSpPr>
                  <a:spLocks/>
                </p:cNvSpPr>
                <p:nvPr/>
              </p:nvSpPr>
              <p:spPr bwMode="gray">
                <a:xfrm>
                  <a:off x="7304088" y="4851400"/>
                  <a:ext cx="374650" cy="469900"/>
                </a:xfrm>
                <a:custGeom>
                  <a:avLst/>
                  <a:gdLst>
                    <a:gd name="T0" fmla="*/ 329 w 493"/>
                    <a:gd name="T1" fmla="*/ 617 h 617"/>
                    <a:gd name="T2" fmla="*/ 329 w 493"/>
                    <a:gd name="T3" fmla="*/ 535 h 617"/>
                    <a:gd name="T4" fmla="*/ 373 w 493"/>
                    <a:gd name="T5" fmla="*/ 441 h 617"/>
                    <a:gd name="T6" fmla="*/ 335 w 493"/>
                    <a:gd name="T7" fmla="*/ 74 h 617"/>
                    <a:gd name="T8" fmla="*/ 9 w 493"/>
                    <a:gd name="T9" fmla="*/ 245 h 617"/>
                    <a:gd name="T10" fmla="*/ 87 w 493"/>
                    <a:gd name="T11" fmla="*/ 440 h 617"/>
                    <a:gd name="T12" fmla="*/ 131 w 493"/>
                    <a:gd name="T13" fmla="*/ 535 h 617"/>
                    <a:gd name="T14" fmla="*/ 131 w 493"/>
                    <a:gd name="T15" fmla="*/ 617 h 6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3" h="617">
                      <a:moveTo>
                        <a:pt x="329" y="617"/>
                      </a:moveTo>
                      <a:lnTo>
                        <a:pt x="329" y="535"/>
                      </a:lnTo>
                      <a:cubicBezTo>
                        <a:pt x="329" y="499"/>
                        <a:pt x="345" y="464"/>
                        <a:pt x="373" y="441"/>
                      </a:cubicBezTo>
                      <a:cubicBezTo>
                        <a:pt x="493" y="340"/>
                        <a:pt x="474" y="149"/>
                        <a:pt x="335" y="74"/>
                      </a:cubicBezTo>
                      <a:cubicBezTo>
                        <a:pt x="197" y="0"/>
                        <a:pt x="27" y="88"/>
                        <a:pt x="9" y="245"/>
                      </a:cubicBezTo>
                      <a:cubicBezTo>
                        <a:pt x="0" y="319"/>
                        <a:pt x="30" y="392"/>
                        <a:pt x="87" y="440"/>
                      </a:cubicBezTo>
                      <a:cubicBezTo>
                        <a:pt x="115" y="464"/>
                        <a:pt x="131" y="498"/>
                        <a:pt x="131" y="535"/>
                      </a:cubicBezTo>
                      <a:lnTo>
                        <a:pt x="131" y="617"/>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endParaRPr lang="en-US" dirty="0"/>
                </a:p>
              </p:txBody>
            </p:sp>
            <p:sp>
              <p:nvSpPr>
                <p:cNvPr id="48" name="Line 355">
                  <a:extLst>
                    <a:ext uri="{FF2B5EF4-FFF2-40B4-BE49-F238E27FC236}">
                      <a16:creationId xmlns:a16="http://schemas.microsoft.com/office/drawing/2014/main" id="{A44A960F-EF41-652B-6A7B-BCA744F3D8CC}"/>
                    </a:ext>
                  </a:extLst>
                </p:cNvPr>
                <p:cNvSpPr>
                  <a:spLocks noChangeShapeType="1"/>
                </p:cNvSpPr>
                <p:nvPr/>
              </p:nvSpPr>
              <p:spPr bwMode="gray">
                <a:xfrm>
                  <a:off x="7400926" y="5364163"/>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49" name="Line 356">
                  <a:extLst>
                    <a:ext uri="{FF2B5EF4-FFF2-40B4-BE49-F238E27FC236}">
                      <a16:creationId xmlns:a16="http://schemas.microsoft.com/office/drawing/2014/main" id="{2962BEAC-541A-851E-2437-DB604A56FB39}"/>
                    </a:ext>
                  </a:extLst>
                </p:cNvPr>
                <p:cNvSpPr>
                  <a:spLocks noChangeShapeType="1"/>
                </p:cNvSpPr>
                <p:nvPr/>
              </p:nvSpPr>
              <p:spPr bwMode="gray">
                <a:xfrm>
                  <a:off x="7400926" y="5402263"/>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0" name="Line 357">
                  <a:extLst>
                    <a:ext uri="{FF2B5EF4-FFF2-40B4-BE49-F238E27FC236}">
                      <a16:creationId xmlns:a16="http://schemas.microsoft.com/office/drawing/2014/main" id="{A6A13A02-407E-C421-7295-56ECA517FEF8}"/>
                    </a:ext>
                  </a:extLst>
                </p:cNvPr>
                <p:cNvSpPr>
                  <a:spLocks noChangeShapeType="1"/>
                </p:cNvSpPr>
                <p:nvPr/>
              </p:nvSpPr>
              <p:spPr bwMode="gray">
                <a:xfrm>
                  <a:off x="7400926" y="5441950"/>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1" name="Line 358">
                  <a:extLst>
                    <a:ext uri="{FF2B5EF4-FFF2-40B4-BE49-F238E27FC236}">
                      <a16:creationId xmlns:a16="http://schemas.microsoft.com/office/drawing/2014/main" id="{017B1A76-1134-EBB6-2CC1-88EF5AED3EBA}"/>
                    </a:ext>
                  </a:extLst>
                </p:cNvPr>
                <p:cNvSpPr>
                  <a:spLocks noChangeShapeType="1"/>
                </p:cNvSpPr>
                <p:nvPr/>
              </p:nvSpPr>
              <p:spPr bwMode="gray">
                <a:xfrm>
                  <a:off x="7439026" y="5480050"/>
                  <a:ext cx="777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2" name="Line 359">
                  <a:extLst>
                    <a:ext uri="{FF2B5EF4-FFF2-40B4-BE49-F238E27FC236}">
                      <a16:creationId xmlns:a16="http://schemas.microsoft.com/office/drawing/2014/main" id="{CFDB59ED-9087-1223-016A-6B664C2A0B98}"/>
                    </a:ext>
                  </a:extLst>
                </p:cNvPr>
                <p:cNvSpPr>
                  <a:spLocks noChangeShapeType="1"/>
                </p:cNvSpPr>
                <p:nvPr/>
              </p:nvSpPr>
              <p:spPr bwMode="gray">
                <a:xfrm>
                  <a:off x="7177088" y="5049838"/>
                  <a:ext cx="682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3" name="Line 360">
                  <a:extLst>
                    <a:ext uri="{FF2B5EF4-FFF2-40B4-BE49-F238E27FC236}">
                      <a16:creationId xmlns:a16="http://schemas.microsoft.com/office/drawing/2014/main" id="{9A86CDFF-1FC0-68C5-170F-6B4BEAF880F4}"/>
                    </a:ext>
                  </a:extLst>
                </p:cNvPr>
                <p:cNvSpPr>
                  <a:spLocks noChangeShapeType="1"/>
                </p:cNvSpPr>
                <p:nvPr/>
              </p:nvSpPr>
              <p:spPr bwMode="gray">
                <a:xfrm flipH="1" flipV="1">
                  <a:off x="7265988" y="4837113"/>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4" name="Line 361">
                  <a:extLst>
                    <a:ext uri="{FF2B5EF4-FFF2-40B4-BE49-F238E27FC236}">
                      <a16:creationId xmlns:a16="http://schemas.microsoft.com/office/drawing/2014/main" id="{BD934B60-9C21-34BA-8DC2-45A4942DC8A7}"/>
                    </a:ext>
                  </a:extLst>
                </p:cNvPr>
                <p:cNvSpPr>
                  <a:spLocks noChangeShapeType="1"/>
                </p:cNvSpPr>
                <p:nvPr/>
              </p:nvSpPr>
              <p:spPr bwMode="gray">
                <a:xfrm>
                  <a:off x="7478713" y="4749800"/>
                  <a:ext cx="0" cy="6667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5" name="Line 362">
                  <a:extLst>
                    <a:ext uri="{FF2B5EF4-FFF2-40B4-BE49-F238E27FC236}">
                      <a16:creationId xmlns:a16="http://schemas.microsoft.com/office/drawing/2014/main" id="{D44519DA-2259-4F43-CD98-53098F3CE5DF}"/>
                    </a:ext>
                  </a:extLst>
                </p:cNvPr>
                <p:cNvSpPr>
                  <a:spLocks noChangeShapeType="1"/>
                </p:cNvSpPr>
                <p:nvPr/>
              </p:nvSpPr>
              <p:spPr bwMode="gray">
                <a:xfrm flipV="1">
                  <a:off x="7645401" y="4837113"/>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6" name="Line 363">
                  <a:extLst>
                    <a:ext uri="{FF2B5EF4-FFF2-40B4-BE49-F238E27FC236}">
                      <a16:creationId xmlns:a16="http://schemas.microsoft.com/office/drawing/2014/main" id="{D3656BE0-F3E2-AC38-CE87-8DD89D72CA2E}"/>
                    </a:ext>
                  </a:extLst>
                </p:cNvPr>
                <p:cNvSpPr>
                  <a:spLocks noChangeShapeType="1"/>
                </p:cNvSpPr>
                <p:nvPr/>
              </p:nvSpPr>
              <p:spPr bwMode="gray">
                <a:xfrm flipV="1">
                  <a:off x="7265988" y="5214938"/>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7" name="Line 364">
                  <a:extLst>
                    <a:ext uri="{FF2B5EF4-FFF2-40B4-BE49-F238E27FC236}">
                      <a16:creationId xmlns:a16="http://schemas.microsoft.com/office/drawing/2014/main" id="{52C5E743-BBA5-DCC7-7719-4CD79D4D4A84}"/>
                    </a:ext>
                  </a:extLst>
                </p:cNvPr>
                <p:cNvSpPr>
                  <a:spLocks noChangeShapeType="1"/>
                </p:cNvSpPr>
                <p:nvPr/>
              </p:nvSpPr>
              <p:spPr bwMode="gray">
                <a:xfrm flipH="1" flipV="1">
                  <a:off x="7645401" y="5214938"/>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8" name="Line 365">
                  <a:extLst>
                    <a:ext uri="{FF2B5EF4-FFF2-40B4-BE49-F238E27FC236}">
                      <a16:creationId xmlns:a16="http://schemas.microsoft.com/office/drawing/2014/main" id="{7718B1CF-36A0-587F-2650-AD9C2ACDF870}"/>
                    </a:ext>
                  </a:extLst>
                </p:cNvPr>
                <p:cNvSpPr>
                  <a:spLocks noChangeShapeType="1"/>
                </p:cNvSpPr>
                <p:nvPr/>
              </p:nvSpPr>
              <p:spPr bwMode="gray">
                <a:xfrm flipH="1">
                  <a:off x="7712076" y="5049838"/>
                  <a:ext cx="682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grpSp>
        </p:grpSp>
      </p:grpSp>
      <p:sp>
        <p:nvSpPr>
          <p:cNvPr id="2" name="TextBox 16">
            <a:extLst>
              <a:ext uri="{FF2B5EF4-FFF2-40B4-BE49-F238E27FC236}">
                <a16:creationId xmlns:a16="http://schemas.microsoft.com/office/drawing/2014/main" id="{2DE7B209-0A31-83A2-E028-523DABCB6B83}"/>
              </a:ext>
            </a:extLst>
          </p:cNvPr>
          <p:cNvSpPr txBox="1"/>
          <p:nvPr/>
        </p:nvSpPr>
        <p:spPr>
          <a:xfrm>
            <a:off x="1305889" y="1693689"/>
            <a:ext cx="4655834" cy="4684359"/>
          </a:xfrm>
          <a:prstGeom prst="rect">
            <a:avLst/>
          </a:prstGeom>
        </p:spPr>
        <p:txBody>
          <a:bodyPr wrap="square" lIns="0" tIns="0" rIns="0" bIns="0" rtlCol="0" anchor="t">
            <a:spAutoFit/>
          </a:bodyPr>
          <a:lstStyle/>
          <a:p>
            <a:pPr marL="285750" indent="-285750">
              <a:buFont typeface="Arial" panose="020B0604020202020204" pitchFamily="34" charset="0"/>
              <a:buChar char="•"/>
            </a:pPr>
            <a:r>
              <a:rPr lang="en-GB" sz="1400" dirty="0">
                <a:latin typeface="+mj-lt"/>
                <a:sym typeface="Garet 1 Light"/>
              </a:rPr>
              <a:t>Crack detection ILI tools are constantly progressing in terms of their performance and accuracy</a:t>
            </a:r>
          </a:p>
          <a:p>
            <a:pPr marL="285750" indent="-285750">
              <a:buFont typeface="Arial" panose="020B0604020202020204" pitchFamily="34" charset="0"/>
              <a:buChar char="•"/>
            </a:pPr>
            <a:endParaRPr lang="en-GB" sz="1400" dirty="0">
              <a:latin typeface="+mj-lt"/>
              <a:sym typeface="Garet 1 Light"/>
            </a:endParaRPr>
          </a:p>
          <a:p>
            <a:pPr marL="285750" indent="-285750">
              <a:buFont typeface="Arial" panose="020B0604020202020204" pitchFamily="34" charset="0"/>
              <a:buChar char="•"/>
            </a:pPr>
            <a:r>
              <a:rPr lang="en-GB" sz="1400" dirty="0">
                <a:latin typeface="+mj-lt"/>
                <a:sym typeface="Garet 1 Light"/>
              </a:rPr>
              <a:t>Feature classification still presents a challenge to all crack-detection ILI which presents uncertainty and therefore risk.</a:t>
            </a:r>
          </a:p>
          <a:p>
            <a:pPr marL="285750" indent="-285750">
              <a:buFont typeface="Arial" panose="020B0604020202020204" pitchFamily="34" charset="0"/>
              <a:buChar char="•"/>
            </a:pPr>
            <a:endParaRPr lang="en-GB" sz="1400" dirty="0">
              <a:latin typeface="+mj-lt"/>
              <a:sym typeface="Garet 1 Light"/>
            </a:endParaRPr>
          </a:p>
          <a:p>
            <a:pPr marL="285750" indent="-285750">
              <a:buFont typeface="Arial" panose="020B0604020202020204" pitchFamily="34" charset="0"/>
              <a:buChar char="•"/>
            </a:pPr>
            <a:r>
              <a:rPr lang="en-GB" sz="1400" dirty="0">
                <a:latin typeface="+mj-lt"/>
                <a:sym typeface="Garet 1 Light"/>
              </a:rPr>
              <a:t>Integrity management of cracks is </a:t>
            </a:r>
            <a:r>
              <a:rPr lang="en-GB" sz="1400" b="1" dirty="0">
                <a:latin typeface="+mj-lt"/>
                <a:sym typeface="Garet 1 Light"/>
              </a:rPr>
              <a:t>challenging:</a:t>
            </a:r>
          </a:p>
          <a:p>
            <a:pPr marL="742950" lvl="1" indent="-285750">
              <a:buFont typeface="Arial" panose="020B0604020202020204" pitchFamily="34" charset="0"/>
              <a:buChar char="•"/>
            </a:pPr>
            <a:r>
              <a:rPr lang="en-GB" sz="1200" dirty="0">
                <a:latin typeface="+mj-lt"/>
                <a:sym typeface="Garet 1 Light"/>
              </a:rPr>
              <a:t>Variety of cracking mechanisms;</a:t>
            </a:r>
          </a:p>
          <a:p>
            <a:pPr marL="742950" lvl="1" indent="-285750">
              <a:buFont typeface="Arial" panose="020B0604020202020204" pitchFamily="34" charset="0"/>
              <a:buChar char="•"/>
            </a:pPr>
            <a:r>
              <a:rPr lang="en-GB" sz="1200" dirty="0">
                <a:latin typeface="+mj-lt"/>
                <a:sym typeface="Garet 1 Light"/>
              </a:rPr>
              <a:t>Uncertainties in inspection;</a:t>
            </a:r>
          </a:p>
          <a:p>
            <a:pPr marL="742950" lvl="1" indent="-285750">
              <a:buFont typeface="Arial" panose="020B0604020202020204" pitchFamily="34" charset="0"/>
              <a:buChar char="•"/>
            </a:pPr>
            <a:r>
              <a:rPr lang="en-GB" sz="1200" dirty="0">
                <a:latin typeface="+mj-lt"/>
                <a:sym typeface="Garet 1 Light"/>
              </a:rPr>
              <a:t>Uncertainties in assessment –</a:t>
            </a:r>
            <a:r>
              <a:rPr lang="en-GB" sz="1200" b="1" dirty="0">
                <a:latin typeface="+mj-lt"/>
                <a:sym typeface="Garet 1 Light"/>
              </a:rPr>
              <a:t> ECA is only a small part of crack management</a:t>
            </a:r>
          </a:p>
          <a:p>
            <a:pPr marL="285750" indent="-285750">
              <a:buFont typeface="Arial" panose="020B0604020202020204" pitchFamily="34" charset="0"/>
              <a:buChar char="•"/>
            </a:pPr>
            <a:endParaRPr lang="en-GB" sz="1400" dirty="0">
              <a:latin typeface="+mj-lt"/>
              <a:sym typeface="Garet 1 Light"/>
            </a:endParaRPr>
          </a:p>
          <a:p>
            <a:pPr marL="285750" indent="-285750">
              <a:buFont typeface="Arial" panose="020B0604020202020204" pitchFamily="34" charset="0"/>
              <a:buChar char="•"/>
            </a:pPr>
            <a:r>
              <a:rPr lang="en-GB" sz="1400" dirty="0">
                <a:latin typeface="+mj-lt"/>
                <a:sym typeface="Garet 1 Light"/>
              </a:rPr>
              <a:t>An integrated multi-discipline approach which links ILI, direct assessment, integrity assessment, root cause and risk is required to increase knowledge and understanding in order to support the ILI.</a:t>
            </a:r>
          </a:p>
          <a:p>
            <a:pPr marL="285750" indent="-285750">
              <a:buFont typeface="Arial" panose="020B0604020202020204" pitchFamily="34" charset="0"/>
              <a:buChar char="•"/>
            </a:pPr>
            <a:endParaRPr lang="en-GB" sz="1400" dirty="0">
              <a:latin typeface="+mj-lt"/>
              <a:sym typeface="Garet 1 Light"/>
            </a:endParaRPr>
          </a:p>
          <a:p>
            <a:pPr marL="285750" indent="-285750">
              <a:buFont typeface="Arial" panose="020B0604020202020204" pitchFamily="34" charset="0"/>
              <a:buChar char="•"/>
            </a:pPr>
            <a:r>
              <a:rPr lang="en-GB" sz="1400" dirty="0">
                <a:latin typeface="+mj-lt"/>
                <a:sym typeface="Garet 1 Light"/>
              </a:rPr>
              <a:t>This enables successful long-term integrity management of the cracking threat</a:t>
            </a:r>
          </a:p>
          <a:p>
            <a:pPr marL="1200150" lvl="2" indent="-285750">
              <a:buFont typeface="Arial" panose="020B0604020202020204" pitchFamily="34" charset="0"/>
              <a:buChar char="•"/>
            </a:pPr>
            <a:endParaRPr lang="en-GB" sz="1220" dirty="0">
              <a:latin typeface="+mj-lt"/>
              <a:sym typeface="Garet 1 Light"/>
            </a:endParaRPr>
          </a:p>
          <a:p>
            <a:pPr marL="742950" lvl="1" indent="-285750">
              <a:buFont typeface="Arial" panose="020B0604020202020204" pitchFamily="34" charset="0"/>
              <a:buChar char="•"/>
            </a:pPr>
            <a:endParaRPr lang="en-GB" sz="1220" dirty="0">
              <a:latin typeface="+mj-lt"/>
              <a:sym typeface="Garet 1 Light"/>
            </a:endParaRPr>
          </a:p>
        </p:txBody>
      </p:sp>
      <p:pic>
        <p:nvPicPr>
          <p:cNvPr id="3" name="Picture 2">
            <a:extLst>
              <a:ext uri="{FF2B5EF4-FFF2-40B4-BE49-F238E27FC236}">
                <a16:creationId xmlns:a16="http://schemas.microsoft.com/office/drawing/2014/main" id="{6AB7B2D5-B239-3C65-AA95-AC10040A950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06365" y="2033349"/>
            <a:ext cx="6385635" cy="3760935"/>
          </a:xfrm>
          <a:prstGeom prst="rect">
            <a:avLst/>
          </a:prstGeom>
        </p:spPr>
      </p:pic>
    </p:spTree>
    <p:extLst>
      <p:ext uri="{BB962C8B-B14F-4D97-AF65-F5344CB8AC3E}">
        <p14:creationId xmlns:p14="http://schemas.microsoft.com/office/powerpoint/2010/main" val="16869259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9576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79BBE-1904-88DB-6A8D-5E7F044F7D8D}"/>
            </a:ext>
          </a:extLst>
        </p:cNvPr>
        <p:cNvGrpSpPr/>
        <p:nvPr/>
      </p:nvGrpSpPr>
      <p:grpSpPr>
        <a:xfrm>
          <a:off x="0" y="0"/>
          <a:ext cx="0" cy="0"/>
          <a:chOff x="0" y="0"/>
          <a:chExt cx="0" cy="0"/>
        </a:xfrm>
      </p:grpSpPr>
      <p:sp>
        <p:nvSpPr>
          <p:cNvPr id="7" name="Titel 6">
            <a:extLst>
              <a:ext uri="{FF2B5EF4-FFF2-40B4-BE49-F238E27FC236}">
                <a16:creationId xmlns:a16="http://schemas.microsoft.com/office/drawing/2014/main" id="{F0A160FA-A433-26E4-E50C-15F063E4B203}"/>
              </a:ext>
            </a:extLst>
          </p:cNvPr>
          <p:cNvSpPr>
            <a:spLocks noGrp="1"/>
          </p:cNvSpPr>
          <p:nvPr>
            <p:ph type="title"/>
          </p:nvPr>
        </p:nvSpPr>
        <p:spPr bwMode="gray"/>
        <p:txBody>
          <a:bodyPr/>
          <a:lstStyle/>
          <a:p>
            <a:r>
              <a:rPr lang="en-US" dirty="0"/>
              <a:t>Introduction</a:t>
            </a:r>
            <a:br>
              <a:rPr lang="en-US" dirty="0"/>
            </a:br>
            <a:r>
              <a:rPr lang="en-US" b="0" dirty="0"/>
              <a:t>What is a crack?</a:t>
            </a:r>
            <a:br>
              <a:rPr lang="en-US" dirty="0"/>
            </a:br>
            <a:br>
              <a:rPr lang="en-US" dirty="0"/>
            </a:br>
            <a:endParaRPr lang="en-US" b="0" dirty="0"/>
          </a:p>
        </p:txBody>
      </p:sp>
      <p:sp>
        <p:nvSpPr>
          <p:cNvPr id="9" name="Inhaltsplatzhalter 8">
            <a:extLst>
              <a:ext uri="{FF2B5EF4-FFF2-40B4-BE49-F238E27FC236}">
                <a16:creationId xmlns:a16="http://schemas.microsoft.com/office/drawing/2014/main" id="{A4360F3A-9121-0DFC-9945-490E6F6EEB1F}"/>
              </a:ext>
            </a:extLst>
          </p:cNvPr>
          <p:cNvSpPr>
            <a:spLocks noGrp="1"/>
          </p:cNvSpPr>
          <p:nvPr>
            <p:ph sz="quarter" idx="18"/>
          </p:nvPr>
        </p:nvSpPr>
        <p:spPr bwMode="gray">
          <a:xfrm>
            <a:off x="515542" y="2164358"/>
            <a:ext cx="5645561" cy="2639801"/>
          </a:xfrm>
        </p:spPr>
        <p:txBody>
          <a:bodyPr/>
          <a:lstStyle/>
          <a:p>
            <a:pPr>
              <a:spcAft>
                <a:spcPts val="600"/>
              </a:spcAft>
            </a:pPr>
            <a:r>
              <a:rPr lang="en-GB" sz="1400" dirty="0"/>
              <a:t>ASME B31.8S defines a crack as a:</a:t>
            </a:r>
          </a:p>
          <a:p>
            <a:pPr>
              <a:spcAft>
                <a:spcPts val="600"/>
              </a:spcAft>
            </a:pPr>
            <a:endParaRPr lang="en-GB" sz="1400" dirty="0"/>
          </a:p>
          <a:p>
            <a:pPr lvl="1">
              <a:spcAft>
                <a:spcPts val="600"/>
              </a:spcAft>
            </a:pPr>
            <a:r>
              <a:rPr lang="en-GB" sz="1200" dirty="0"/>
              <a:t>“narrow, elongated defect caused by mechanical splitting into two parts…”</a:t>
            </a:r>
          </a:p>
          <a:p>
            <a:pPr>
              <a:spcAft>
                <a:spcPts val="600"/>
              </a:spcAft>
            </a:pPr>
            <a:endParaRPr lang="en-GB" sz="1400" dirty="0"/>
          </a:p>
          <a:p>
            <a:pPr lvl="1">
              <a:spcAft>
                <a:spcPts val="600"/>
              </a:spcAft>
            </a:pPr>
            <a:r>
              <a:rPr lang="en-GB" sz="1200" dirty="0"/>
              <a:t>“…feature has the shape of a crack but where material on opposite face of feature was never fused or bonded…”</a:t>
            </a:r>
          </a:p>
          <a:p>
            <a:endParaRPr lang="en-US" dirty="0"/>
          </a:p>
        </p:txBody>
      </p:sp>
      <p:sp>
        <p:nvSpPr>
          <p:cNvPr id="20" name="Foliennummernplatzhalter 2">
            <a:extLst>
              <a:ext uri="{FF2B5EF4-FFF2-40B4-BE49-F238E27FC236}">
                <a16:creationId xmlns:a16="http://schemas.microsoft.com/office/drawing/2014/main" id="{A69F3B63-B418-1F33-ABAD-35AA0BECA31F}"/>
              </a:ext>
            </a:extLst>
          </p:cNvPr>
          <p:cNvSpPr>
            <a:spLocks noGrp="1"/>
          </p:cNvSpPr>
          <p:nvPr>
            <p:ph type="sldNum" sz="quarter" idx="4"/>
          </p:nvPr>
        </p:nvSpPr>
        <p:spPr bwMode="gray">
          <a:prstGeom prst="rect">
            <a:avLst/>
          </a:prstGeom>
          <a:noFill/>
        </p:spPr>
        <p:txBody>
          <a:bodyPr vert="horz" lIns="0" tIns="0" rIns="0" bIns="0" rtlCol="0" anchor="ctr" anchorCtr="0"/>
          <a:lstStyle>
            <a:lvl1pPr algn="r">
              <a:defRPr lang="en-US" sz="1000" b="1" kern="1200" smtClean="0">
                <a:solidFill>
                  <a:schemeClr val="tx2"/>
                </a:solidFill>
                <a:latin typeface="+mn-lt"/>
                <a:ea typeface="+mn-ea"/>
                <a:cs typeface="+mn-cs"/>
              </a:defRPr>
            </a:lvl1pPr>
          </a:lstStyle>
          <a:p>
            <a:fld id="{175B214D-6BE7-42B0-9C13-90FEE9B2482C}" type="slidenum">
              <a:rPr lang="en-US" smtClean="0">
                <a:solidFill>
                  <a:schemeClr val="bg2"/>
                </a:solidFill>
              </a:rPr>
              <a:pPr/>
              <a:t>4</a:t>
            </a:fld>
            <a:endParaRPr lang="en-US" b="0" dirty="0">
              <a:solidFill>
                <a:schemeClr val="bg2"/>
              </a:solidFill>
            </a:endParaRPr>
          </a:p>
        </p:txBody>
      </p:sp>
      <p:sp>
        <p:nvSpPr>
          <p:cNvPr id="21" name="Fußzeilenplatzhalter 5">
            <a:extLst>
              <a:ext uri="{FF2B5EF4-FFF2-40B4-BE49-F238E27FC236}">
                <a16:creationId xmlns:a16="http://schemas.microsoft.com/office/drawing/2014/main" id="{745BFB1B-BA5F-78CC-1383-FE48A9B060A9}"/>
              </a:ext>
            </a:extLst>
          </p:cNvPr>
          <p:cNvSpPr>
            <a:spLocks noGrp="1"/>
          </p:cNvSpPr>
          <p:nvPr>
            <p:ph type="ftr" sz="quarter" idx="3"/>
          </p:nvPr>
        </p:nvSpPr>
        <p:spPr bwMode="gray">
          <a:prstGeom prst="rect">
            <a:avLst/>
          </a:prstGeom>
        </p:spPr>
        <p:txBody>
          <a:bodyPr vert="horz" lIns="0" tIns="0" rIns="0" bIns="0" rtlCol="0" anchor="ctr">
            <a:noAutofit/>
          </a:bodyPr>
          <a:lstStyle>
            <a:lvl1pPr algn="l">
              <a:defRPr sz="1000">
                <a:solidFill>
                  <a:schemeClr val="tx2"/>
                </a:solidFill>
              </a:defRPr>
            </a:lvl1pPr>
          </a:lstStyle>
          <a:p>
            <a:r>
              <a:rPr lang="en-GB" noProof="0" dirty="0">
                <a:solidFill>
                  <a:schemeClr val="bg2"/>
                </a:solidFill>
              </a:rPr>
              <a:t>Finding the Needle in the Haystack</a:t>
            </a:r>
            <a:r>
              <a:rPr lang="en-US" noProof="0" dirty="0">
                <a:solidFill>
                  <a:schemeClr val="bg2"/>
                </a:solidFill>
              </a:rPr>
              <a:t> | © ROSEN Group 2025</a:t>
            </a:r>
          </a:p>
        </p:txBody>
      </p:sp>
      <p:grpSp>
        <p:nvGrpSpPr>
          <p:cNvPr id="42" name="Gruppieren 41">
            <a:extLst>
              <a:ext uri="{FF2B5EF4-FFF2-40B4-BE49-F238E27FC236}">
                <a16:creationId xmlns:a16="http://schemas.microsoft.com/office/drawing/2014/main" id="{67BAE95A-3083-0CDB-2568-213C74A4B14F}"/>
              </a:ext>
            </a:extLst>
          </p:cNvPr>
          <p:cNvGrpSpPr>
            <a:grpSpLocks noChangeAspect="1"/>
          </p:cNvGrpSpPr>
          <p:nvPr/>
        </p:nvGrpSpPr>
        <p:grpSpPr bwMode="gray">
          <a:xfrm>
            <a:off x="12755043" y="0"/>
            <a:ext cx="3480873" cy="6165971"/>
            <a:chOff x="12588390" y="-79900"/>
            <a:chExt cx="3480873" cy="6165971"/>
          </a:xfrm>
        </p:grpSpPr>
        <p:sp>
          <p:nvSpPr>
            <p:cNvPr id="43" name="Rechteck 42">
              <a:extLst>
                <a:ext uri="{FF2B5EF4-FFF2-40B4-BE49-F238E27FC236}">
                  <a16:creationId xmlns:a16="http://schemas.microsoft.com/office/drawing/2014/main" id="{FC1A7FEE-2D9A-8CBF-6EAF-A992BB020B9B}"/>
                </a:ext>
              </a:extLst>
            </p:cNvPr>
            <p:cNvSpPr/>
            <p:nvPr/>
          </p:nvSpPr>
          <p:spPr bwMode="gray">
            <a:xfrm>
              <a:off x="12978915" y="302922"/>
              <a:ext cx="3090348" cy="578314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44000" tIns="612000" rIns="144000" bIns="144000" rtlCol="0" anchor="t" anchorCtr="0"/>
            <a:lstStyle/>
            <a:p>
              <a:pPr lvl="0" defTabSz="742950" fontAlgn="base">
                <a:lnSpc>
                  <a:spcPct val="110000"/>
                </a:lnSpc>
                <a:spcAft>
                  <a:spcPts val="1200"/>
                </a:spcAft>
                <a:buClr>
                  <a:srgbClr val="506491"/>
                </a:buClr>
                <a:tabLst>
                  <a:tab pos="216694" algn="l"/>
                  <a:tab pos="441127" algn="l"/>
                  <a:tab pos="657820" algn="l"/>
                  <a:tab pos="874514" algn="l"/>
                </a:tabLst>
                <a:defRPr/>
              </a:pPr>
              <a:r>
                <a:rPr lang="en-US" sz="1400" b="1" dirty="0">
                  <a:solidFill>
                    <a:schemeClr val="bg1"/>
                  </a:solidFill>
                </a:rPr>
                <a:t>Headlines</a:t>
              </a:r>
              <a:br>
                <a:rPr lang="en-US" sz="1400" b="1" dirty="0">
                  <a:solidFill>
                    <a:schemeClr val="bg1"/>
                  </a:solidFill>
                </a:rPr>
              </a:br>
              <a:r>
                <a:rPr lang="en-US" sz="1200" dirty="0">
                  <a:solidFill>
                    <a:schemeClr val="bg1"/>
                  </a:solidFill>
                </a:rPr>
                <a:t>Please use upper and lower case for headlines and subheadlines</a:t>
              </a:r>
            </a:p>
            <a:p>
              <a:pPr defTabSz="742950">
                <a:buSzTx/>
                <a:tabLst>
                  <a:tab pos="216694" algn="l"/>
                  <a:tab pos="441127" algn="l"/>
                  <a:tab pos="657820" algn="l"/>
                  <a:tab pos="874514" algn="l"/>
                </a:tabLst>
                <a:defRPr/>
              </a:pPr>
              <a:r>
                <a:rPr lang="en-US" sz="1200" dirty="0">
                  <a:solidFill>
                    <a:schemeClr val="bg1"/>
                  </a:solidFill>
                </a:rPr>
                <a:t>Headlines: </a:t>
              </a:r>
              <a:r>
                <a:rPr lang="en-US" sz="1200" b="1" dirty="0">
                  <a:solidFill>
                    <a:schemeClr val="bg1"/>
                  </a:solidFill>
                </a:rPr>
                <a:t>Arial (bold)</a:t>
              </a:r>
            </a:p>
            <a:p>
              <a:pPr defTabSz="742950">
                <a:buSzTx/>
                <a:tabLst>
                  <a:tab pos="216694" algn="l"/>
                  <a:tab pos="441127" algn="l"/>
                  <a:tab pos="657820" algn="l"/>
                  <a:tab pos="874514" algn="l"/>
                </a:tabLst>
                <a:defRPr/>
              </a:pPr>
              <a:r>
                <a:rPr lang="en-US" sz="1200" dirty="0">
                  <a:solidFill>
                    <a:schemeClr val="bg1"/>
                  </a:solidFill>
                </a:rPr>
                <a:t>Sub headlines: Arial (not bold)</a:t>
              </a:r>
            </a:p>
            <a:p>
              <a:pPr>
                <a:lnSpc>
                  <a:spcPct val="110000"/>
                </a:lnSpc>
                <a:spcAft>
                  <a:spcPts val="300"/>
                </a:spcAft>
              </a:pPr>
              <a:endParaRPr lang="en-US" sz="1400" b="1" dirty="0">
                <a:solidFill>
                  <a:schemeClr val="bg1"/>
                </a:solidFill>
              </a:endParaRPr>
            </a:p>
            <a:p>
              <a:pPr>
                <a:lnSpc>
                  <a:spcPct val="110000"/>
                </a:lnSpc>
                <a:spcAft>
                  <a:spcPts val="300"/>
                </a:spcAft>
              </a:pPr>
              <a:r>
                <a:rPr lang="en-US" sz="1400" b="1" dirty="0">
                  <a:solidFill>
                    <a:schemeClr val="bg1"/>
                  </a:solidFill>
                </a:rPr>
                <a:t>Bullet List</a:t>
              </a:r>
              <a:endParaRPr lang="en-US" sz="1200" dirty="0">
                <a:solidFill>
                  <a:schemeClr val="bg1"/>
                </a:solidFill>
              </a:endParaRPr>
            </a:p>
            <a:p>
              <a:pPr>
                <a:lnSpc>
                  <a:spcPct val="110000"/>
                </a:lnSpc>
                <a:spcAft>
                  <a:spcPts val="1200"/>
                </a:spcAft>
              </a:pPr>
              <a:r>
                <a:rPr lang="en-US" sz="1200" dirty="0">
                  <a:solidFill>
                    <a:schemeClr val="bg1"/>
                  </a:solidFill>
                </a:rPr>
                <a:t>Bullet points do not necessarily have to be used and can be removed in the “Home" menu bar under the "Bullets" tab.</a:t>
              </a:r>
            </a:p>
            <a:p>
              <a:pPr>
                <a:lnSpc>
                  <a:spcPct val="110000"/>
                </a:lnSpc>
                <a:spcAft>
                  <a:spcPts val="300"/>
                </a:spcAft>
              </a:pPr>
              <a:r>
                <a:rPr lang="en-US" sz="1400" b="1" dirty="0">
                  <a:solidFill>
                    <a:schemeClr val="bg1"/>
                  </a:solidFill>
                </a:rPr>
                <a:t>Font size for </a:t>
              </a:r>
              <a:br>
                <a:rPr lang="en-US" sz="1400" b="1" dirty="0">
                  <a:solidFill>
                    <a:schemeClr val="bg1"/>
                  </a:solidFill>
                </a:rPr>
              </a:br>
              <a:r>
                <a:rPr lang="en-US" sz="1400" b="1" dirty="0">
                  <a:solidFill>
                    <a:schemeClr val="bg1"/>
                  </a:solidFill>
                </a:rPr>
                <a:t>content slides</a:t>
              </a:r>
            </a:p>
            <a:p>
              <a:pPr>
                <a:lnSpc>
                  <a:spcPct val="110000"/>
                </a:lnSpc>
                <a:spcAft>
                  <a:spcPts val="300"/>
                </a:spcAft>
              </a:pPr>
              <a:r>
                <a:rPr lang="en-US" sz="1200" dirty="0">
                  <a:solidFill>
                    <a:schemeClr val="bg1"/>
                  </a:solidFill>
                </a:rPr>
                <a:t>Please use a consistent font size of 16 pt. for Subheadlines and 14 pt. for body text. For text-heavy slides, a font size of 12 pt. can be used for body text and 14 pt. for Subheadlines.</a:t>
              </a:r>
            </a:p>
            <a:p>
              <a:pPr>
                <a:lnSpc>
                  <a:spcPct val="110000"/>
                </a:lnSpc>
                <a:spcAft>
                  <a:spcPts val="300"/>
                </a:spcAft>
              </a:pPr>
              <a:r>
                <a:rPr lang="en-US" sz="1200" dirty="0">
                  <a:solidFill>
                    <a:schemeClr val="bg1"/>
                  </a:solidFill>
                </a:rPr>
                <a:t>The minimum size for continuous text should not exceed 12 pts.</a:t>
              </a:r>
            </a:p>
            <a:p>
              <a:pPr>
                <a:lnSpc>
                  <a:spcPct val="110000"/>
                </a:lnSpc>
                <a:spcAft>
                  <a:spcPts val="300"/>
                </a:spcAft>
              </a:pPr>
              <a:r>
                <a:rPr lang="en-US" sz="1200" b="1" dirty="0">
                  <a:solidFill>
                    <a:schemeClr val="bg1"/>
                  </a:solidFill>
                </a:rPr>
                <a:t>Line spacing: </a:t>
              </a:r>
              <a:r>
                <a:rPr lang="en-US" sz="1200" dirty="0">
                  <a:solidFill>
                    <a:schemeClr val="bg1"/>
                  </a:solidFill>
                </a:rPr>
                <a:t>1.1 </a:t>
              </a:r>
            </a:p>
            <a:p>
              <a:pPr>
                <a:lnSpc>
                  <a:spcPct val="110000"/>
                </a:lnSpc>
                <a:spcAft>
                  <a:spcPts val="300"/>
                </a:spcAft>
              </a:pPr>
              <a:r>
                <a:rPr lang="en-US" sz="1200" b="1" dirty="0">
                  <a:solidFill>
                    <a:schemeClr val="bg1"/>
                  </a:solidFill>
                </a:rPr>
                <a:t>Spacing between paragraphs: </a:t>
              </a:r>
              <a:r>
                <a:rPr lang="en-US" sz="1200" dirty="0">
                  <a:solidFill>
                    <a:schemeClr val="bg1"/>
                  </a:solidFill>
                </a:rPr>
                <a:t>6 pt.</a:t>
              </a:r>
            </a:p>
            <a:p>
              <a:pPr>
                <a:lnSpc>
                  <a:spcPct val="110000"/>
                </a:lnSpc>
                <a:spcAft>
                  <a:spcPts val="300"/>
                </a:spcAft>
              </a:pPr>
              <a:endParaRPr lang="en-US" sz="1200" dirty="0">
                <a:solidFill>
                  <a:schemeClr val="bg1"/>
                </a:solidFill>
              </a:endParaRPr>
            </a:p>
          </p:txBody>
        </p:sp>
        <p:grpSp>
          <p:nvGrpSpPr>
            <p:cNvPr id="44" name="Gruppieren 43">
              <a:extLst>
                <a:ext uri="{FF2B5EF4-FFF2-40B4-BE49-F238E27FC236}">
                  <a16:creationId xmlns:a16="http://schemas.microsoft.com/office/drawing/2014/main" id="{F7CA9995-CF86-57C7-45BD-750E216EDBCF}"/>
                </a:ext>
              </a:extLst>
            </p:cNvPr>
            <p:cNvGrpSpPr/>
            <p:nvPr/>
          </p:nvGrpSpPr>
          <p:grpSpPr bwMode="gray">
            <a:xfrm>
              <a:off x="12588390" y="-79900"/>
              <a:ext cx="781050" cy="781050"/>
              <a:chOff x="13063377" y="0"/>
              <a:chExt cx="781050" cy="781050"/>
            </a:xfrm>
          </p:grpSpPr>
          <p:sp>
            <p:nvSpPr>
              <p:cNvPr id="45" name="Ellipse 44">
                <a:extLst>
                  <a:ext uri="{FF2B5EF4-FFF2-40B4-BE49-F238E27FC236}">
                    <a16:creationId xmlns:a16="http://schemas.microsoft.com/office/drawing/2014/main" id="{5AC3C29A-26A7-4BEB-B73F-75297ADCEA20}"/>
                  </a:ext>
                </a:extLst>
              </p:cNvPr>
              <p:cNvSpPr/>
              <p:nvPr/>
            </p:nvSpPr>
            <p:spPr bwMode="gray">
              <a:xfrm>
                <a:off x="13063377" y="0"/>
                <a:ext cx="781050" cy="78105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26">
                <a:extLst>
                  <a:ext uri="{FF2B5EF4-FFF2-40B4-BE49-F238E27FC236}">
                    <a16:creationId xmlns:a16="http://schemas.microsoft.com/office/drawing/2014/main" id="{8B11F2EE-E849-B5DE-D683-23EAD39BA600}"/>
                  </a:ext>
                </a:extLst>
              </p:cNvPr>
              <p:cNvGrpSpPr>
                <a:grpSpLocks noChangeAspect="1"/>
              </p:cNvGrpSpPr>
              <p:nvPr/>
            </p:nvGrpSpPr>
            <p:grpSpPr bwMode="gray">
              <a:xfrm>
                <a:off x="13245729" y="138525"/>
                <a:ext cx="416346" cy="504000"/>
                <a:chOff x="7177088" y="4749800"/>
                <a:chExt cx="603251" cy="730250"/>
              </a:xfrm>
            </p:grpSpPr>
            <p:sp>
              <p:nvSpPr>
                <p:cNvPr id="47" name="Freeform 354">
                  <a:extLst>
                    <a:ext uri="{FF2B5EF4-FFF2-40B4-BE49-F238E27FC236}">
                      <a16:creationId xmlns:a16="http://schemas.microsoft.com/office/drawing/2014/main" id="{B2904011-A521-79C0-9D42-89C9D768B764}"/>
                    </a:ext>
                  </a:extLst>
                </p:cNvPr>
                <p:cNvSpPr>
                  <a:spLocks/>
                </p:cNvSpPr>
                <p:nvPr/>
              </p:nvSpPr>
              <p:spPr bwMode="gray">
                <a:xfrm>
                  <a:off x="7304088" y="4851400"/>
                  <a:ext cx="374650" cy="469900"/>
                </a:xfrm>
                <a:custGeom>
                  <a:avLst/>
                  <a:gdLst>
                    <a:gd name="T0" fmla="*/ 329 w 493"/>
                    <a:gd name="T1" fmla="*/ 617 h 617"/>
                    <a:gd name="T2" fmla="*/ 329 w 493"/>
                    <a:gd name="T3" fmla="*/ 535 h 617"/>
                    <a:gd name="T4" fmla="*/ 373 w 493"/>
                    <a:gd name="T5" fmla="*/ 441 h 617"/>
                    <a:gd name="T6" fmla="*/ 335 w 493"/>
                    <a:gd name="T7" fmla="*/ 74 h 617"/>
                    <a:gd name="T8" fmla="*/ 9 w 493"/>
                    <a:gd name="T9" fmla="*/ 245 h 617"/>
                    <a:gd name="T10" fmla="*/ 87 w 493"/>
                    <a:gd name="T11" fmla="*/ 440 h 617"/>
                    <a:gd name="T12" fmla="*/ 131 w 493"/>
                    <a:gd name="T13" fmla="*/ 535 h 617"/>
                    <a:gd name="T14" fmla="*/ 131 w 493"/>
                    <a:gd name="T15" fmla="*/ 617 h 6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3" h="617">
                      <a:moveTo>
                        <a:pt x="329" y="617"/>
                      </a:moveTo>
                      <a:lnTo>
                        <a:pt x="329" y="535"/>
                      </a:lnTo>
                      <a:cubicBezTo>
                        <a:pt x="329" y="499"/>
                        <a:pt x="345" y="464"/>
                        <a:pt x="373" y="441"/>
                      </a:cubicBezTo>
                      <a:cubicBezTo>
                        <a:pt x="493" y="340"/>
                        <a:pt x="474" y="149"/>
                        <a:pt x="335" y="74"/>
                      </a:cubicBezTo>
                      <a:cubicBezTo>
                        <a:pt x="197" y="0"/>
                        <a:pt x="27" y="88"/>
                        <a:pt x="9" y="245"/>
                      </a:cubicBezTo>
                      <a:cubicBezTo>
                        <a:pt x="0" y="319"/>
                        <a:pt x="30" y="392"/>
                        <a:pt x="87" y="440"/>
                      </a:cubicBezTo>
                      <a:cubicBezTo>
                        <a:pt x="115" y="464"/>
                        <a:pt x="131" y="498"/>
                        <a:pt x="131" y="535"/>
                      </a:cubicBezTo>
                      <a:lnTo>
                        <a:pt x="131" y="617"/>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endParaRPr lang="en-US" dirty="0"/>
                </a:p>
              </p:txBody>
            </p:sp>
            <p:sp>
              <p:nvSpPr>
                <p:cNvPr id="48" name="Line 355">
                  <a:extLst>
                    <a:ext uri="{FF2B5EF4-FFF2-40B4-BE49-F238E27FC236}">
                      <a16:creationId xmlns:a16="http://schemas.microsoft.com/office/drawing/2014/main" id="{D559AA58-9D58-671F-EADA-8AA7E836541B}"/>
                    </a:ext>
                  </a:extLst>
                </p:cNvPr>
                <p:cNvSpPr>
                  <a:spLocks noChangeShapeType="1"/>
                </p:cNvSpPr>
                <p:nvPr/>
              </p:nvSpPr>
              <p:spPr bwMode="gray">
                <a:xfrm>
                  <a:off x="7400926" y="5364163"/>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49" name="Line 356">
                  <a:extLst>
                    <a:ext uri="{FF2B5EF4-FFF2-40B4-BE49-F238E27FC236}">
                      <a16:creationId xmlns:a16="http://schemas.microsoft.com/office/drawing/2014/main" id="{C9A09006-11BB-C076-2019-B3C5474C514F}"/>
                    </a:ext>
                  </a:extLst>
                </p:cNvPr>
                <p:cNvSpPr>
                  <a:spLocks noChangeShapeType="1"/>
                </p:cNvSpPr>
                <p:nvPr/>
              </p:nvSpPr>
              <p:spPr bwMode="gray">
                <a:xfrm>
                  <a:off x="7400926" y="5402263"/>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0" name="Line 357">
                  <a:extLst>
                    <a:ext uri="{FF2B5EF4-FFF2-40B4-BE49-F238E27FC236}">
                      <a16:creationId xmlns:a16="http://schemas.microsoft.com/office/drawing/2014/main" id="{6692EC00-45AD-1129-3787-2B7B90E6EDF4}"/>
                    </a:ext>
                  </a:extLst>
                </p:cNvPr>
                <p:cNvSpPr>
                  <a:spLocks noChangeShapeType="1"/>
                </p:cNvSpPr>
                <p:nvPr/>
              </p:nvSpPr>
              <p:spPr bwMode="gray">
                <a:xfrm>
                  <a:off x="7400926" y="5441950"/>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1" name="Line 358">
                  <a:extLst>
                    <a:ext uri="{FF2B5EF4-FFF2-40B4-BE49-F238E27FC236}">
                      <a16:creationId xmlns:a16="http://schemas.microsoft.com/office/drawing/2014/main" id="{E2BC5727-5F8C-5F55-F872-F1779C350573}"/>
                    </a:ext>
                  </a:extLst>
                </p:cNvPr>
                <p:cNvSpPr>
                  <a:spLocks noChangeShapeType="1"/>
                </p:cNvSpPr>
                <p:nvPr/>
              </p:nvSpPr>
              <p:spPr bwMode="gray">
                <a:xfrm>
                  <a:off x="7439026" y="5480050"/>
                  <a:ext cx="777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2" name="Line 359">
                  <a:extLst>
                    <a:ext uri="{FF2B5EF4-FFF2-40B4-BE49-F238E27FC236}">
                      <a16:creationId xmlns:a16="http://schemas.microsoft.com/office/drawing/2014/main" id="{8976963F-5801-FFD2-BE22-81C9E2B2D4A6}"/>
                    </a:ext>
                  </a:extLst>
                </p:cNvPr>
                <p:cNvSpPr>
                  <a:spLocks noChangeShapeType="1"/>
                </p:cNvSpPr>
                <p:nvPr/>
              </p:nvSpPr>
              <p:spPr bwMode="gray">
                <a:xfrm>
                  <a:off x="7177088" y="5049838"/>
                  <a:ext cx="682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3" name="Line 360">
                  <a:extLst>
                    <a:ext uri="{FF2B5EF4-FFF2-40B4-BE49-F238E27FC236}">
                      <a16:creationId xmlns:a16="http://schemas.microsoft.com/office/drawing/2014/main" id="{2E7296CF-0633-AE9B-48DA-E64FCD08209D}"/>
                    </a:ext>
                  </a:extLst>
                </p:cNvPr>
                <p:cNvSpPr>
                  <a:spLocks noChangeShapeType="1"/>
                </p:cNvSpPr>
                <p:nvPr/>
              </p:nvSpPr>
              <p:spPr bwMode="gray">
                <a:xfrm flipH="1" flipV="1">
                  <a:off x="7265988" y="4837113"/>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4" name="Line 361">
                  <a:extLst>
                    <a:ext uri="{FF2B5EF4-FFF2-40B4-BE49-F238E27FC236}">
                      <a16:creationId xmlns:a16="http://schemas.microsoft.com/office/drawing/2014/main" id="{F29070AD-2F01-9619-2471-B22473780914}"/>
                    </a:ext>
                  </a:extLst>
                </p:cNvPr>
                <p:cNvSpPr>
                  <a:spLocks noChangeShapeType="1"/>
                </p:cNvSpPr>
                <p:nvPr/>
              </p:nvSpPr>
              <p:spPr bwMode="gray">
                <a:xfrm>
                  <a:off x="7478713" y="4749800"/>
                  <a:ext cx="0" cy="6667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5" name="Line 362">
                  <a:extLst>
                    <a:ext uri="{FF2B5EF4-FFF2-40B4-BE49-F238E27FC236}">
                      <a16:creationId xmlns:a16="http://schemas.microsoft.com/office/drawing/2014/main" id="{DE66349A-DC7F-A58A-2003-A63746B006E1}"/>
                    </a:ext>
                  </a:extLst>
                </p:cNvPr>
                <p:cNvSpPr>
                  <a:spLocks noChangeShapeType="1"/>
                </p:cNvSpPr>
                <p:nvPr/>
              </p:nvSpPr>
              <p:spPr bwMode="gray">
                <a:xfrm flipV="1">
                  <a:off x="7645401" y="4837113"/>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6" name="Line 363">
                  <a:extLst>
                    <a:ext uri="{FF2B5EF4-FFF2-40B4-BE49-F238E27FC236}">
                      <a16:creationId xmlns:a16="http://schemas.microsoft.com/office/drawing/2014/main" id="{E548D355-397C-7D37-C6FE-865AB788F648}"/>
                    </a:ext>
                  </a:extLst>
                </p:cNvPr>
                <p:cNvSpPr>
                  <a:spLocks noChangeShapeType="1"/>
                </p:cNvSpPr>
                <p:nvPr/>
              </p:nvSpPr>
              <p:spPr bwMode="gray">
                <a:xfrm flipV="1">
                  <a:off x="7265988" y="5214938"/>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7" name="Line 364">
                  <a:extLst>
                    <a:ext uri="{FF2B5EF4-FFF2-40B4-BE49-F238E27FC236}">
                      <a16:creationId xmlns:a16="http://schemas.microsoft.com/office/drawing/2014/main" id="{D7EF0DD8-4793-3698-ADCC-E8D22CB1B33D}"/>
                    </a:ext>
                  </a:extLst>
                </p:cNvPr>
                <p:cNvSpPr>
                  <a:spLocks noChangeShapeType="1"/>
                </p:cNvSpPr>
                <p:nvPr/>
              </p:nvSpPr>
              <p:spPr bwMode="gray">
                <a:xfrm flipH="1" flipV="1">
                  <a:off x="7645401" y="5214938"/>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8" name="Line 365">
                  <a:extLst>
                    <a:ext uri="{FF2B5EF4-FFF2-40B4-BE49-F238E27FC236}">
                      <a16:creationId xmlns:a16="http://schemas.microsoft.com/office/drawing/2014/main" id="{B25F11C2-D33E-451A-A99A-B4E90830FBA5}"/>
                    </a:ext>
                  </a:extLst>
                </p:cNvPr>
                <p:cNvSpPr>
                  <a:spLocks noChangeShapeType="1"/>
                </p:cNvSpPr>
                <p:nvPr/>
              </p:nvSpPr>
              <p:spPr bwMode="gray">
                <a:xfrm flipH="1">
                  <a:off x="7712076" y="5049838"/>
                  <a:ext cx="682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grpSp>
        </p:grpSp>
      </p:grpSp>
      <p:pic>
        <p:nvPicPr>
          <p:cNvPr id="5" name="Picture 4">
            <a:extLst>
              <a:ext uri="{FF2B5EF4-FFF2-40B4-BE49-F238E27FC236}">
                <a16:creationId xmlns:a16="http://schemas.microsoft.com/office/drawing/2014/main" id="{321D1755-F46A-F641-D1AC-C6527502EF2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41852" y="1843198"/>
            <a:ext cx="2852205" cy="2106081"/>
          </a:xfrm>
          <a:prstGeom prst="rect">
            <a:avLst/>
          </a:prstGeom>
        </p:spPr>
      </p:pic>
      <p:pic>
        <p:nvPicPr>
          <p:cNvPr id="6" name="Picture 5">
            <a:extLst>
              <a:ext uri="{FF2B5EF4-FFF2-40B4-BE49-F238E27FC236}">
                <a16:creationId xmlns:a16="http://schemas.microsoft.com/office/drawing/2014/main" id="{3E2D9D25-65E9-C908-024F-ED281B4DE4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41853" y="4086865"/>
            <a:ext cx="2852205" cy="2325103"/>
          </a:xfrm>
          <a:prstGeom prst="rect">
            <a:avLst/>
          </a:prstGeom>
        </p:spPr>
      </p:pic>
    </p:spTree>
    <p:extLst>
      <p:ext uri="{BB962C8B-B14F-4D97-AF65-F5344CB8AC3E}">
        <p14:creationId xmlns:p14="http://schemas.microsoft.com/office/powerpoint/2010/main" val="2014447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BDDA8-9306-E071-5926-89338C94EB02}"/>
            </a:ext>
          </a:extLst>
        </p:cNvPr>
        <p:cNvGrpSpPr/>
        <p:nvPr/>
      </p:nvGrpSpPr>
      <p:grpSpPr>
        <a:xfrm>
          <a:off x="0" y="0"/>
          <a:ext cx="0" cy="0"/>
          <a:chOff x="0" y="0"/>
          <a:chExt cx="0" cy="0"/>
        </a:xfrm>
      </p:grpSpPr>
      <p:sp>
        <p:nvSpPr>
          <p:cNvPr id="7" name="Titel 6">
            <a:extLst>
              <a:ext uri="{FF2B5EF4-FFF2-40B4-BE49-F238E27FC236}">
                <a16:creationId xmlns:a16="http://schemas.microsoft.com/office/drawing/2014/main" id="{0BA8D022-3FEF-EA18-951C-FDDDF78BB021}"/>
              </a:ext>
            </a:extLst>
          </p:cNvPr>
          <p:cNvSpPr>
            <a:spLocks noGrp="1"/>
          </p:cNvSpPr>
          <p:nvPr>
            <p:ph type="title"/>
          </p:nvPr>
        </p:nvSpPr>
        <p:spPr bwMode="gray"/>
        <p:txBody>
          <a:bodyPr/>
          <a:lstStyle/>
          <a:p>
            <a:r>
              <a:rPr lang="en-US" dirty="0"/>
              <a:t>What Causes Cracking?</a:t>
            </a:r>
            <a:br>
              <a:rPr lang="en-US" dirty="0"/>
            </a:br>
            <a:r>
              <a:rPr lang="en-US" b="0" dirty="0"/>
              <a:t>Without environmental assistance</a:t>
            </a:r>
            <a:br>
              <a:rPr lang="en-US" dirty="0"/>
            </a:br>
            <a:br>
              <a:rPr lang="en-US" dirty="0"/>
            </a:br>
            <a:endParaRPr lang="en-US" b="0" dirty="0"/>
          </a:p>
        </p:txBody>
      </p:sp>
      <p:sp>
        <p:nvSpPr>
          <p:cNvPr id="9" name="Inhaltsplatzhalter 8">
            <a:extLst>
              <a:ext uri="{FF2B5EF4-FFF2-40B4-BE49-F238E27FC236}">
                <a16:creationId xmlns:a16="http://schemas.microsoft.com/office/drawing/2014/main" id="{695E9368-2764-1C50-C8BA-3648E0E07878}"/>
              </a:ext>
            </a:extLst>
          </p:cNvPr>
          <p:cNvSpPr>
            <a:spLocks noGrp="1"/>
          </p:cNvSpPr>
          <p:nvPr>
            <p:ph sz="quarter" idx="18"/>
          </p:nvPr>
        </p:nvSpPr>
        <p:spPr bwMode="gray">
          <a:xfrm>
            <a:off x="515542" y="2164358"/>
            <a:ext cx="5645561" cy="2639801"/>
          </a:xfrm>
        </p:spPr>
        <p:txBody>
          <a:bodyPr/>
          <a:lstStyle/>
          <a:p>
            <a:pPr>
              <a:spcAft>
                <a:spcPts val="600"/>
              </a:spcAft>
            </a:pPr>
            <a:r>
              <a:rPr lang="en-GB" sz="1400" dirty="0"/>
              <a:t>Nucleation and propagation is typically a combination of:</a:t>
            </a:r>
          </a:p>
          <a:p>
            <a:pPr>
              <a:spcAft>
                <a:spcPts val="600"/>
              </a:spcAft>
            </a:pPr>
            <a:endParaRPr lang="en-GB" sz="1400" dirty="0"/>
          </a:p>
          <a:p>
            <a:pPr lvl="1">
              <a:spcAft>
                <a:spcPts val="600"/>
              </a:spcAft>
            </a:pPr>
            <a:r>
              <a:rPr lang="en-GB" sz="1200" dirty="0"/>
              <a:t>Susceptible initiating flaws created through manufacturing, fabrication or construction quality issues</a:t>
            </a:r>
          </a:p>
          <a:p>
            <a:pPr lvl="1">
              <a:spcAft>
                <a:spcPts val="600"/>
              </a:spcAft>
            </a:pPr>
            <a:endParaRPr lang="en-GB" sz="1200" dirty="0"/>
          </a:p>
          <a:p>
            <a:pPr lvl="1">
              <a:spcAft>
                <a:spcPts val="600"/>
              </a:spcAft>
            </a:pPr>
            <a:r>
              <a:rPr lang="en-GB" sz="1200" dirty="0"/>
              <a:t>Stress concentrations or residual stress fields present at welds</a:t>
            </a:r>
          </a:p>
          <a:p>
            <a:pPr lvl="1">
              <a:spcAft>
                <a:spcPts val="600"/>
              </a:spcAft>
            </a:pPr>
            <a:endParaRPr lang="en-GB" sz="1200" dirty="0"/>
          </a:p>
          <a:p>
            <a:pPr lvl="1">
              <a:spcAft>
                <a:spcPts val="600"/>
              </a:spcAft>
            </a:pPr>
            <a:r>
              <a:rPr lang="en-GB" sz="1200" dirty="0"/>
              <a:t>Difference between design assumptions and operating conditions e.g. pressure cycling</a:t>
            </a:r>
          </a:p>
          <a:p>
            <a:pPr lvl="1">
              <a:spcAft>
                <a:spcPts val="600"/>
              </a:spcAft>
            </a:pPr>
            <a:endParaRPr lang="en-GB" sz="1200" dirty="0"/>
          </a:p>
          <a:p>
            <a:pPr lvl="1">
              <a:spcAft>
                <a:spcPts val="600"/>
              </a:spcAft>
            </a:pPr>
            <a:r>
              <a:rPr lang="en-GB" sz="1200" dirty="0"/>
              <a:t>External loading e.g. land slip or thermal fluctuations </a:t>
            </a:r>
          </a:p>
          <a:p>
            <a:endParaRPr lang="en-US" dirty="0"/>
          </a:p>
        </p:txBody>
      </p:sp>
      <p:sp>
        <p:nvSpPr>
          <p:cNvPr id="20" name="Foliennummernplatzhalter 2">
            <a:extLst>
              <a:ext uri="{FF2B5EF4-FFF2-40B4-BE49-F238E27FC236}">
                <a16:creationId xmlns:a16="http://schemas.microsoft.com/office/drawing/2014/main" id="{BCC77740-0CE9-2B80-41B0-0F28390CAB9C}"/>
              </a:ext>
            </a:extLst>
          </p:cNvPr>
          <p:cNvSpPr>
            <a:spLocks noGrp="1"/>
          </p:cNvSpPr>
          <p:nvPr>
            <p:ph type="sldNum" sz="quarter" idx="4"/>
          </p:nvPr>
        </p:nvSpPr>
        <p:spPr bwMode="gray">
          <a:prstGeom prst="rect">
            <a:avLst/>
          </a:prstGeom>
          <a:noFill/>
        </p:spPr>
        <p:txBody>
          <a:bodyPr vert="horz" lIns="0" tIns="0" rIns="0" bIns="0" rtlCol="0" anchor="ctr" anchorCtr="0"/>
          <a:lstStyle>
            <a:lvl1pPr algn="r">
              <a:defRPr lang="en-US" sz="1000" b="1" kern="1200" smtClean="0">
                <a:solidFill>
                  <a:schemeClr val="tx2"/>
                </a:solidFill>
                <a:latin typeface="+mn-lt"/>
                <a:ea typeface="+mn-ea"/>
                <a:cs typeface="+mn-cs"/>
              </a:defRPr>
            </a:lvl1pPr>
          </a:lstStyle>
          <a:p>
            <a:fld id="{175B214D-6BE7-42B0-9C13-90FEE9B2482C}" type="slidenum">
              <a:rPr lang="en-US" smtClean="0">
                <a:solidFill>
                  <a:schemeClr val="bg2"/>
                </a:solidFill>
              </a:rPr>
              <a:pPr/>
              <a:t>5</a:t>
            </a:fld>
            <a:endParaRPr lang="en-US" b="0" dirty="0">
              <a:solidFill>
                <a:schemeClr val="bg2"/>
              </a:solidFill>
            </a:endParaRPr>
          </a:p>
        </p:txBody>
      </p:sp>
      <p:sp>
        <p:nvSpPr>
          <p:cNvPr id="21" name="Fußzeilenplatzhalter 5">
            <a:extLst>
              <a:ext uri="{FF2B5EF4-FFF2-40B4-BE49-F238E27FC236}">
                <a16:creationId xmlns:a16="http://schemas.microsoft.com/office/drawing/2014/main" id="{1C614FDB-F647-4EB5-AB63-96C003830648}"/>
              </a:ext>
            </a:extLst>
          </p:cNvPr>
          <p:cNvSpPr>
            <a:spLocks noGrp="1"/>
          </p:cNvSpPr>
          <p:nvPr>
            <p:ph type="ftr" sz="quarter" idx="3"/>
          </p:nvPr>
        </p:nvSpPr>
        <p:spPr bwMode="gray">
          <a:prstGeom prst="rect">
            <a:avLst/>
          </a:prstGeom>
        </p:spPr>
        <p:txBody>
          <a:bodyPr vert="horz" lIns="0" tIns="0" rIns="0" bIns="0" rtlCol="0" anchor="ctr">
            <a:noAutofit/>
          </a:bodyPr>
          <a:lstStyle>
            <a:lvl1pPr algn="l">
              <a:defRPr sz="1000">
                <a:solidFill>
                  <a:schemeClr val="tx2"/>
                </a:solidFill>
              </a:defRPr>
            </a:lvl1pPr>
          </a:lstStyle>
          <a:p>
            <a:r>
              <a:rPr lang="en-GB" noProof="0" dirty="0">
                <a:solidFill>
                  <a:schemeClr val="bg2"/>
                </a:solidFill>
              </a:rPr>
              <a:t>Finding the Needle in the Haystack</a:t>
            </a:r>
            <a:r>
              <a:rPr lang="en-US" noProof="0" dirty="0">
                <a:solidFill>
                  <a:schemeClr val="bg2"/>
                </a:solidFill>
              </a:rPr>
              <a:t> | © ROSEN Group 2025</a:t>
            </a:r>
          </a:p>
        </p:txBody>
      </p:sp>
      <p:grpSp>
        <p:nvGrpSpPr>
          <p:cNvPr id="42" name="Gruppieren 41">
            <a:extLst>
              <a:ext uri="{FF2B5EF4-FFF2-40B4-BE49-F238E27FC236}">
                <a16:creationId xmlns:a16="http://schemas.microsoft.com/office/drawing/2014/main" id="{367F64C9-573F-99D1-E5EF-ABAF88DAC17D}"/>
              </a:ext>
            </a:extLst>
          </p:cNvPr>
          <p:cNvGrpSpPr>
            <a:grpSpLocks noChangeAspect="1"/>
          </p:cNvGrpSpPr>
          <p:nvPr/>
        </p:nvGrpSpPr>
        <p:grpSpPr bwMode="gray">
          <a:xfrm>
            <a:off x="12755043" y="0"/>
            <a:ext cx="3480873" cy="6165971"/>
            <a:chOff x="12588390" y="-79900"/>
            <a:chExt cx="3480873" cy="6165971"/>
          </a:xfrm>
        </p:grpSpPr>
        <p:sp>
          <p:nvSpPr>
            <p:cNvPr id="43" name="Rechteck 42">
              <a:extLst>
                <a:ext uri="{FF2B5EF4-FFF2-40B4-BE49-F238E27FC236}">
                  <a16:creationId xmlns:a16="http://schemas.microsoft.com/office/drawing/2014/main" id="{61C46574-C347-A95D-E9AB-F7D6B2701A8B}"/>
                </a:ext>
              </a:extLst>
            </p:cNvPr>
            <p:cNvSpPr/>
            <p:nvPr/>
          </p:nvSpPr>
          <p:spPr bwMode="gray">
            <a:xfrm>
              <a:off x="12978915" y="302922"/>
              <a:ext cx="3090348" cy="578314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44000" tIns="612000" rIns="144000" bIns="144000" rtlCol="0" anchor="t" anchorCtr="0"/>
            <a:lstStyle/>
            <a:p>
              <a:pPr lvl="0" defTabSz="742950" fontAlgn="base">
                <a:lnSpc>
                  <a:spcPct val="110000"/>
                </a:lnSpc>
                <a:spcAft>
                  <a:spcPts val="1200"/>
                </a:spcAft>
                <a:buClr>
                  <a:srgbClr val="506491"/>
                </a:buClr>
                <a:tabLst>
                  <a:tab pos="216694" algn="l"/>
                  <a:tab pos="441127" algn="l"/>
                  <a:tab pos="657820" algn="l"/>
                  <a:tab pos="874514" algn="l"/>
                </a:tabLst>
                <a:defRPr/>
              </a:pPr>
              <a:r>
                <a:rPr lang="en-US" sz="1400" b="1" dirty="0">
                  <a:solidFill>
                    <a:schemeClr val="bg1"/>
                  </a:solidFill>
                </a:rPr>
                <a:t>Headlines</a:t>
              </a:r>
              <a:br>
                <a:rPr lang="en-US" sz="1400" b="1" dirty="0">
                  <a:solidFill>
                    <a:schemeClr val="bg1"/>
                  </a:solidFill>
                </a:rPr>
              </a:br>
              <a:r>
                <a:rPr lang="en-US" sz="1200" dirty="0">
                  <a:solidFill>
                    <a:schemeClr val="bg1"/>
                  </a:solidFill>
                </a:rPr>
                <a:t>Please use upper and lower case for headlines and subheadlines</a:t>
              </a:r>
            </a:p>
            <a:p>
              <a:pPr defTabSz="742950">
                <a:buSzTx/>
                <a:tabLst>
                  <a:tab pos="216694" algn="l"/>
                  <a:tab pos="441127" algn="l"/>
                  <a:tab pos="657820" algn="l"/>
                  <a:tab pos="874514" algn="l"/>
                </a:tabLst>
                <a:defRPr/>
              </a:pPr>
              <a:r>
                <a:rPr lang="en-US" sz="1200" dirty="0">
                  <a:solidFill>
                    <a:schemeClr val="bg1"/>
                  </a:solidFill>
                </a:rPr>
                <a:t>Headlines: </a:t>
              </a:r>
              <a:r>
                <a:rPr lang="en-US" sz="1200" b="1" dirty="0">
                  <a:solidFill>
                    <a:schemeClr val="bg1"/>
                  </a:solidFill>
                </a:rPr>
                <a:t>Arial (bold)</a:t>
              </a:r>
            </a:p>
            <a:p>
              <a:pPr defTabSz="742950">
                <a:buSzTx/>
                <a:tabLst>
                  <a:tab pos="216694" algn="l"/>
                  <a:tab pos="441127" algn="l"/>
                  <a:tab pos="657820" algn="l"/>
                  <a:tab pos="874514" algn="l"/>
                </a:tabLst>
                <a:defRPr/>
              </a:pPr>
              <a:r>
                <a:rPr lang="en-US" sz="1200" dirty="0">
                  <a:solidFill>
                    <a:schemeClr val="bg1"/>
                  </a:solidFill>
                </a:rPr>
                <a:t>Sub headlines: Arial (not bold)</a:t>
              </a:r>
            </a:p>
            <a:p>
              <a:pPr>
                <a:lnSpc>
                  <a:spcPct val="110000"/>
                </a:lnSpc>
                <a:spcAft>
                  <a:spcPts val="300"/>
                </a:spcAft>
              </a:pPr>
              <a:endParaRPr lang="en-US" sz="1400" b="1" dirty="0">
                <a:solidFill>
                  <a:schemeClr val="bg1"/>
                </a:solidFill>
              </a:endParaRPr>
            </a:p>
            <a:p>
              <a:pPr>
                <a:lnSpc>
                  <a:spcPct val="110000"/>
                </a:lnSpc>
                <a:spcAft>
                  <a:spcPts val="300"/>
                </a:spcAft>
              </a:pPr>
              <a:r>
                <a:rPr lang="en-US" sz="1400" b="1" dirty="0">
                  <a:solidFill>
                    <a:schemeClr val="bg1"/>
                  </a:solidFill>
                </a:rPr>
                <a:t>Bullet List</a:t>
              </a:r>
              <a:endParaRPr lang="en-US" sz="1200" dirty="0">
                <a:solidFill>
                  <a:schemeClr val="bg1"/>
                </a:solidFill>
              </a:endParaRPr>
            </a:p>
            <a:p>
              <a:pPr>
                <a:lnSpc>
                  <a:spcPct val="110000"/>
                </a:lnSpc>
                <a:spcAft>
                  <a:spcPts val="1200"/>
                </a:spcAft>
              </a:pPr>
              <a:r>
                <a:rPr lang="en-US" sz="1200" dirty="0">
                  <a:solidFill>
                    <a:schemeClr val="bg1"/>
                  </a:solidFill>
                </a:rPr>
                <a:t>Bullet points do not necessarily have to be used and can be removed in the “Home" menu bar under the "Bullets" tab.</a:t>
              </a:r>
            </a:p>
            <a:p>
              <a:pPr>
                <a:lnSpc>
                  <a:spcPct val="110000"/>
                </a:lnSpc>
                <a:spcAft>
                  <a:spcPts val="300"/>
                </a:spcAft>
              </a:pPr>
              <a:r>
                <a:rPr lang="en-US" sz="1400" b="1" dirty="0">
                  <a:solidFill>
                    <a:schemeClr val="bg1"/>
                  </a:solidFill>
                </a:rPr>
                <a:t>Font size for </a:t>
              </a:r>
              <a:br>
                <a:rPr lang="en-US" sz="1400" b="1" dirty="0">
                  <a:solidFill>
                    <a:schemeClr val="bg1"/>
                  </a:solidFill>
                </a:rPr>
              </a:br>
              <a:r>
                <a:rPr lang="en-US" sz="1400" b="1" dirty="0">
                  <a:solidFill>
                    <a:schemeClr val="bg1"/>
                  </a:solidFill>
                </a:rPr>
                <a:t>content slides</a:t>
              </a:r>
            </a:p>
            <a:p>
              <a:pPr>
                <a:lnSpc>
                  <a:spcPct val="110000"/>
                </a:lnSpc>
                <a:spcAft>
                  <a:spcPts val="300"/>
                </a:spcAft>
              </a:pPr>
              <a:r>
                <a:rPr lang="en-US" sz="1200" dirty="0">
                  <a:solidFill>
                    <a:schemeClr val="bg1"/>
                  </a:solidFill>
                </a:rPr>
                <a:t>Please use a consistent font size of 16 pt. for Subheadlines and 14 pt. for body text. For text-heavy slides, a font size of 12 pt. can be used for body text and 14 pt. for Subheadlines.</a:t>
              </a:r>
            </a:p>
            <a:p>
              <a:pPr>
                <a:lnSpc>
                  <a:spcPct val="110000"/>
                </a:lnSpc>
                <a:spcAft>
                  <a:spcPts val="300"/>
                </a:spcAft>
              </a:pPr>
              <a:r>
                <a:rPr lang="en-US" sz="1200" dirty="0">
                  <a:solidFill>
                    <a:schemeClr val="bg1"/>
                  </a:solidFill>
                </a:rPr>
                <a:t>The minimum size for continuous text should not exceed 12 pts.</a:t>
              </a:r>
            </a:p>
            <a:p>
              <a:pPr>
                <a:lnSpc>
                  <a:spcPct val="110000"/>
                </a:lnSpc>
                <a:spcAft>
                  <a:spcPts val="300"/>
                </a:spcAft>
              </a:pPr>
              <a:r>
                <a:rPr lang="en-US" sz="1200" b="1" dirty="0">
                  <a:solidFill>
                    <a:schemeClr val="bg1"/>
                  </a:solidFill>
                </a:rPr>
                <a:t>Line spacing: </a:t>
              </a:r>
              <a:r>
                <a:rPr lang="en-US" sz="1200" dirty="0">
                  <a:solidFill>
                    <a:schemeClr val="bg1"/>
                  </a:solidFill>
                </a:rPr>
                <a:t>1.1 </a:t>
              </a:r>
            </a:p>
            <a:p>
              <a:pPr>
                <a:lnSpc>
                  <a:spcPct val="110000"/>
                </a:lnSpc>
                <a:spcAft>
                  <a:spcPts val="300"/>
                </a:spcAft>
              </a:pPr>
              <a:r>
                <a:rPr lang="en-US" sz="1200" b="1" dirty="0">
                  <a:solidFill>
                    <a:schemeClr val="bg1"/>
                  </a:solidFill>
                </a:rPr>
                <a:t>Spacing between paragraphs: </a:t>
              </a:r>
              <a:r>
                <a:rPr lang="en-US" sz="1200" dirty="0">
                  <a:solidFill>
                    <a:schemeClr val="bg1"/>
                  </a:solidFill>
                </a:rPr>
                <a:t>6 pt.</a:t>
              </a:r>
            </a:p>
            <a:p>
              <a:pPr>
                <a:lnSpc>
                  <a:spcPct val="110000"/>
                </a:lnSpc>
                <a:spcAft>
                  <a:spcPts val="300"/>
                </a:spcAft>
              </a:pPr>
              <a:endParaRPr lang="en-US" sz="1200" dirty="0">
                <a:solidFill>
                  <a:schemeClr val="bg1"/>
                </a:solidFill>
              </a:endParaRPr>
            </a:p>
          </p:txBody>
        </p:sp>
        <p:grpSp>
          <p:nvGrpSpPr>
            <p:cNvPr id="44" name="Gruppieren 43">
              <a:extLst>
                <a:ext uri="{FF2B5EF4-FFF2-40B4-BE49-F238E27FC236}">
                  <a16:creationId xmlns:a16="http://schemas.microsoft.com/office/drawing/2014/main" id="{03A29247-3E59-4E68-E5BA-5E3E9A82ECFD}"/>
                </a:ext>
              </a:extLst>
            </p:cNvPr>
            <p:cNvGrpSpPr/>
            <p:nvPr/>
          </p:nvGrpSpPr>
          <p:grpSpPr bwMode="gray">
            <a:xfrm>
              <a:off x="12588390" y="-79900"/>
              <a:ext cx="781050" cy="781050"/>
              <a:chOff x="13063377" y="0"/>
              <a:chExt cx="781050" cy="781050"/>
            </a:xfrm>
          </p:grpSpPr>
          <p:sp>
            <p:nvSpPr>
              <p:cNvPr id="45" name="Ellipse 44">
                <a:extLst>
                  <a:ext uri="{FF2B5EF4-FFF2-40B4-BE49-F238E27FC236}">
                    <a16:creationId xmlns:a16="http://schemas.microsoft.com/office/drawing/2014/main" id="{1EF57FC7-F0AC-7ECB-CAF3-9D3B9D63D897}"/>
                  </a:ext>
                </a:extLst>
              </p:cNvPr>
              <p:cNvSpPr/>
              <p:nvPr/>
            </p:nvSpPr>
            <p:spPr bwMode="gray">
              <a:xfrm>
                <a:off x="13063377" y="0"/>
                <a:ext cx="781050" cy="78105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26">
                <a:extLst>
                  <a:ext uri="{FF2B5EF4-FFF2-40B4-BE49-F238E27FC236}">
                    <a16:creationId xmlns:a16="http://schemas.microsoft.com/office/drawing/2014/main" id="{3B2C17CA-08D7-FDDE-582B-2123096776D8}"/>
                  </a:ext>
                </a:extLst>
              </p:cNvPr>
              <p:cNvGrpSpPr>
                <a:grpSpLocks noChangeAspect="1"/>
              </p:cNvGrpSpPr>
              <p:nvPr/>
            </p:nvGrpSpPr>
            <p:grpSpPr bwMode="gray">
              <a:xfrm>
                <a:off x="13245729" y="138525"/>
                <a:ext cx="416346" cy="504000"/>
                <a:chOff x="7177088" y="4749800"/>
                <a:chExt cx="603251" cy="730250"/>
              </a:xfrm>
            </p:grpSpPr>
            <p:sp>
              <p:nvSpPr>
                <p:cNvPr id="47" name="Freeform 354">
                  <a:extLst>
                    <a:ext uri="{FF2B5EF4-FFF2-40B4-BE49-F238E27FC236}">
                      <a16:creationId xmlns:a16="http://schemas.microsoft.com/office/drawing/2014/main" id="{F2E7A5F4-9859-C8D2-A9A4-48CAB85BAEA4}"/>
                    </a:ext>
                  </a:extLst>
                </p:cNvPr>
                <p:cNvSpPr>
                  <a:spLocks/>
                </p:cNvSpPr>
                <p:nvPr/>
              </p:nvSpPr>
              <p:spPr bwMode="gray">
                <a:xfrm>
                  <a:off x="7304088" y="4851400"/>
                  <a:ext cx="374650" cy="469900"/>
                </a:xfrm>
                <a:custGeom>
                  <a:avLst/>
                  <a:gdLst>
                    <a:gd name="T0" fmla="*/ 329 w 493"/>
                    <a:gd name="T1" fmla="*/ 617 h 617"/>
                    <a:gd name="T2" fmla="*/ 329 w 493"/>
                    <a:gd name="T3" fmla="*/ 535 h 617"/>
                    <a:gd name="T4" fmla="*/ 373 w 493"/>
                    <a:gd name="T5" fmla="*/ 441 h 617"/>
                    <a:gd name="T6" fmla="*/ 335 w 493"/>
                    <a:gd name="T7" fmla="*/ 74 h 617"/>
                    <a:gd name="T8" fmla="*/ 9 w 493"/>
                    <a:gd name="T9" fmla="*/ 245 h 617"/>
                    <a:gd name="T10" fmla="*/ 87 w 493"/>
                    <a:gd name="T11" fmla="*/ 440 h 617"/>
                    <a:gd name="T12" fmla="*/ 131 w 493"/>
                    <a:gd name="T13" fmla="*/ 535 h 617"/>
                    <a:gd name="T14" fmla="*/ 131 w 493"/>
                    <a:gd name="T15" fmla="*/ 617 h 6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3" h="617">
                      <a:moveTo>
                        <a:pt x="329" y="617"/>
                      </a:moveTo>
                      <a:lnTo>
                        <a:pt x="329" y="535"/>
                      </a:lnTo>
                      <a:cubicBezTo>
                        <a:pt x="329" y="499"/>
                        <a:pt x="345" y="464"/>
                        <a:pt x="373" y="441"/>
                      </a:cubicBezTo>
                      <a:cubicBezTo>
                        <a:pt x="493" y="340"/>
                        <a:pt x="474" y="149"/>
                        <a:pt x="335" y="74"/>
                      </a:cubicBezTo>
                      <a:cubicBezTo>
                        <a:pt x="197" y="0"/>
                        <a:pt x="27" y="88"/>
                        <a:pt x="9" y="245"/>
                      </a:cubicBezTo>
                      <a:cubicBezTo>
                        <a:pt x="0" y="319"/>
                        <a:pt x="30" y="392"/>
                        <a:pt x="87" y="440"/>
                      </a:cubicBezTo>
                      <a:cubicBezTo>
                        <a:pt x="115" y="464"/>
                        <a:pt x="131" y="498"/>
                        <a:pt x="131" y="535"/>
                      </a:cubicBezTo>
                      <a:lnTo>
                        <a:pt x="131" y="617"/>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endParaRPr lang="en-US" dirty="0"/>
                </a:p>
              </p:txBody>
            </p:sp>
            <p:sp>
              <p:nvSpPr>
                <p:cNvPr id="48" name="Line 355">
                  <a:extLst>
                    <a:ext uri="{FF2B5EF4-FFF2-40B4-BE49-F238E27FC236}">
                      <a16:creationId xmlns:a16="http://schemas.microsoft.com/office/drawing/2014/main" id="{73DA3723-F78A-2A6D-F4D0-7FAE7888B2BC}"/>
                    </a:ext>
                  </a:extLst>
                </p:cNvPr>
                <p:cNvSpPr>
                  <a:spLocks noChangeShapeType="1"/>
                </p:cNvSpPr>
                <p:nvPr/>
              </p:nvSpPr>
              <p:spPr bwMode="gray">
                <a:xfrm>
                  <a:off x="7400926" y="5364163"/>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49" name="Line 356">
                  <a:extLst>
                    <a:ext uri="{FF2B5EF4-FFF2-40B4-BE49-F238E27FC236}">
                      <a16:creationId xmlns:a16="http://schemas.microsoft.com/office/drawing/2014/main" id="{4CCCF4CD-5AFF-7E2B-51FF-6E0C466FD7E3}"/>
                    </a:ext>
                  </a:extLst>
                </p:cNvPr>
                <p:cNvSpPr>
                  <a:spLocks noChangeShapeType="1"/>
                </p:cNvSpPr>
                <p:nvPr/>
              </p:nvSpPr>
              <p:spPr bwMode="gray">
                <a:xfrm>
                  <a:off x="7400926" y="5402263"/>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0" name="Line 357">
                  <a:extLst>
                    <a:ext uri="{FF2B5EF4-FFF2-40B4-BE49-F238E27FC236}">
                      <a16:creationId xmlns:a16="http://schemas.microsoft.com/office/drawing/2014/main" id="{7DDC04DE-D92A-7E30-07CD-CEFC39757E0C}"/>
                    </a:ext>
                  </a:extLst>
                </p:cNvPr>
                <p:cNvSpPr>
                  <a:spLocks noChangeShapeType="1"/>
                </p:cNvSpPr>
                <p:nvPr/>
              </p:nvSpPr>
              <p:spPr bwMode="gray">
                <a:xfrm>
                  <a:off x="7400926" y="5441950"/>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1" name="Line 358">
                  <a:extLst>
                    <a:ext uri="{FF2B5EF4-FFF2-40B4-BE49-F238E27FC236}">
                      <a16:creationId xmlns:a16="http://schemas.microsoft.com/office/drawing/2014/main" id="{1300683C-3F1C-C5DC-6ACF-BBD412AEAA4B}"/>
                    </a:ext>
                  </a:extLst>
                </p:cNvPr>
                <p:cNvSpPr>
                  <a:spLocks noChangeShapeType="1"/>
                </p:cNvSpPr>
                <p:nvPr/>
              </p:nvSpPr>
              <p:spPr bwMode="gray">
                <a:xfrm>
                  <a:off x="7439026" y="5480050"/>
                  <a:ext cx="777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2" name="Line 359">
                  <a:extLst>
                    <a:ext uri="{FF2B5EF4-FFF2-40B4-BE49-F238E27FC236}">
                      <a16:creationId xmlns:a16="http://schemas.microsoft.com/office/drawing/2014/main" id="{6E42EBE2-DA0A-1490-9F92-8B18E1C2B5BC}"/>
                    </a:ext>
                  </a:extLst>
                </p:cNvPr>
                <p:cNvSpPr>
                  <a:spLocks noChangeShapeType="1"/>
                </p:cNvSpPr>
                <p:nvPr/>
              </p:nvSpPr>
              <p:spPr bwMode="gray">
                <a:xfrm>
                  <a:off x="7177088" y="5049838"/>
                  <a:ext cx="682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3" name="Line 360">
                  <a:extLst>
                    <a:ext uri="{FF2B5EF4-FFF2-40B4-BE49-F238E27FC236}">
                      <a16:creationId xmlns:a16="http://schemas.microsoft.com/office/drawing/2014/main" id="{57A9941B-DD69-7A41-C69D-F470DC3D66FF}"/>
                    </a:ext>
                  </a:extLst>
                </p:cNvPr>
                <p:cNvSpPr>
                  <a:spLocks noChangeShapeType="1"/>
                </p:cNvSpPr>
                <p:nvPr/>
              </p:nvSpPr>
              <p:spPr bwMode="gray">
                <a:xfrm flipH="1" flipV="1">
                  <a:off x="7265988" y="4837113"/>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4" name="Line 361">
                  <a:extLst>
                    <a:ext uri="{FF2B5EF4-FFF2-40B4-BE49-F238E27FC236}">
                      <a16:creationId xmlns:a16="http://schemas.microsoft.com/office/drawing/2014/main" id="{3E750931-B211-7F72-83A2-CAC2B5666F99}"/>
                    </a:ext>
                  </a:extLst>
                </p:cNvPr>
                <p:cNvSpPr>
                  <a:spLocks noChangeShapeType="1"/>
                </p:cNvSpPr>
                <p:nvPr/>
              </p:nvSpPr>
              <p:spPr bwMode="gray">
                <a:xfrm>
                  <a:off x="7478713" y="4749800"/>
                  <a:ext cx="0" cy="6667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5" name="Line 362">
                  <a:extLst>
                    <a:ext uri="{FF2B5EF4-FFF2-40B4-BE49-F238E27FC236}">
                      <a16:creationId xmlns:a16="http://schemas.microsoft.com/office/drawing/2014/main" id="{9C060ECC-FD6C-AC89-ACBF-2CAF4566D9F7}"/>
                    </a:ext>
                  </a:extLst>
                </p:cNvPr>
                <p:cNvSpPr>
                  <a:spLocks noChangeShapeType="1"/>
                </p:cNvSpPr>
                <p:nvPr/>
              </p:nvSpPr>
              <p:spPr bwMode="gray">
                <a:xfrm flipV="1">
                  <a:off x="7645401" y="4837113"/>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6" name="Line 363">
                  <a:extLst>
                    <a:ext uri="{FF2B5EF4-FFF2-40B4-BE49-F238E27FC236}">
                      <a16:creationId xmlns:a16="http://schemas.microsoft.com/office/drawing/2014/main" id="{DCF53F14-3D3C-A59E-0163-D11834539000}"/>
                    </a:ext>
                  </a:extLst>
                </p:cNvPr>
                <p:cNvSpPr>
                  <a:spLocks noChangeShapeType="1"/>
                </p:cNvSpPr>
                <p:nvPr/>
              </p:nvSpPr>
              <p:spPr bwMode="gray">
                <a:xfrm flipV="1">
                  <a:off x="7265988" y="5214938"/>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7" name="Line 364">
                  <a:extLst>
                    <a:ext uri="{FF2B5EF4-FFF2-40B4-BE49-F238E27FC236}">
                      <a16:creationId xmlns:a16="http://schemas.microsoft.com/office/drawing/2014/main" id="{2E13DE56-C9C7-38AB-53B0-36F108986FC1}"/>
                    </a:ext>
                  </a:extLst>
                </p:cNvPr>
                <p:cNvSpPr>
                  <a:spLocks noChangeShapeType="1"/>
                </p:cNvSpPr>
                <p:nvPr/>
              </p:nvSpPr>
              <p:spPr bwMode="gray">
                <a:xfrm flipH="1" flipV="1">
                  <a:off x="7645401" y="5214938"/>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8" name="Line 365">
                  <a:extLst>
                    <a:ext uri="{FF2B5EF4-FFF2-40B4-BE49-F238E27FC236}">
                      <a16:creationId xmlns:a16="http://schemas.microsoft.com/office/drawing/2014/main" id="{5388AA20-2F39-1E13-454C-6E1559D8F82D}"/>
                    </a:ext>
                  </a:extLst>
                </p:cNvPr>
                <p:cNvSpPr>
                  <a:spLocks noChangeShapeType="1"/>
                </p:cNvSpPr>
                <p:nvPr/>
              </p:nvSpPr>
              <p:spPr bwMode="gray">
                <a:xfrm flipH="1">
                  <a:off x="7712076" y="5049838"/>
                  <a:ext cx="682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grpSp>
        </p:grpSp>
      </p:grpSp>
      <p:grpSp>
        <p:nvGrpSpPr>
          <p:cNvPr id="2" name="Group 1">
            <a:extLst>
              <a:ext uri="{FF2B5EF4-FFF2-40B4-BE49-F238E27FC236}">
                <a16:creationId xmlns:a16="http://schemas.microsoft.com/office/drawing/2014/main" id="{BDD8BB83-1E51-A306-EFA8-A104EF119B28}"/>
              </a:ext>
            </a:extLst>
          </p:cNvPr>
          <p:cNvGrpSpPr/>
          <p:nvPr/>
        </p:nvGrpSpPr>
        <p:grpSpPr>
          <a:xfrm>
            <a:off x="6883321" y="1371600"/>
            <a:ext cx="4334545" cy="2501011"/>
            <a:chOff x="6262468" y="1570748"/>
            <a:chExt cx="5770960" cy="3248162"/>
          </a:xfrm>
        </p:grpSpPr>
        <p:pic>
          <p:nvPicPr>
            <p:cNvPr id="3" name="Picture 16">
              <a:extLst>
                <a:ext uri="{FF2B5EF4-FFF2-40B4-BE49-F238E27FC236}">
                  <a16:creationId xmlns:a16="http://schemas.microsoft.com/office/drawing/2014/main" id="{3DF64BEB-72E9-0110-7802-F9654187467A}"/>
                </a:ext>
              </a:extLst>
            </p:cNvPr>
            <p:cNvPicPr>
              <a:picLocks noChangeAspect="1" noChangeArrowheads="1"/>
            </p:cNvPicPr>
            <p:nvPr/>
          </p:nvPicPr>
          <p:blipFill>
            <a:blip r:embed="rId2" cstate="email">
              <a:grayscl/>
              <a:extLst>
                <a:ext uri="{28A0092B-C50C-407E-A947-70E740481C1C}">
                  <a14:useLocalDpi xmlns:a14="http://schemas.microsoft.com/office/drawing/2010/main"/>
                </a:ext>
              </a:extLst>
            </a:blip>
            <a:srcRect/>
            <a:stretch>
              <a:fillRect/>
            </a:stretch>
          </p:blipFill>
          <p:spPr bwMode="auto">
            <a:xfrm>
              <a:off x="6262468" y="1792341"/>
              <a:ext cx="5770960" cy="3026569"/>
            </a:xfrm>
            <a:prstGeom prst="rect">
              <a:avLst/>
            </a:prstGeom>
            <a:noFill/>
            <a:ln w="9525" algn="ctr">
              <a:noFill/>
              <a:miter lim="800000"/>
              <a:headEnd/>
              <a:tailEnd/>
            </a:ln>
          </p:spPr>
        </p:pic>
        <p:cxnSp>
          <p:nvCxnSpPr>
            <p:cNvPr id="4" name="Straight Arrow Connector 3">
              <a:extLst>
                <a:ext uri="{FF2B5EF4-FFF2-40B4-BE49-F238E27FC236}">
                  <a16:creationId xmlns:a16="http://schemas.microsoft.com/office/drawing/2014/main" id="{911DC06D-F497-9525-47B5-68C93434575A}"/>
                </a:ext>
              </a:extLst>
            </p:cNvPr>
            <p:cNvCxnSpPr/>
            <p:nvPr/>
          </p:nvCxnSpPr>
          <p:spPr>
            <a:xfrm rot="5400000">
              <a:off x="8817406" y="2345535"/>
              <a:ext cx="628650" cy="457200"/>
            </a:xfrm>
            <a:prstGeom prst="straightConnector1">
              <a:avLst/>
            </a:prstGeom>
            <a:ln w="38100">
              <a:solidFill>
                <a:schemeClr val="accent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8" name="TextBox 57">
              <a:extLst>
                <a:ext uri="{FF2B5EF4-FFF2-40B4-BE49-F238E27FC236}">
                  <a16:creationId xmlns:a16="http://schemas.microsoft.com/office/drawing/2014/main" id="{248221B5-5459-CD0A-9CA4-39F098A4310D}"/>
                </a:ext>
              </a:extLst>
            </p:cNvPr>
            <p:cNvSpPr txBox="1">
              <a:spLocks noChangeArrowheads="1"/>
            </p:cNvSpPr>
            <p:nvPr/>
          </p:nvSpPr>
          <p:spPr bwMode="auto">
            <a:xfrm>
              <a:off x="8788831" y="2283004"/>
              <a:ext cx="457200" cy="300082"/>
            </a:xfrm>
            <a:prstGeom prst="rect">
              <a:avLst/>
            </a:prstGeom>
            <a:noFill/>
            <a:ln w="9525">
              <a:noFill/>
              <a:miter lim="800000"/>
              <a:headEnd/>
              <a:tailEnd/>
            </a:ln>
          </p:spPr>
          <p:txBody>
            <a:bodyPr anchor="ctr">
              <a:spAutoFit/>
            </a:bodyPr>
            <a:lstStyle/>
            <a:p>
              <a:pPr algn="ctr">
                <a:spcBef>
                  <a:spcPct val="20000"/>
                </a:spcBef>
              </a:pPr>
              <a:r>
                <a:rPr lang="en-US" sz="1350" b="1" dirty="0">
                  <a:solidFill>
                    <a:schemeClr val="bg2">
                      <a:lumMod val="50000"/>
                    </a:schemeClr>
                  </a:solidFill>
                  <a:latin typeface="Calibri" pitchFamily="34" charset="0"/>
                  <a:sym typeface="Symbol" pitchFamily="18" charset="2"/>
                </a:rPr>
                <a:t>E</a:t>
              </a:r>
              <a:endParaRPr lang="en-US" sz="1350" b="1" baseline="-25000" dirty="0">
                <a:solidFill>
                  <a:schemeClr val="bg2">
                    <a:lumMod val="50000"/>
                  </a:schemeClr>
                </a:solidFill>
                <a:latin typeface="Calibri" pitchFamily="34" charset="0"/>
              </a:endParaRPr>
            </a:p>
          </p:txBody>
        </p:sp>
        <p:sp>
          <p:nvSpPr>
            <p:cNvPr id="10" name="TextBox 57">
              <a:extLst>
                <a:ext uri="{FF2B5EF4-FFF2-40B4-BE49-F238E27FC236}">
                  <a16:creationId xmlns:a16="http://schemas.microsoft.com/office/drawing/2014/main" id="{7B29ED14-B465-3EF8-D218-28104A48B35D}"/>
                </a:ext>
              </a:extLst>
            </p:cNvPr>
            <p:cNvSpPr txBox="1">
              <a:spLocks noChangeArrowheads="1"/>
            </p:cNvSpPr>
            <p:nvPr/>
          </p:nvSpPr>
          <p:spPr bwMode="auto">
            <a:xfrm>
              <a:off x="7774419" y="3802242"/>
              <a:ext cx="457200" cy="300082"/>
            </a:xfrm>
            <a:prstGeom prst="rect">
              <a:avLst/>
            </a:prstGeom>
            <a:noFill/>
            <a:ln w="9525">
              <a:noFill/>
              <a:miter lim="800000"/>
              <a:headEnd/>
              <a:tailEnd/>
            </a:ln>
          </p:spPr>
          <p:txBody>
            <a:bodyPr anchor="ctr">
              <a:spAutoFit/>
            </a:bodyPr>
            <a:lstStyle/>
            <a:p>
              <a:pPr algn="ctr">
                <a:spcBef>
                  <a:spcPct val="20000"/>
                </a:spcBef>
              </a:pPr>
              <a:r>
                <a:rPr lang="en-US" sz="1350" b="1" dirty="0">
                  <a:solidFill>
                    <a:schemeClr val="bg2">
                      <a:lumMod val="50000"/>
                    </a:schemeClr>
                  </a:solidFill>
                  <a:latin typeface="Calibri" pitchFamily="34" charset="0"/>
                  <a:sym typeface="Symbol" pitchFamily="18" charset="2"/>
                </a:rPr>
                <a:t>T</a:t>
              </a:r>
              <a:endParaRPr lang="en-US" sz="1350" b="1" baseline="-25000" dirty="0">
                <a:solidFill>
                  <a:schemeClr val="bg2">
                    <a:lumMod val="50000"/>
                  </a:schemeClr>
                </a:solidFill>
                <a:latin typeface="Calibri" pitchFamily="34" charset="0"/>
              </a:endParaRPr>
            </a:p>
          </p:txBody>
        </p:sp>
        <p:sp>
          <p:nvSpPr>
            <p:cNvPr id="11" name="Freeform 13">
              <a:extLst>
                <a:ext uri="{FF2B5EF4-FFF2-40B4-BE49-F238E27FC236}">
                  <a16:creationId xmlns:a16="http://schemas.microsoft.com/office/drawing/2014/main" id="{FC4C291E-0C05-E4AF-2CCD-2A35BF8B3861}"/>
                </a:ext>
              </a:extLst>
            </p:cNvPr>
            <p:cNvSpPr/>
            <p:nvPr/>
          </p:nvSpPr>
          <p:spPr>
            <a:xfrm>
              <a:off x="7825757" y="3279431"/>
              <a:ext cx="1565672" cy="508397"/>
            </a:xfrm>
            <a:custGeom>
              <a:avLst/>
              <a:gdLst>
                <a:gd name="connsiteX0" fmla="*/ 0 w 2088445"/>
                <a:gd name="connsiteY0" fmla="*/ 0 h 677333"/>
                <a:gd name="connsiteX1" fmla="*/ 496711 w 2088445"/>
                <a:gd name="connsiteY1" fmla="*/ 282222 h 677333"/>
                <a:gd name="connsiteX2" fmla="*/ 1117600 w 2088445"/>
                <a:gd name="connsiteY2" fmla="*/ 530577 h 677333"/>
                <a:gd name="connsiteX3" fmla="*/ 2088445 w 2088445"/>
                <a:gd name="connsiteY3" fmla="*/ 677333 h 677333"/>
              </a:gdLst>
              <a:ahLst/>
              <a:cxnLst>
                <a:cxn ang="0">
                  <a:pos x="connsiteX0" y="connsiteY0"/>
                </a:cxn>
                <a:cxn ang="0">
                  <a:pos x="connsiteX1" y="connsiteY1"/>
                </a:cxn>
                <a:cxn ang="0">
                  <a:pos x="connsiteX2" y="connsiteY2"/>
                </a:cxn>
                <a:cxn ang="0">
                  <a:pos x="connsiteX3" y="connsiteY3"/>
                </a:cxn>
              </a:cxnLst>
              <a:rect l="l" t="t" r="r" b="b"/>
              <a:pathLst>
                <a:path w="2088445" h="677333">
                  <a:moveTo>
                    <a:pt x="0" y="0"/>
                  </a:moveTo>
                  <a:cubicBezTo>
                    <a:pt x="155222" y="96896"/>
                    <a:pt x="310444" y="193793"/>
                    <a:pt x="496711" y="282222"/>
                  </a:cubicBezTo>
                  <a:cubicBezTo>
                    <a:pt x="682978" y="370651"/>
                    <a:pt x="852311" y="464725"/>
                    <a:pt x="1117600" y="530577"/>
                  </a:cubicBezTo>
                  <a:cubicBezTo>
                    <a:pt x="1382889" y="596429"/>
                    <a:pt x="1904060" y="650992"/>
                    <a:pt x="2088445" y="677333"/>
                  </a:cubicBezTo>
                </a:path>
              </a:pathLst>
            </a:custGeom>
            <a:ln w="38100">
              <a:solidFill>
                <a:srgbClr val="C00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350" dirty="0"/>
            </a:p>
          </p:txBody>
        </p:sp>
        <p:sp>
          <p:nvSpPr>
            <p:cNvPr id="12" name="Freeform 14">
              <a:extLst>
                <a:ext uri="{FF2B5EF4-FFF2-40B4-BE49-F238E27FC236}">
                  <a16:creationId xmlns:a16="http://schemas.microsoft.com/office/drawing/2014/main" id="{BB1CCEB1-2C43-C45D-C3F4-C9F86DAA657F}"/>
                </a:ext>
              </a:extLst>
            </p:cNvPr>
            <p:cNvSpPr/>
            <p:nvPr/>
          </p:nvSpPr>
          <p:spPr>
            <a:xfrm>
              <a:off x="10757076" y="3463977"/>
              <a:ext cx="304800" cy="495300"/>
            </a:xfrm>
            <a:custGeom>
              <a:avLst/>
              <a:gdLst>
                <a:gd name="connsiteX0" fmla="*/ 292100 w 292100"/>
                <a:gd name="connsiteY0" fmla="*/ 0 h 482600"/>
                <a:gd name="connsiteX1" fmla="*/ 158750 w 292100"/>
                <a:gd name="connsiteY1" fmla="*/ 107950 h 482600"/>
                <a:gd name="connsiteX2" fmla="*/ 69850 w 292100"/>
                <a:gd name="connsiteY2" fmla="*/ 247650 h 482600"/>
                <a:gd name="connsiteX3" fmla="*/ 0 w 292100"/>
                <a:gd name="connsiteY3" fmla="*/ 482600 h 482600"/>
              </a:gdLst>
              <a:ahLst/>
              <a:cxnLst>
                <a:cxn ang="0">
                  <a:pos x="connsiteX0" y="connsiteY0"/>
                </a:cxn>
                <a:cxn ang="0">
                  <a:pos x="connsiteX1" y="connsiteY1"/>
                </a:cxn>
                <a:cxn ang="0">
                  <a:pos x="connsiteX2" y="connsiteY2"/>
                </a:cxn>
                <a:cxn ang="0">
                  <a:pos x="connsiteX3" y="connsiteY3"/>
                </a:cxn>
              </a:cxnLst>
              <a:rect l="l" t="t" r="r" b="b"/>
              <a:pathLst>
                <a:path w="292100" h="482600">
                  <a:moveTo>
                    <a:pt x="292100" y="0"/>
                  </a:moveTo>
                  <a:cubicBezTo>
                    <a:pt x="243946" y="33337"/>
                    <a:pt x="195792" y="66675"/>
                    <a:pt x="158750" y="107950"/>
                  </a:cubicBezTo>
                  <a:cubicBezTo>
                    <a:pt x="121708" y="149225"/>
                    <a:pt x="96308" y="185208"/>
                    <a:pt x="69850" y="247650"/>
                  </a:cubicBezTo>
                  <a:cubicBezTo>
                    <a:pt x="43392" y="310092"/>
                    <a:pt x="17992" y="414867"/>
                    <a:pt x="0" y="482600"/>
                  </a:cubicBezTo>
                </a:path>
              </a:pathLst>
            </a:custGeom>
            <a:ln w="38100">
              <a:solidFill>
                <a:srgbClr val="C00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350" dirty="0"/>
            </a:p>
          </p:txBody>
        </p:sp>
        <p:sp>
          <p:nvSpPr>
            <p:cNvPr id="13" name="TextBox 56">
              <a:extLst>
                <a:ext uri="{FF2B5EF4-FFF2-40B4-BE49-F238E27FC236}">
                  <a16:creationId xmlns:a16="http://schemas.microsoft.com/office/drawing/2014/main" id="{6373E42C-8403-C9CD-7720-65EC69D17103}"/>
                </a:ext>
              </a:extLst>
            </p:cNvPr>
            <p:cNvSpPr txBox="1">
              <a:spLocks noChangeArrowheads="1"/>
            </p:cNvSpPr>
            <p:nvPr/>
          </p:nvSpPr>
          <p:spPr bwMode="auto">
            <a:xfrm>
              <a:off x="10280826" y="3323574"/>
              <a:ext cx="600075" cy="389728"/>
            </a:xfrm>
            <a:prstGeom prst="rect">
              <a:avLst/>
            </a:prstGeom>
            <a:noFill/>
            <a:ln w="9525">
              <a:noFill/>
              <a:miter lim="800000"/>
              <a:headEnd/>
              <a:tailEnd/>
            </a:ln>
          </p:spPr>
          <p:txBody>
            <a:bodyPr wrap="square" anchor="ctr">
              <a:spAutoFit/>
            </a:bodyPr>
            <a:lstStyle/>
            <a:p>
              <a:pPr algn="ctr">
                <a:spcBef>
                  <a:spcPct val="20000"/>
                </a:spcBef>
              </a:pPr>
              <a:r>
                <a:rPr lang="en-US" sz="1350" b="1" dirty="0">
                  <a:solidFill>
                    <a:srgbClr val="C00000"/>
                  </a:solidFill>
                  <a:latin typeface="Calibri" pitchFamily="34" charset="0"/>
                  <a:sym typeface="Symbol" pitchFamily="18" charset="2"/>
                </a:rPr>
                <a:t></a:t>
              </a:r>
              <a:r>
                <a:rPr lang="en-US" sz="1350" b="1" baseline="-25000" dirty="0">
                  <a:solidFill>
                    <a:srgbClr val="C00000"/>
                  </a:solidFill>
                  <a:latin typeface="Calibri" pitchFamily="34" charset="0"/>
                  <a:sym typeface="Symbol" pitchFamily="18" charset="2"/>
                </a:rPr>
                <a:t>H</a:t>
              </a:r>
              <a:endParaRPr lang="en-US" sz="1350" b="1" baseline="-25000" dirty="0">
                <a:solidFill>
                  <a:srgbClr val="C00000"/>
                </a:solidFill>
                <a:latin typeface="Calibri" pitchFamily="34" charset="0"/>
              </a:endParaRPr>
            </a:p>
          </p:txBody>
        </p:sp>
        <p:sp>
          <p:nvSpPr>
            <p:cNvPr id="14" name="TextBox 57">
              <a:extLst>
                <a:ext uri="{FF2B5EF4-FFF2-40B4-BE49-F238E27FC236}">
                  <a16:creationId xmlns:a16="http://schemas.microsoft.com/office/drawing/2014/main" id="{CBACB95F-8277-D1D7-4E5D-7627BE74565B}"/>
                </a:ext>
              </a:extLst>
            </p:cNvPr>
            <p:cNvSpPr txBox="1">
              <a:spLocks noChangeArrowheads="1"/>
            </p:cNvSpPr>
            <p:nvPr/>
          </p:nvSpPr>
          <p:spPr bwMode="auto">
            <a:xfrm>
              <a:off x="11233326" y="3921750"/>
              <a:ext cx="457200" cy="300082"/>
            </a:xfrm>
            <a:prstGeom prst="rect">
              <a:avLst/>
            </a:prstGeom>
            <a:noFill/>
            <a:ln w="9525">
              <a:noFill/>
              <a:miter lim="800000"/>
              <a:headEnd/>
              <a:tailEnd/>
            </a:ln>
          </p:spPr>
          <p:txBody>
            <a:bodyPr anchor="ctr">
              <a:spAutoFit/>
            </a:bodyPr>
            <a:lstStyle/>
            <a:p>
              <a:pPr algn="ctr">
                <a:spcBef>
                  <a:spcPct val="20000"/>
                </a:spcBef>
              </a:pPr>
              <a:r>
                <a:rPr lang="en-US" sz="1350" b="1" dirty="0">
                  <a:solidFill>
                    <a:schemeClr val="bg2">
                      <a:lumMod val="50000"/>
                    </a:schemeClr>
                  </a:solidFill>
                  <a:latin typeface="Calibri" pitchFamily="34" charset="0"/>
                  <a:sym typeface="Symbol" pitchFamily="18" charset="2"/>
                </a:rPr>
                <a:t>P</a:t>
              </a:r>
              <a:endParaRPr lang="en-US" sz="1350" b="1" baseline="-25000" dirty="0">
                <a:solidFill>
                  <a:schemeClr val="bg2">
                    <a:lumMod val="50000"/>
                  </a:schemeClr>
                </a:solidFill>
                <a:latin typeface="Calibri" pitchFamily="34" charset="0"/>
              </a:endParaRPr>
            </a:p>
          </p:txBody>
        </p:sp>
        <p:sp>
          <p:nvSpPr>
            <p:cNvPr id="15" name="TextBox 5">
              <a:extLst>
                <a:ext uri="{FF2B5EF4-FFF2-40B4-BE49-F238E27FC236}">
                  <a16:creationId xmlns:a16="http://schemas.microsoft.com/office/drawing/2014/main" id="{5BDEFF78-7CBF-894A-5730-3050F2D70F7E}"/>
                </a:ext>
              </a:extLst>
            </p:cNvPr>
            <p:cNvSpPr txBox="1">
              <a:spLocks noChangeArrowheads="1"/>
            </p:cNvSpPr>
            <p:nvPr/>
          </p:nvSpPr>
          <p:spPr bwMode="auto">
            <a:xfrm>
              <a:off x="8185326" y="3239522"/>
              <a:ext cx="457200" cy="300082"/>
            </a:xfrm>
            <a:prstGeom prst="rect">
              <a:avLst/>
            </a:prstGeom>
            <a:noFill/>
            <a:ln w="9525">
              <a:noFill/>
              <a:miter lim="800000"/>
              <a:headEnd/>
              <a:tailEnd/>
            </a:ln>
          </p:spPr>
          <p:txBody>
            <a:bodyPr anchor="ctr">
              <a:spAutoFit/>
            </a:bodyPr>
            <a:lstStyle/>
            <a:p>
              <a:pPr algn="ctr">
                <a:spcBef>
                  <a:spcPct val="20000"/>
                </a:spcBef>
              </a:pPr>
              <a:r>
                <a:rPr lang="en-US" sz="1350" b="1" dirty="0">
                  <a:solidFill>
                    <a:srgbClr val="C00000"/>
                  </a:solidFill>
                  <a:latin typeface="Calibri" pitchFamily="34" charset="0"/>
                  <a:sym typeface="Symbol" pitchFamily="18" charset="2"/>
                </a:rPr>
                <a:t></a:t>
              </a:r>
              <a:r>
                <a:rPr lang="en-US" sz="1350" b="1" baseline="-25000" dirty="0">
                  <a:solidFill>
                    <a:srgbClr val="C00000"/>
                  </a:solidFill>
                  <a:latin typeface="Calibri" pitchFamily="34" charset="0"/>
                  <a:sym typeface="Symbol" pitchFamily="18" charset="2"/>
                </a:rPr>
                <a:t>L</a:t>
              </a:r>
              <a:endParaRPr lang="en-US" sz="1350" b="1" baseline="-25000" dirty="0">
                <a:solidFill>
                  <a:srgbClr val="C00000"/>
                </a:solidFill>
                <a:latin typeface="Calibri" pitchFamily="34" charset="0"/>
              </a:endParaRPr>
            </a:p>
          </p:txBody>
        </p:sp>
        <p:cxnSp>
          <p:nvCxnSpPr>
            <p:cNvPr id="16" name="Straight Arrow Connector 15">
              <a:extLst>
                <a:ext uri="{FF2B5EF4-FFF2-40B4-BE49-F238E27FC236}">
                  <a16:creationId xmlns:a16="http://schemas.microsoft.com/office/drawing/2014/main" id="{E3D5253F-24E5-AB7A-3FCC-ECB0A8A6A426}"/>
                </a:ext>
              </a:extLst>
            </p:cNvPr>
            <p:cNvCxnSpPr/>
            <p:nvPr/>
          </p:nvCxnSpPr>
          <p:spPr>
            <a:xfrm rot="5400000" flipH="1" flipV="1">
              <a:off x="11360724" y="3743775"/>
              <a:ext cx="323850" cy="69056"/>
            </a:xfrm>
            <a:prstGeom prst="straightConnector1">
              <a:avLst/>
            </a:prstGeom>
            <a:ln w="25400">
              <a:solidFill>
                <a:schemeClr val="accent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3E9E430-1E61-0C0E-7541-F0D88D0E7F56}"/>
                </a:ext>
              </a:extLst>
            </p:cNvPr>
            <p:cNvCxnSpPr/>
            <p:nvPr/>
          </p:nvCxnSpPr>
          <p:spPr>
            <a:xfrm rot="5400000" flipH="1" flipV="1">
              <a:off x="11500026" y="3775921"/>
              <a:ext cx="219075" cy="166688"/>
            </a:xfrm>
            <a:prstGeom prst="straightConnector1">
              <a:avLst/>
            </a:prstGeom>
            <a:ln w="25400">
              <a:solidFill>
                <a:schemeClr val="accent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70EB97E-6CC1-D43D-127E-82ED1C88E04D}"/>
                </a:ext>
              </a:extLst>
            </p:cNvPr>
            <p:cNvCxnSpPr/>
            <p:nvPr/>
          </p:nvCxnSpPr>
          <p:spPr>
            <a:xfrm flipV="1">
              <a:off x="11533364" y="4025952"/>
              <a:ext cx="171450" cy="28575"/>
            </a:xfrm>
            <a:prstGeom prst="straightConnector1">
              <a:avLst/>
            </a:prstGeom>
            <a:ln w="25400">
              <a:solidFill>
                <a:schemeClr val="accent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F304913-9F52-B16A-272F-8D7D43DE859A}"/>
                </a:ext>
              </a:extLst>
            </p:cNvPr>
            <p:cNvCxnSpPr/>
            <p:nvPr/>
          </p:nvCxnSpPr>
          <p:spPr>
            <a:xfrm rot="16200000" flipH="1">
              <a:off x="11495265" y="4128347"/>
              <a:ext cx="145256" cy="116681"/>
            </a:xfrm>
            <a:prstGeom prst="straightConnector1">
              <a:avLst/>
            </a:prstGeom>
            <a:ln w="25400">
              <a:solidFill>
                <a:schemeClr val="accent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BBBD8CC-B938-4948-232B-087EE1C64D84}"/>
                </a:ext>
              </a:extLst>
            </p:cNvPr>
            <p:cNvCxnSpPr/>
            <p:nvPr/>
          </p:nvCxnSpPr>
          <p:spPr>
            <a:xfrm rot="16200000" flipH="1">
              <a:off x="11338102" y="4323610"/>
              <a:ext cx="273844" cy="11906"/>
            </a:xfrm>
            <a:prstGeom prst="straightConnector1">
              <a:avLst/>
            </a:prstGeom>
            <a:ln w="25400">
              <a:solidFill>
                <a:schemeClr val="accent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7ABAC14-1EA7-3CBE-F779-CD4D4F0BFCDE}"/>
                </a:ext>
              </a:extLst>
            </p:cNvPr>
            <p:cNvCxnSpPr/>
            <p:nvPr/>
          </p:nvCxnSpPr>
          <p:spPr>
            <a:xfrm rot="5400000">
              <a:off x="11189274" y="4293843"/>
              <a:ext cx="292894" cy="128588"/>
            </a:xfrm>
            <a:prstGeom prst="straightConnector1">
              <a:avLst/>
            </a:prstGeom>
            <a:ln w="25400">
              <a:solidFill>
                <a:schemeClr val="accent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65590FD-3D12-C26E-87AD-407EC983F5EE}"/>
                </a:ext>
              </a:extLst>
            </p:cNvPr>
            <p:cNvCxnSpPr/>
            <p:nvPr/>
          </p:nvCxnSpPr>
          <p:spPr>
            <a:xfrm rot="10800000" flipV="1">
              <a:off x="11192846" y="4130729"/>
              <a:ext cx="188119" cy="145256"/>
            </a:xfrm>
            <a:prstGeom prst="straightConnector1">
              <a:avLst/>
            </a:prstGeom>
            <a:ln w="25400">
              <a:solidFill>
                <a:schemeClr val="accent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D9CDC17-58B4-53A6-94F9-136412F7697B}"/>
                </a:ext>
              </a:extLst>
            </p:cNvPr>
            <p:cNvCxnSpPr/>
            <p:nvPr/>
          </p:nvCxnSpPr>
          <p:spPr>
            <a:xfrm rot="16200000" flipV="1">
              <a:off x="11292857" y="3833071"/>
              <a:ext cx="195263" cy="76200"/>
            </a:xfrm>
            <a:prstGeom prst="straightConnector1">
              <a:avLst/>
            </a:prstGeom>
            <a:ln w="25400">
              <a:solidFill>
                <a:schemeClr val="accent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5EA0249-4A11-CA20-EE9B-797127612204}"/>
                </a:ext>
              </a:extLst>
            </p:cNvPr>
            <p:cNvCxnSpPr/>
            <p:nvPr/>
          </p:nvCxnSpPr>
          <p:spPr>
            <a:xfrm rot="10800000">
              <a:off x="11226184" y="4023571"/>
              <a:ext cx="169069" cy="28575"/>
            </a:xfrm>
            <a:prstGeom prst="straightConnector1">
              <a:avLst/>
            </a:prstGeom>
            <a:ln w="25400">
              <a:solidFill>
                <a:schemeClr val="accent1"/>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0FCB3CB-4F34-A3B3-9E85-66C4B06FCBE6}"/>
                </a:ext>
              </a:extLst>
            </p:cNvPr>
            <p:cNvSpPr txBox="1"/>
            <p:nvPr/>
          </p:nvSpPr>
          <p:spPr>
            <a:xfrm>
              <a:off x="10536700" y="1570748"/>
              <a:ext cx="685800" cy="685800"/>
            </a:xfrm>
            <a:prstGeom prst="rect">
              <a:avLst/>
            </a:prstGeom>
            <a:noFill/>
          </p:spPr>
          <p:txBody>
            <a:bodyPr wrap="none" rtlCol="0">
              <a:noAutofit/>
            </a:bodyPr>
            <a:lstStyle/>
            <a:p>
              <a:pPr>
                <a:spcBef>
                  <a:spcPts val="450"/>
                </a:spcBef>
              </a:pPr>
              <a:r>
                <a:rPr lang="en-US" sz="1350" dirty="0">
                  <a:solidFill>
                    <a:schemeClr val="bg1"/>
                  </a:solidFill>
                </a:rPr>
                <a:t>Axial Cracking</a:t>
              </a:r>
            </a:p>
          </p:txBody>
        </p:sp>
      </p:grpSp>
      <p:pic>
        <p:nvPicPr>
          <p:cNvPr id="28" name="Picture 27">
            <a:extLst>
              <a:ext uri="{FF2B5EF4-FFF2-40B4-BE49-F238E27FC236}">
                <a16:creationId xmlns:a16="http://schemas.microsoft.com/office/drawing/2014/main" id="{E2D433C8-22B6-31B9-0BF7-3DEAD0F857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53441" y="4135564"/>
            <a:ext cx="3883805" cy="2317189"/>
          </a:xfrm>
          <a:prstGeom prst="rect">
            <a:avLst/>
          </a:prstGeom>
        </p:spPr>
      </p:pic>
    </p:spTree>
    <p:extLst>
      <p:ext uri="{BB962C8B-B14F-4D97-AF65-F5344CB8AC3E}">
        <p14:creationId xmlns:p14="http://schemas.microsoft.com/office/powerpoint/2010/main" val="3531633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4195A-4A04-CB88-B09A-30F568DD52B8}"/>
            </a:ext>
          </a:extLst>
        </p:cNvPr>
        <p:cNvGrpSpPr/>
        <p:nvPr/>
      </p:nvGrpSpPr>
      <p:grpSpPr>
        <a:xfrm>
          <a:off x="0" y="0"/>
          <a:ext cx="0" cy="0"/>
          <a:chOff x="0" y="0"/>
          <a:chExt cx="0" cy="0"/>
        </a:xfrm>
      </p:grpSpPr>
      <p:sp>
        <p:nvSpPr>
          <p:cNvPr id="7" name="Titel 6">
            <a:extLst>
              <a:ext uri="{FF2B5EF4-FFF2-40B4-BE49-F238E27FC236}">
                <a16:creationId xmlns:a16="http://schemas.microsoft.com/office/drawing/2014/main" id="{24829429-B632-258D-D686-E585951B014A}"/>
              </a:ext>
            </a:extLst>
          </p:cNvPr>
          <p:cNvSpPr>
            <a:spLocks noGrp="1"/>
          </p:cNvSpPr>
          <p:nvPr>
            <p:ph type="title"/>
          </p:nvPr>
        </p:nvSpPr>
        <p:spPr bwMode="gray"/>
        <p:txBody>
          <a:bodyPr/>
          <a:lstStyle/>
          <a:p>
            <a:r>
              <a:rPr lang="en-US" dirty="0"/>
              <a:t>What Causes Cracking?</a:t>
            </a:r>
            <a:br>
              <a:rPr lang="en-US" dirty="0"/>
            </a:br>
            <a:r>
              <a:rPr lang="en-US" b="0" dirty="0"/>
              <a:t>Without environmental assistance</a:t>
            </a:r>
            <a:br>
              <a:rPr lang="en-US" dirty="0"/>
            </a:br>
            <a:br>
              <a:rPr lang="en-US" dirty="0"/>
            </a:br>
            <a:endParaRPr lang="en-US" b="0" dirty="0"/>
          </a:p>
        </p:txBody>
      </p:sp>
      <p:sp>
        <p:nvSpPr>
          <p:cNvPr id="9" name="Inhaltsplatzhalter 8">
            <a:extLst>
              <a:ext uri="{FF2B5EF4-FFF2-40B4-BE49-F238E27FC236}">
                <a16:creationId xmlns:a16="http://schemas.microsoft.com/office/drawing/2014/main" id="{9FA91399-41EB-E0F1-E266-2F7F402A6B47}"/>
              </a:ext>
            </a:extLst>
          </p:cNvPr>
          <p:cNvSpPr>
            <a:spLocks noGrp="1"/>
          </p:cNvSpPr>
          <p:nvPr>
            <p:ph sz="quarter" idx="18"/>
          </p:nvPr>
        </p:nvSpPr>
        <p:spPr bwMode="gray">
          <a:xfrm>
            <a:off x="515542" y="1491853"/>
            <a:ext cx="5645561" cy="2639801"/>
          </a:xfrm>
        </p:spPr>
        <p:txBody>
          <a:bodyPr/>
          <a:lstStyle/>
          <a:p>
            <a:pPr marL="0" indent="0">
              <a:spcAft>
                <a:spcPts val="600"/>
              </a:spcAft>
              <a:buNone/>
            </a:pPr>
            <a:r>
              <a:rPr lang="en-GB" sz="1400" b="1" dirty="0"/>
              <a:t>Fatigue</a:t>
            </a:r>
          </a:p>
          <a:p>
            <a:pPr>
              <a:spcAft>
                <a:spcPts val="600"/>
              </a:spcAft>
            </a:pPr>
            <a:endParaRPr lang="en-GB" sz="1400" dirty="0"/>
          </a:p>
          <a:p>
            <a:pPr>
              <a:spcAft>
                <a:spcPts val="600"/>
              </a:spcAft>
            </a:pPr>
            <a:r>
              <a:rPr lang="en-GB" sz="1400" dirty="0"/>
              <a:t>Caused by repeated cycling of an applied load, causing progressive localised damage – occurs at a stress below that seen in a tensile test.</a:t>
            </a:r>
          </a:p>
          <a:p>
            <a:pPr lvl="1">
              <a:spcAft>
                <a:spcPts val="600"/>
              </a:spcAft>
            </a:pPr>
            <a:r>
              <a:rPr lang="en-GB" sz="1200" dirty="0"/>
              <a:t>Cycling is seen by all pipelines, however, it is most severe in liquid lines with batched operation</a:t>
            </a:r>
          </a:p>
          <a:p>
            <a:pPr>
              <a:spcAft>
                <a:spcPts val="600"/>
              </a:spcAft>
            </a:pPr>
            <a:r>
              <a:rPr lang="en-GB" sz="1400" dirty="0"/>
              <a:t>Fatigue cracks can initiate on smooth surfaces, however, most commonly initiate at stress concentrators such as:</a:t>
            </a:r>
          </a:p>
          <a:p>
            <a:pPr lvl="1">
              <a:spcAft>
                <a:spcPts val="600"/>
              </a:spcAft>
            </a:pPr>
            <a:r>
              <a:rPr lang="en-GB" sz="1200" dirty="0"/>
              <a:t>Manufacturing or construction flaws (lack of fusion, misalignment, lamination etc.)</a:t>
            </a:r>
          </a:p>
          <a:p>
            <a:pPr lvl="1">
              <a:spcAft>
                <a:spcPts val="600"/>
              </a:spcAft>
            </a:pPr>
            <a:r>
              <a:rPr lang="en-GB" sz="1200" dirty="0"/>
              <a:t>Dents or gouges</a:t>
            </a:r>
          </a:p>
          <a:p>
            <a:pPr lvl="1">
              <a:spcAft>
                <a:spcPts val="600"/>
              </a:spcAft>
            </a:pPr>
            <a:r>
              <a:rPr lang="en-GB" sz="1200" dirty="0"/>
              <a:t>Etc.</a:t>
            </a:r>
          </a:p>
          <a:p>
            <a:pPr>
              <a:spcAft>
                <a:spcPts val="600"/>
              </a:spcAft>
            </a:pPr>
            <a:r>
              <a:rPr lang="en-GB" sz="1400" dirty="0"/>
              <a:t>Welds (long seam and girth weld) are therefore common locations for fatigue cracking to occur</a:t>
            </a:r>
          </a:p>
          <a:p>
            <a:endParaRPr lang="en-US" dirty="0"/>
          </a:p>
        </p:txBody>
      </p:sp>
      <p:sp>
        <p:nvSpPr>
          <p:cNvPr id="20" name="Foliennummernplatzhalter 2">
            <a:extLst>
              <a:ext uri="{FF2B5EF4-FFF2-40B4-BE49-F238E27FC236}">
                <a16:creationId xmlns:a16="http://schemas.microsoft.com/office/drawing/2014/main" id="{52E67707-4DC3-B0F8-402C-C774D58ECC8E}"/>
              </a:ext>
            </a:extLst>
          </p:cNvPr>
          <p:cNvSpPr>
            <a:spLocks noGrp="1"/>
          </p:cNvSpPr>
          <p:nvPr>
            <p:ph type="sldNum" sz="quarter" idx="4"/>
          </p:nvPr>
        </p:nvSpPr>
        <p:spPr bwMode="gray">
          <a:prstGeom prst="rect">
            <a:avLst/>
          </a:prstGeom>
          <a:noFill/>
        </p:spPr>
        <p:txBody>
          <a:bodyPr vert="horz" lIns="0" tIns="0" rIns="0" bIns="0" rtlCol="0" anchor="ctr" anchorCtr="0"/>
          <a:lstStyle>
            <a:lvl1pPr algn="r">
              <a:defRPr lang="en-US" sz="1000" b="1" kern="1200" smtClean="0">
                <a:solidFill>
                  <a:schemeClr val="tx2"/>
                </a:solidFill>
                <a:latin typeface="+mn-lt"/>
                <a:ea typeface="+mn-ea"/>
                <a:cs typeface="+mn-cs"/>
              </a:defRPr>
            </a:lvl1pPr>
          </a:lstStyle>
          <a:p>
            <a:fld id="{175B214D-6BE7-42B0-9C13-90FEE9B2482C}" type="slidenum">
              <a:rPr lang="en-US" smtClean="0">
                <a:solidFill>
                  <a:schemeClr val="bg2"/>
                </a:solidFill>
              </a:rPr>
              <a:pPr/>
              <a:t>6</a:t>
            </a:fld>
            <a:endParaRPr lang="en-US" b="0" dirty="0">
              <a:solidFill>
                <a:schemeClr val="bg2"/>
              </a:solidFill>
            </a:endParaRPr>
          </a:p>
        </p:txBody>
      </p:sp>
      <p:sp>
        <p:nvSpPr>
          <p:cNvPr id="21" name="Fußzeilenplatzhalter 5">
            <a:extLst>
              <a:ext uri="{FF2B5EF4-FFF2-40B4-BE49-F238E27FC236}">
                <a16:creationId xmlns:a16="http://schemas.microsoft.com/office/drawing/2014/main" id="{735567A1-3169-B104-E4ED-A5D7C49C70F4}"/>
              </a:ext>
            </a:extLst>
          </p:cNvPr>
          <p:cNvSpPr>
            <a:spLocks noGrp="1"/>
          </p:cNvSpPr>
          <p:nvPr>
            <p:ph type="ftr" sz="quarter" idx="3"/>
          </p:nvPr>
        </p:nvSpPr>
        <p:spPr bwMode="gray">
          <a:prstGeom prst="rect">
            <a:avLst/>
          </a:prstGeom>
        </p:spPr>
        <p:txBody>
          <a:bodyPr vert="horz" lIns="0" tIns="0" rIns="0" bIns="0" rtlCol="0" anchor="ctr">
            <a:noAutofit/>
          </a:bodyPr>
          <a:lstStyle>
            <a:lvl1pPr algn="l">
              <a:defRPr sz="1000">
                <a:solidFill>
                  <a:schemeClr val="tx2"/>
                </a:solidFill>
              </a:defRPr>
            </a:lvl1pPr>
          </a:lstStyle>
          <a:p>
            <a:r>
              <a:rPr lang="en-GB" noProof="0" dirty="0">
                <a:solidFill>
                  <a:schemeClr val="bg2"/>
                </a:solidFill>
              </a:rPr>
              <a:t>Finding the Needle in the Haystack</a:t>
            </a:r>
            <a:r>
              <a:rPr lang="en-US" noProof="0" dirty="0">
                <a:solidFill>
                  <a:schemeClr val="bg2"/>
                </a:solidFill>
              </a:rPr>
              <a:t> | © ROSEN Group 2025</a:t>
            </a:r>
          </a:p>
        </p:txBody>
      </p:sp>
      <p:grpSp>
        <p:nvGrpSpPr>
          <p:cNvPr id="42" name="Gruppieren 41">
            <a:extLst>
              <a:ext uri="{FF2B5EF4-FFF2-40B4-BE49-F238E27FC236}">
                <a16:creationId xmlns:a16="http://schemas.microsoft.com/office/drawing/2014/main" id="{800B4E7C-2615-D212-F443-5BF5D1EA9085}"/>
              </a:ext>
            </a:extLst>
          </p:cNvPr>
          <p:cNvGrpSpPr>
            <a:grpSpLocks noChangeAspect="1"/>
          </p:cNvGrpSpPr>
          <p:nvPr/>
        </p:nvGrpSpPr>
        <p:grpSpPr bwMode="gray">
          <a:xfrm>
            <a:off x="12755043" y="0"/>
            <a:ext cx="3480873" cy="6165971"/>
            <a:chOff x="12588390" y="-79900"/>
            <a:chExt cx="3480873" cy="6165971"/>
          </a:xfrm>
        </p:grpSpPr>
        <p:sp>
          <p:nvSpPr>
            <p:cNvPr id="43" name="Rechteck 42">
              <a:extLst>
                <a:ext uri="{FF2B5EF4-FFF2-40B4-BE49-F238E27FC236}">
                  <a16:creationId xmlns:a16="http://schemas.microsoft.com/office/drawing/2014/main" id="{4A958D8D-54C2-2C1C-A435-871701999E11}"/>
                </a:ext>
              </a:extLst>
            </p:cNvPr>
            <p:cNvSpPr/>
            <p:nvPr/>
          </p:nvSpPr>
          <p:spPr bwMode="gray">
            <a:xfrm>
              <a:off x="12978915" y="302922"/>
              <a:ext cx="3090348" cy="578314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44000" tIns="612000" rIns="144000" bIns="144000" rtlCol="0" anchor="t" anchorCtr="0"/>
            <a:lstStyle/>
            <a:p>
              <a:pPr lvl="0" defTabSz="742950" fontAlgn="base">
                <a:lnSpc>
                  <a:spcPct val="110000"/>
                </a:lnSpc>
                <a:spcAft>
                  <a:spcPts val="1200"/>
                </a:spcAft>
                <a:buClr>
                  <a:srgbClr val="506491"/>
                </a:buClr>
                <a:tabLst>
                  <a:tab pos="216694" algn="l"/>
                  <a:tab pos="441127" algn="l"/>
                  <a:tab pos="657820" algn="l"/>
                  <a:tab pos="874514" algn="l"/>
                </a:tabLst>
                <a:defRPr/>
              </a:pPr>
              <a:r>
                <a:rPr lang="en-US" sz="1400" b="1" dirty="0">
                  <a:solidFill>
                    <a:schemeClr val="bg1"/>
                  </a:solidFill>
                </a:rPr>
                <a:t>Headlines</a:t>
              </a:r>
              <a:br>
                <a:rPr lang="en-US" sz="1400" b="1" dirty="0">
                  <a:solidFill>
                    <a:schemeClr val="bg1"/>
                  </a:solidFill>
                </a:rPr>
              </a:br>
              <a:r>
                <a:rPr lang="en-US" sz="1200" dirty="0">
                  <a:solidFill>
                    <a:schemeClr val="bg1"/>
                  </a:solidFill>
                </a:rPr>
                <a:t>Please use upper and lower case for headlines and subheadlines</a:t>
              </a:r>
            </a:p>
            <a:p>
              <a:pPr defTabSz="742950">
                <a:buSzTx/>
                <a:tabLst>
                  <a:tab pos="216694" algn="l"/>
                  <a:tab pos="441127" algn="l"/>
                  <a:tab pos="657820" algn="l"/>
                  <a:tab pos="874514" algn="l"/>
                </a:tabLst>
                <a:defRPr/>
              </a:pPr>
              <a:r>
                <a:rPr lang="en-US" sz="1200" dirty="0">
                  <a:solidFill>
                    <a:schemeClr val="bg1"/>
                  </a:solidFill>
                </a:rPr>
                <a:t>Headlines: </a:t>
              </a:r>
              <a:r>
                <a:rPr lang="en-US" sz="1200" b="1" dirty="0">
                  <a:solidFill>
                    <a:schemeClr val="bg1"/>
                  </a:solidFill>
                </a:rPr>
                <a:t>Arial (bold)</a:t>
              </a:r>
            </a:p>
            <a:p>
              <a:pPr defTabSz="742950">
                <a:buSzTx/>
                <a:tabLst>
                  <a:tab pos="216694" algn="l"/>
                  <a:tab pos="441127" algn="l"/>
                  <a:tab pos="657820" algn="l"/>
                  <a:tab pos="874514" algn="l"/>
                </a:tabLst>
                <a:defRPr/>
              </a:pPr>
              <a:r>
                <a:rPr lang="en-US" sz="1200" dirty="0">
                  <a:solidFill>
                    <a:schemeClr val="bg1"/>
                  </a:solidFill>
                </a:rPr>
                <a:t>Sub headlines: Arial (not bold)</a:t>
              </a:r>
            </a:p>
            <a:p>
              <a:pPr>
                <a:lnSpc>
                  <a:spcPct val="110000"/>
                </a:lnSpc>
                <a:spcAft>
                  <a:spcPts val="300"/>
                </a:spcAft>
              </a:pPr>
              <a:endParaRPr lang="en-US" sz="1400" b="1" dirty="0">
                <a:solidFill>
                  <a:schemeClr val="bg1"/>
                </a:solidFill>
              </a:endParaRPr>
            </a:p>
            <a:p>
              <a:pPr>
                <a:lnSpc>
                  <a:spcPct val="110000"/>
                </a:lnSpc>
                <a:spcAft>
                  <a:spcPts val="300"/>
                </a:spcAft>
              </a:pPr>
              <a:r>
                <a:rPr lang="en-US" sz="1400" b="1" dirty="0">
                  <a:solidFill>
                    <a:schemeClr val="bg1"/>
                  </a:solidFill>
                </a:rPr>
                <a:t>Bullet List</a:t>
              </a:r>
              <a:endParaRPr lang="en-US" sz="1200" dirty="0">
                <a:solidFill>
                  <a:schemeClr val="bg1"/>
                </a:solidFill>
              </a:endParaRPr>
            </a:p>
            <a:p>
              <a:pPr>
                <a:lnSpc>
                  <a:spcPct val="110000"/>
                </a:lnSpc>
                <a:spcAft>
                  <a:spcPts val="1200"/>
                </a:spcAft>
              </a:pPr>
              <a:r>
                <a:rPr lang="en-US" sz="1200" dirty="0">
                  <a:solidFill>
                    <a:schemeClr val="bg1"/>
                  </a:solidFill>
                </a:rPr>
                <a:t>Bullet points do not necessarily have to be used and can be removed in the “Home" menu bar under the "Bullets" tab.</a:t>
              </a:r>
            </a:p>
            <a:p>
              <a:pPr>
                <a:lnSpc>
                  <a:spcPct val="110000"/>
                </a:lnSpc>
                <a:spcAft>
                  <a:spcPts val="300"/>
                </a:spcAft>
              </a:pPr>
              <a:r>
                <a:rPr lang="en-US" sz="1400" b="1" dirty="0">
                  <a:solidFill>
                    <a:schemeClr val="bg1"/>
                  </a:solidFill>
                </a:rPr>
                <a:t>Font size for </a:t>
              </a:r>
              <a:br>
                <a:rPr lang="en-US" sz="1400" b="1" dirty="0">
                  <a:solidFill>
                    <a:schemeClr val="bg1"/>
                  </a:solidFill>
                </a:rPr>
              </a:br>
              <a:r>
                <a:rPr lang="en-US" sz="1400" b="1" dirty="0">
                  <a:solidFill>
                    <a:schemeClr val="bg1"/>
                  </a:solidFill>
                </a:rPr>
                <a:t>content slides</a:t>
              </a:r>
            </a:p>
            <a:p>
              <a:pPr>
                <a:lnSpc>
                  <a:spcPct val="110000"/>
                </a:lnSpc>
                <a:spcAft>
                  <a:spcPts val="300"/>
                </a:spcAft>
              </a:pPr>
              <a:r>
                <a:rPr lang="en-US" sz="1200" dirty="0">
                  <a:solidFill>
                    <a:schemeClr val="bg1"/>
                  </a:solidFill>
                </a:rPr>
                <a:t>Please use a consistent font size of 16 pt. for Subheadlines and 14 pt. for body text. For text-heavy slides, a font size of 12 pt. can be used for body text and 14 pt. for Subheadlines.</a:t>
              </a:r>
            </a:p>
            <a:p>
              <a:pPr>
                <a:lnSpc>
                  <a:spcPct val="110000"/>
                </a:lnSpc>
                <a:spcAft>
                  <a:spcPts val="300"/>
                </a:spcAft>
              </a:pPr>
              <a:r>
                <a:rPr lang="en-US" sz="1200" dirty="0">
                  <a:solidFill>
                    <a:schemeClr val="bg1"/>
                  </a:solidFill>
                </a:rPr>
                <a:t>The minimum size for continuous text should not exceed 12 pts.</a:t>
              </a:r>
            </a:p>
            <a:p>
              <a:pPr>
                <a:lnSpc>
                  <a:spcPct val="110000"/>
                </a:lnSpc>
                <a:spcAft>
                  <a:spcPts val="300"/>
                </a:spcAft>
              </a:pPr>
              <a:r>
                <a:rPr lang="en-US" sz="1200" b="1" dirty="0">
                  <a:solidFill>
                    <a:schemeClr val="bg1"/>
                  </a:solidFill>
                </a:rPr>
                <a:t>Line spacing: </a:t>
              </a:r>
              <a:r>
                <a:rPr lang="en-US" sz="1200" dirty="0">
                  <a:solidFill>
                    <a:schemeClr val="bg1"/>
                  </a:solidFill>
                </a:rPr>
                <a:t>1.1 </a:t>
              </a:r>
            </a:p>
            <a:p>
              <a:pPr>
                <a:lnSpc>
                  <a:spcPct val="110000"/>
                </a:lnSpc>
                <a:spcAft>
                  <a:spcPts val="300"/>
                </a:spcAft>
              </a:pPr>
              <a:r>
                <a:rPr lang="en-US" sz="1200" b="1" dirty="0">
                  <a:solidFill>
                    <a:schemeClr val="bg1"/>
                  </a:solidFill>
                </a:rPr>
                <a:t>Spacing between paragraphs: </a:t>
              </a:r>
              <a:r>
                <a:rPr lang="en-US" sz="1200" dirty="0">
                  <a:solidFill>
                    <a:schemeClr val="bg1"/>
                  </a:solidFill>
                </a:rPr>
                <a:t>6 pt.</a:t>
              </a:r>
            </a:p>
            <a:p>
              <a:pPr>
                <a:lnSpc>
                  <a:spcPct val="110000"/>
                </a:lnSpc>
                <a:spcAft>
                  <a:spcPts val="300"/>
                </a:spcAft>
              </a:pPr>
              <a:endParaRPr lang="en-US" sz="1200" dirty="0">
                <a:solidFill>
                  <a:schemeClr val="bg1"/>
                </a:solidFill>
              </a:endParaRPr>
            </a:p>
          </p:txBody>
        </p:sp>
        <p:grpSp>
          <p:nvGrpSpPr>
            <p:cNvPr id="44" name="Gruppieren 43">
              <a:extLst>
                <a:ext uri="{FF2B5EF4-FFF2-40B4-BE49-F238E27FC236}">
                  <a16:creationId xmlns:a16="http://schemas.microsoft.com/office/drawing/2014/main" id="{AC30B78F-03D3-2DF0-EC2C-B39E33D66746}"/>
                </a:ext>
              </a:extLst>
            </p:cNvPr>
            <p:cNvGrpSpPr/>
            <p:nvPr/>
          </p:nvGrpSpPr>
          <p:grpSpPr bwMode="gray">
            <a:xfrm>
              <a:off x="12588390" y="-79900"/>
              <a:ext cx="781050" cy="781050"/>
              <a:chOff x="13063377" y="0"/>
              <a:chExt cx="781050" cy="781050"/>
            </a:xfrm>
          </p:grpSpPr>
          <p:sp>
            <p:nvSpPr>
              <p:cNvPr id="45" name="Ellipse 44">
                <a:extLst>
                  <a:ext uri="{FF2B5EF4-FFF2-40B4-BE49-F238E27FC236}">
                    <a16:creationId xmlns:a16="http://schemas.microsoft.com/office/drawing/2014/main" id="{3E1984A7-6CC1-E4B0-495F-B86C5DBC39B0}"/>
                  </a:ext>
                </a:extLst>
              </p:cNvPr>
              <p:cNvSpPr/>
              <p:nvPr/>
            </p:nvSpPr>
            <p:spPr bwMode="gray">
              <a:xfrm>
                <a:off x="13063377" y="0"/>
                <a:ext cx="781050" cy="78105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26">
                <a:extLst>
                  <a:ext uri="{FF2B5EF4-FFF2-40B4-BE49-F238E27FC236}">
                    <a16:creationId xmlns:a16="http://schemas.microsoft.com/office/drawing/2014/main" id="{8E283D45-F24F-7099-3AD4-F705FFDDF15F}"/>
                  </a:ext>
                </a:extLst>
              </p:cNvPr>
              <p:cNvGrpSpPr>
                <a:grpSpLocks noChangeAspect="1"/>
              </p:cNvGrpSpPr>
              <p:nvPr/>
            </p:nvGrpSpPr>
            <p:grpSpPr bwMode="gray">
              <a:xfrm>
                <a:off x="13245729" y="138525"/>
                <a:ext cx="416346" cy="504000"/>
                <a:chOff x="7177088" y="4749800"/>
                <a:chExt cx="603251" cy="730250"/>
              </a:xfrm>
            </p:grpSpPr>
            <p:sp>
              <p:nvSpPr>
                <p:cNvPr id="47" name="Freeform 354">
                  <a:extLst>
                    <a:ext uri="{FF2B5EF4-FFF2-40B4-BE49-F238E27FC236}">
                      <a16:creationId xmlns:a16="http://schemas.microsoft.com/office/drawing/2014/main" id="{B20C5688-A069-A152-72A0-8BD57BCE7ECA}"/>
                    </a:ext>
                  </a:extLst>
                </p:cNvPr>
                <p:cNvSpPr>
                  <a:spLocks/>
                </p:cNvSpPr>
                <p:nvPr/>
              </p:nvSpPr>
              <p:spPr bwMode="gray">
                <a:xfrm>
                  <a:off x="7304088" y="4851400"/>
                  <a:ext cx="374650" cy="469900"/>
                </a:xfrm>
                <a:custGeom>
                  <a:avLst/>
                  <a:gdLst>
                    <a:gd name="T0" fmla="*/ 329 w 493"/>
                    <a:gd name="T1" fmla="*/ 617 h 617"/>
                    <a:gd name="T2" fmla="*/ 329 w 493"/>
                    <a:gd name="T3" fmla="*/ 535 h 617"/>
                    <a:gd name="T4" fmla="*/ 373 w 493"/>
                    <a:gd name="T5" fmla="*/ 441 h 617"/>
                    <a:gd name="T6" fmla="*/ 335 w 493"/>
                    <a:gd name="T7" fmla="*/ 74 h 617"/>
                    <a:gd name="T8" fmla="*/ 9 w 493"/>
                    <a:gd name="T9" fmla="*/ 245 h 617"/>
                    <a:gd name="T10" fmla="*/ 87 w 493"/>
                    <a:gd name="T11" fmla="*/ 440 h 617"/>
                    <a:gd name="T12" fmla="*/ 131 w 493"/>
                    <a:gd name="T13" fmla="*/ 535 h 617"/>
                    <a:gd name="T14" fmla="*/ 131 w 493"/>
                    <a:gd name="T15" fmla="*/ 617 h 6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3" h="617">
                      <a:moveTo>
                        <a:pt x="329" y="617"/>
                      </a:moveTo>
                      <a:lnTo>
                        <a:pt x="329" y="535"/>
                      </a:lnTo>
                      <a:cubicBezTo>
                        <a:pt x="329" y="499"/>
                        <a:pt x="345" y="464"/>
                        <a:pt x="373" y="441"/>
                      </a:cubicBezTo>
                      <a:cubicBezTo>
                        <a:pt x="493" y="340"/>
                        <a:pt x="474" y="149"/>
                        <a:pt x="335" y="74"/>
                      </a:cubicBezTo>
                      <a:cubicBezTo>
                        <a:pt x="197" y="0"/>
                        <a:pt x="27" y="88"/>
                        <a:pt x="9" y="245"/>
                      </a:cubicBezTo>
                      <a:cubicBezTo>
                        <a:pt x="0" y="319"/>
                        <a:pt x="30" y="392"/>
                        <a:pt x="87" y="440"/>
                      </a:cubicBezTo>
                      <a:cubicBezTo>
                        <a:pt x="115" y="464"/>
                        <a:pt x="131" y="498"/>
                        <a:pt x="131" y="535"/>
                      </a:cubicBezTo>
                      <a:lnTo>
                        <a:pt x="131" y="617"/>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endParaRPr lang="en-US" dirty="0"/>
                </a:p>
              </p:txBody>
            </p:sp>
            <p:sp>
              <p:nvSpPr>
                <p:cNvPr id="48" name="Line 355">
                  <a:extLst>
                    <a:ext uri="{FF2B5EF4-FFF2-40B4-BE49-F238E27FC236}">
                      <a16:creationId xmlns:a16="http://schemas.microsoft.com/office/drawing/2014/main" id="{EA186DB3-7D83-47E8-938F-1868DBFA44EB}"/>
                    </a:ext>
                  </a:extLst>
                </p:cNvPr>
                <p:cNvSpPr>
                  <a:spLocks noChangeShapeType="1"/>
                </p:cNvSpPr>
                <p:nvPr/>
              </p:nvSpPr>
              <p:spPr bwMode="gray">
                <a:xfrm>
                  <a:off x="7400926" y="5364163"/>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49" name="Line 356">
                  <a:extLst>
                    <a:ext uri="{FF2B5EF4-FFF2-40B4-BE49-F238E27FC236}">
                      <a16:creationId xmlns:a16="http://schemas.microsoft.com/office/drawing/2014/main" id="{89F963F6-C0B1-71F9-6802-19E4CC609E7F}"/>
                    </a:ext>
                  </a:extLst>
                </p:cNvPr>
                <p:cNvSpPr>
                  <a:spLocks noChangeShapeType="1"/>
                </p:cNvSpPr>
                <p:nvPr/>
              </p:nvSpPr>
              <p:spPr bwMode="gray">
                <a:xfrm>
                  <a:off x="7400926" y="5402263"/>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0" name="Line 357">
                  <a:extLst>
                    <a:ext uri="{FF2B5EF4-FFF2-40B4-BE49-F238E27FC236}">
                      <a16:creationId xmlns:a16="http://schemas.microsoft.com/office/drawing/2014/main" id="{B556EDCF-7D01-46A1-8446-9947E5271168}"/>
                    </a:ext>
                  </a:extLst>
                </p:cNvPr>
                <p:cNvSpPr>
                  <a:spLocks noChangeShapeType="1"/>
                </p:cNvSpPr>
                <p:nvPr/>
              </p:nvSpPr>
              <p:spPr bwMode="gray">
                <a:xfrm>
                  <a:off x="7400926" y="5441950"/>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1" name="Line 358">
                  <a:extLst>
                    <a:ext uri="{FF2B5EF4-FFF2-40B4-BE49-F238E27FC236}">
                      <a16:creationId xmlns:a16="http://schemas.microsoft.com/office/drawing/2014/main" id="{30BA3814-A480-92B7-F0A0-8DBE4AF0F7B7}"/>
                    </a:ext>
                  </a:extLst>
                </p:cNvPr>
                <p:cNvSpPr>
                  <a:spLocks noChangeShapeType="1"/>
                </p:cNvSpPr>
                <p:nvPr/>
              </p:nvSpPr>
              <p:spPr bwMode="gray">
                <a:xfrm>
                  <a:off x="7439026" y="5480050"/>
                  <a:ext cx="777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2" name="Line 359">
                  <a:extLst>
                    <a:ext uri="{FF2B5EF4-FFF2-40B4-BE49-F238E27FC236}">
                      <a16:creationId xmlns:a16="http://schemas.microsoft.com/office/drawing/2014/main" id="{2BCE8E3C-052E-C61B-CA49-CA5BC8D26A63}"/>
                    </a:ext>
                  </a:extLst>
                </p:cNvPr>
                <p:cNvSpPr>
                  <a:spLocks noChangeShapeType="1"/>
                </p:cNvSpPr>
                <p:nvPr/>
              </p:nvSpPr>
              <p:spPr bwMode="gray">
                <a:xfrm>
                  <a:off x="7177088" y="5049838"/>
                  <a:ext cx="682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3" name="Line 360">
                  <a:extLst>
                    <a:ext uri="{FF2B5EF4-FFF2-40B4-BE49-F238E27FC236}">
                      <a16:creationId xmlns:a16="http://schemas.microsoft.com/office/drawing/2014/main" id="{DEC96A39-78CB-1485-1930-785FC6D93B5E}"/>
                    </a:ext>
                  </a:extLst>
                </p:cNvPr>
                <p:cNvSpPr>
                  <a:spLocks noChangeShapeType="1"/>
                </p:cNvSpPr>
                <p:nvPr/>
              </p:nvSpPr>
              <p:spPr bwMode="gray">
                <a:xfrm flipH="1" flipV="1">
                  <a:off x="7265988" y="4837113"/>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4" name="Line 361">
                  <a:extLst>
                    <a:ext uri="{FF2B5EF4-FFF2-40B4-BE49-F238E27FC236}">
                      <a16:creationId xmlns:a16="http://schemas.microsoft.com/office/drawing/2014/main" id="{883B6A5A-DEAE-C739-A5AA-03E77C120A11}"/>
                    </a:ext>
                  </a:extLst>
                </p:cNvPr>
                <p:cNvSpPr>
                  <a:spLocks noChangeShapeType="1"/>
                </p:cNvSpPr>
                <p:nvPr/>
              </p:nvSpPr>
              <p:spPr bwMode="gray">
                <a:xfrm>
                  <a:off x="7478713" y="4749800"/>
                  <a:ext cx="0" cy="6667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5" name="Line 362">
                  <a:extLst>
                    <a:ext uri="{FF2B5EF4-FFF2-40B4-BE49-F238E27FC236}">
                      <a16:creationId xmlns:a16="http://schemas.microsoft.com/office/drawing/2014/main" id="{ADCBAC6E-3EF3-C9C7-67C6-467AE3A694A8}"/>
                    </a:ext>
                  </a:extLst>
                </p:cNvPr>
                <p:cNvSpPr>
                  <a:spLocks noChangeShapeType="1"/>
                </p:cNvSpPr>
                <p:nvPr/>
              </p:nvSpPr>
              <p:spPr bwMode="gray">
                <a:xfrm flipV="1">
                  <a:off x="7645401" y="4837113"/>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6" name="Line 363">
                  <a:extLst>
                    <a:ext uri="{FF2B5EF4-FFF2-40B4-BE49-F238E27FC236}">
                      <a16:creationId xmlns:a16="http://schemas.microsoft.com/office/drawing/2014/main" id="{E178E10A-F543-AE70-C0A8-9FA538651B36}"/>
                    </a:ext>
                  </a:extLst>
                </p:cNvPr>
                <p:cNvSpPr>
                  <a:spLocks noChangeShapeType="1"/>
                </p:cNvSpPr>
                <p:nvPr/>
              </p:nvSpPr>
              <p:spPr bwMode="gray">
                <a:xfrm flipV="1">
                  <a:off x="7265988" y="5214938"/>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7" name="Line 364">
                  <a:extLst>
                    <a:ext uri="{FF2B5EF4-FFF2-40B4-BE49-F238E27FC236}">
                      <a16:creationId xmlns:a16="http://schemas.microsoft.com/office/drawing/2014/main" id="{5C6C469C-FC6A-FAC8-C1B7-42DD4C192425}"/>
                    </a:ext>
                  </a:extLst>
                </p:cNvPr>
                <p:cNvSpPr>
                  <a:spLocks noChangeShapeType="1"/>
                </p:cNvSpPr>
                <p:nvPr/>
              </p:nvSpPr>
              <p:spPr bwMode="gray">
                <a:xfrm flipH="1" flipV="1">
                  <a:off x="7645401" y="5214938"/>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8" name="Line 365">
                  <a:extLst>
                    <a:ext uri="{FF2B5EF4-FFF2-40B4-BE49-F238E27FC236}">
                      <a16:creationId xmlns:a16="http://schemas.microsoft.com/office/drawing/2014/main" id="{32D71DA1-A43A-A487-F77D-5B4721E7AA48}"/>
                    </a:ext>
                  </a:extLst>
                </p:cNvPr>
                <p:cNvSpPr>
                  <a:spLocks noChangeShapeType="1"/>
                </p:cNvSpPr>
                <p:nvPr/>
              </p:nvSpPr>
              <p:spPr bwMode="gray">
                <a:xfrm flipH="1">
                  <a:off x="7712076" y="5049838"/>
                  <a:ext cx="682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grpSp>
        </p:grpSp>
      </p:grpSp>
      <p:pic>
        <p:nvPicPr>
          <p:cNvPr id="5" name="Picture 4">
            <a:extLst>
              <a:ext uri="{FF2B5EF4-FFF2-40B4-BE49-F238E27FC236}">
                <a16:creationId xmlns:a16="http://schemas.microsoft.com/office/drawing/2014/main" id="{62E557FE-C0C4-A17F-E5E8-2CCF740CA3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50188" y="1694552"/>
            <a:ext cx="3268030" cy="2234404"/>
          </a:xfrm>
          <a:prstGeom prst="rect">
            <a:avLst/>
          </a:prstGeom>
        </p:spPr>
      </p:pic>
      <p:pic>
        <p:nvPicPr>
          <p:cNvPr id="6" name="Picture 5">
            <a:extLst>
              <a:ext uri="{FF2B5EF4-FFF2-40B4-BE49-F238E27FC236}">
                <a16:creationId xmlns:a16="http://schemas.microsoft.com/office/drawing/2014/main" id="{E3640D69-5FBF-878A-AFE5-9E6738660C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50186" y="4261296"/>
            <a:ext cx="3268031" cy="2204307"/>
          </a:xfrm>
          <a:prstGeom prst="rect">
            <a:avLst/>
          </a:prstGeom>
        </p:spPr>
      </p:pic>
    </p:spTree>
    <p:extLst>
      <p:ext uri="{BB962C8B-B14F-4D97-AF65-F5344CB8AC3E}">
        <p14:creationId xmlns:p14="http://schemas.microsoft.com/office/powerpoint/2010/main" val="3869366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67335-DC9C-79A0-1CD5-D2280CA5D5E6}"/>
            </a:ext>
          </a:extLst>
        </p:cNvPr>
        <p:cNvGrpSpPr/>
        <p:nvPr/>
      </p:nvGrpSpPr>
      <p:grpSpPr>
        <a:xfrm>
          <a:off x="0" y="0"/>
          <a:ext cx="0" cy="0"/>
          <a:chOff x="0" y="0"/>
          <a:chExt cx="0" cy="0"/>
        </a:xfrm>
      </p:grpSpPr>
      <p:sp>
        <p:nvSpPr>
          <p:cNvPr id="7" name="Titel 6">
            <a:extLst>
              <a:ext uri="{FF2B5EF4-FFF2-40B4-BE49-F238E27FC236}">
                <a16:creationId xmlns:a16="http://schemas.microsoft.com/office/drawing/2014/main" id="{E62C97BF-88AD-0707-C346-05D0E535C36D}"/>
              </a:ext>
            </a:extLst>
          </p:cNvPr>
          <p:cNvSpPr>
            <a:spLocks noGrp="1"/>
          </p:cNvSpPr>
          <p:nvPr>
            <p:ph type="title"/>
          </p:nvPr>
        </p:nvSpPr>
        <p:spPr bwMode="gray"/>
        <p:txBody>
          <a:bodyPr/>
          <a:lstStyle/>
          <a:p>
            <a:r>
              <a:rPr lang="en-US" dirty="0"/>
              <a:t>What Causes Cracking?</a:t>
            </a:r>
            <a:br>
              <a:rPr lang="en-US" dirty="0"/>
            </a:br>
            <a:r>
              <a:rPr lang="en-US" b="0" dirty="0"/>
              <a:t>Environmental assistance – Stress Corrosion Cracking</a:t>
            </a:r>
            <a:br>
              <a:rPr lang="en-US" dirty="0"/>
            </a:br>
            <a:br>
              <a:rPr lang="en-US" dirty="0"/>
            </a:br>
            <a:endParaRPr lang="en-US" b="0" dirty="0"/>
          </a:p>
        </p:txBody>
      </p:sp>
      <p:sp>
        <p:nvSpPr>
          <p:cNvPr id="9" name="Inhaltsplatzhalter 8">
            <a:extLst>
              <a:ext uri="{FF2B5EF4-FFF2-40B4-BE49-F238E27FC236}">
                <a16:creationId xmlns:a16="http://schemas.microsoft.com/office/drawing/2014/main" id="{118EC0E8-9216-3D2B-C1EA-5AAAC338333B}"/>
              </a:ext>
            </a:extLst>
          </p:cNvPr>
          <p:cNvSpPr>
            <a:spLocks noGrp="1"/>
          </p:cNvSpPr>
          <p:nvPr>
            <p:ph sz="quarter" idx="18"/>
          </p:nvPr>
        </p:nvSpPr>
        <p:spPr bwMode="gray">
          <a:xfrm>
            <a:off x="515542" y="1491853"/>
            <a:ext cx="6913958" cy="2639801"/>
          </a:xfrm>
        </p:spPr>
        <p:txBody>
          <a:bodyPr/>
          <a:lstStyle/>
          <a:p>
            <a:r>
              <a:rPr lang="en-GB" dirty="0"/>
              <a:t>Materials Susceptible to SCC</a:t>
            </a:r>
          </a:p>
          <a:p>
            <a:pPr lvl="1"/>
            <a:r>
              <a:rPr lang="en-GB" b="1" dirty="0"/>
              <a:t>Pipeline steels are susceptible to SCC</a:t>
            </a:r>
          </a:p>
          <a:p>
            <a:r>
              <a:rPr lang="en-GB" dirty="0"/>
              <a:t>Corrosive Environment</a:t>
            </a:r>
          </a:p>
          <a:p>
            <a:pPr lvl="1"/>
            <a:r>
              <a:rPr lang="en-GB" dirty="0"/>
              <a:t>Two main factors:</a:t>
            </a:r>
          </a:p>
          <a:p>
            <a:pPr lvl="2"/>
            <a:r>
              <a:rPr lang="en-GB" b="1" dirty="0"/>
              <a:t>Poor coating </a:t>
            </a:r>
            <a:r>
              <a:rPr lang="en-GB" dirty="0"/>
              <a:t>– age degraded coating ( &gt;10 years), damaged or </a:t>
            </a:r>
            <a:r>
              <a:rPr lang="en-GB" dirty="0" err="1"/>
              <a:t>disbonded</a:t>
            </a:r>
            <a:r>
              <a:rPr lang="en-GB" dirty="0"/>
              <a:t> coating and low performance coating (e.g. coal tar, asphalt, PE tape)</a:t>
            </a:r>
          </a:p>
          <a:p>
            <a:pPr lvl="2"/>
            <a:r>
              <a:rPr lang="en-GB" b="1" dirty="0"/>
              <a:t>CP </a:t>
            </a:r>
            <a:r>
              <a:rPr lang="en-GB" b="1" dirty="0" err="1"/>
              <a:t>underprotection</a:t>
            </a:r>
            <a:r>
              <a:rPr lang="en-GB" b="1" dirty="0"/>
              <a:t> </a:t>
            </a:r>
            <a:r>
              <a:rPr lang="en-GB" dirty="0"/>
              <a:t>(less than -850 mV)</a:t>
            </a:r>
          </a:p>
          <a:p>
            <a:r>
              <a:rPr lang="en-GB" dirty="0"/>
              <a:t>Stress</a:t>
            </a:r>
          </a:p>
          <a:p>
            <a:pPr lvl="1"/>
            <a:r>
              <a:rPr lang="en-GB" b="1" dirty="0"/>
              <a:t>High stress (&gt;60% SMYS) </a:t>
            </a:r>
            <a:r>
              <a:rPr lang="en-GB" dirty="0"/>
              <a:t>typically required, though multiple occurrences below this value are known</a:t>
            </a:r>
          </a:p>
          <a:p>
            <a:pPr lvl="2"/>
            <a:r>
              <a:rPr lang="en-GB" dirty="0"/>
              <a:t>Axial SCC – typically hoop stress driven</a:t>
            </a:r>
          </a:p>
          <a:p>
            <a:pPr lvl="2"/>
            <a:r>
              <a:rPr lang="en-GB" dirty="0"/>
              <a:t>Circumferential – typically stress from soil movement, slopes, bending strain etc.</a:t>
            </a:r>
          </a:p>
          <a:p>
            <a:pPr lvl="2"/>
            <a:r>
              <a:rPr lang="en-GB" dirty="0"/>
              <a:t>Geometric and manufacturing irregularities are common sources of additional of stress (dents, gouges, field bends, weld misalignment)</a:t>
            </a:r>
          </a:p>
          <a:p>
            <a:endParaRPr lang="en-US" dirty="0"/>
          </a:p>
        </p:txBody>
      </p:sp>
      <p:sp>
        <p:nvSpPr>
          <p:cNvPr id="20" name="Foliennummernplatzhalter 2">
            <a:extLst>
              <a:ext uri="{FF2B5EF4-FFF2-40B4-BE49-F238E27FC236}">
                <a16:creationId xmlns:a16="http://schemas.microsoft.com/office/drawing/2014/main" id="{FB026D8B-83A8-AEA1-595E-883F3D1202FD}"/>
              </a:ext>
            </a:extLst>
          </p:cNvPr>
          <p:cNvSpPr>
            <a:spLocks noGrp="1"/>
          </p:cNvSpPr>
          <p:nvPr>
            <p:ph type="sldNum" sz="quarter" idx="4"/>
          </p:nvPr>
        </p:nvSpPr>
        <p:spPr bwMode="gray">
          <a:prstGeom prst="rect">
            <a:avLst/>
          </a:prstGeom>
          <a:noFill/>
        </p:spPr>
        <p:txBody>
          <a:bodyPr vert="horz" lIns="0" tIns="0" rIns="0" bIns="0" rtlCol="0" anchor="ctr" anchorCtr="0"/>
          <a:lstStyle>
            <a:lvl1pPr algn="r">
              <a:defRPr lang="en-US" sz="1000" b="1" kern="1200" smtClean="0">
                <a:solidFill>
                  <a:schemeClr val="tx2"/>
                </a:solidFill>
                <a:latin typeface="+mn-lt"/>
                <a:ea typeface="+mn-ea"/>
                <a:cs typeface="+mn-cs"/>
              </a:defRPr>
            </a:lvl1pPr>
          </a:lstStyle>
          <a:p>
            <a:fld id="{175B214D-6BE7-42B0-9C13-90FEE9B2482C}" type="slidenum">
              <a:rPr lang="en-US" smtClean="0">
                <a:solidFill>
                  <a:schemeClr val="bg2"/>
                </a:solidFill>
              </a:rPr>
              <a:pPr/>
              <a:t>7</a:t>
            </a:fld>
            <a:endParaRPr lang="en-US" b="0" dirty="0">
              <a:solidFill>
                <a:schemeClr val="bg2"/>
              </a:solidFill>
            </a:endParaRPr>
          </a:p>
        </p:txBody>
      </p:sp>
      <p:sp>
        <p:nvSpPr>
          <p:cNvPr id="21" name="Fußzeilenplatzhalter 5">
            <a:extLst>
              <a:ext uri="{FF2B5EF4-FFF2-40B4-BE49-F238E27FC236}">
                <a16:creationId xmlns:a16="http://schemas.microsoft.com/office/drawing/2014/main" id="{F34F39EF-5B3B-BC6E-1EE9-1CA74AA9629A}"/>
              </a:ext>
            </a:extLst>
          </p:cNvPr>
          <p:cNvSpPr>
            <a:spLocks noGrp="1"/>
          </p:cNvSpPr>
          <p:nvPr>
            <p:ph type="ftr" sz="quarter" idx="3"/>
          </p:nvPr>
        </p:nvSpPr>
        <p:spPr bwMode="gray">
          <a:prstGeom prst="rect">
            <a:avLst/>
          </a:prstGeom>
        </p:spPr>
        <p:txBody>
          <a:bodyPr vert="horz" lIns="0" tIns="0" rIns="0" bIns="0" rtlCol="0" anchor="ctr">
            <a:noAutofit/>
          </a:bodyPr>
          <a:lstStyle>
            <a:lvl1pPr algn="l">
              <a:defRPr sz="1000">
                <a:solidFill>
                  <a:schemeClr val="tx2"/>
                </a:solidFill>
              </a:defRPr>
            </a:lvl1pPr>
          </a:lstStyle>
          <a:p>
            <a:r>
              <a:rPr lang="en-GB" noProof="0" dirty="0">
                <a:solidFill>
                  <a:schemeClr val="bg2"/>
                </a:solidFill>
              </a:rPr>
              <a:t>Finding the Needle in the Haystack</a:t>
            </a:r>
            <a:r>
              <a:rPr lang="en-US" noProof="0" dirty="0">
                <a:solidFill>
                  <a:schemeClr val="bg2"/>
                </a:solidFill>
              </a:rPr>
              <a:t> | © ROSEN Group 2025</a:t>
            </a:r>
          </a:p>
        </p:txBody>
      </p:sp>
      <p:grpSp>
        <p:nvGrpSpPr>
          <p:cNvPr id="42" name="Gruppieren 41">
            <a:extLst>
              <a:ext uri="{FF2B5EF4-FFF2-40B4-BE49-F238E27FC236}">
                <a16:creationId xmlns:a16="http://schemas.microsoft.com/office/drawing/2014/main" id="{7BCF00A8-2B12-17DE-D1D2-5E3B7861FFD9}"/>
              </a:ext>
            </a:extLst>
          </p:cNvPr>
          <p:cNvGrpSpPr>
            <a:grpSpLocks noChangeAspect="1"/>
          </p:cNvGrpSpPr>
          <p:nvPr/>
        </p:nvGrpSpPr>
        <p:grpSpPr bwMode="gray">
          <a:xfrm>
            <a:off x="12755043" y="0"/>
            <a:ext cx="3480873" cy="6165971"/>
            <a:chOff x="12588390" y="-79900"/>
            <a:chExt cx="3480873" cy="6165971"/>
          </a:xfrm>
        </p:grpSpPr>
        <p:sp>
          <p:nvSpPr>
            <p:cNvPr id="43" name="Rechteck 42">
              <a:extLst>
                <a:ext uri="{FF2B5EF4-FFF2-40B4-BE49-F238E27FC236}">
                  <a16:creationId xmlns:a16="http://schemas.microsoft.com/office/drawing/2014/main" id="{AD8411BD-9DC2-80AA-B902-5F9AE6320150}"/>
                </a:ext>
              </a:extLst>
            </p:cNvPr>
            <p:cNvSpPr/>
            <p:nvPr/>
          </p:nvSpPr>
          <p:spPr bwMode="gray">
            <a:xfrm>
              <a:off x="12978915" y="302922"/>
              <a:ext cx="3090348" cy="578314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44000" tIns="612000" rIns="144000" bIns="144000" rtlCol="0" anchor="t" anchorCtr="0"/>
            <a:lstStyle/>
            <a:p>
              <a:pPr lvl="0" defTabSz="742950" fontAlgn="base">
                <a:lnSpc>
                  <a:spcPct val="110000"/>
                </a:lnSpc>
                <a:spcAft>
                  <a:spcPts val="1200"/>
                </a:spcAft>
                <a:buClr>
                  <a:srgbClr val="506491"/>
                </a:buClr>
                <a:tabLst>
                  <a:tab pos="216694" algn="l"/>
                  <a:tab pos="441127" algn="l"/>
                  <a:tab pos="657820" algn="l"/>
                  <a:tab pos="874514" algn="l"/>
                </a:tabLst>
                <a:defRPr/>
              </a:pPr>
              <a:r>
                <a:rPr lang="en-US" sz="1400" b="1" dirty="0">
                  <a:solidFill>
                    <a:schemeClr val="bg1"/>
                  </a:solidFill>
                </a:rPr>
                <a:t>Headlines</a:t>
              </a:r>
              <a:br>
                <a:rPr lang="en-US" sz="1400" b="1" dirty="0">
                  <a:solidFill>
                    <a:schemeClr val="bg1"/>
                  </a:solidFill>
                </a:rPr>
              </a:br>
              <a:r>
                <a:rPr lang="en-US" sz="1200" dirty="0">
                  <a:solidFill>
                    <a:schemeClr val="bg1"/>
                  </a:solidFill>
                </a:rPr>
                <a:t>Please use upper and lower case for headlines and subheadlines</a:t>
              </a:r>
            </a:p>
            <a:p>
              <a:pPr defTabSz="742950">
                <a:buSzTx/>
                <a:tabLst>
                  <a:tab pos="216694" algn="l"/>
                  <a:tab pos="441127" algn="l"/>
                  <a:tab pos="657820" algn="l"/>
                  <a:tab pos="874514" algn="l"/>
                </a:tabLst>
                <a:defRPr/>
              </a:pPr>
              <a:r>
                <a:rPr lang="en-US" sz="1200" dirty="0">
                  <a:solidFill>
                    <a:schemeClr val="bg1"/>
                  </a:solidFill>
                </a:rPr>
                <a:t>Headlines: </a:t>
              </a:r>
              <a:r>
                <a:rPr lang="en-US" sz="1200" b="1" dirty="0">
                  <a:solidFill>
                    <a:schemeClr val="bg1"/>
                  </a:solidFill>
                </a:rPr>
                <a:t>Arial (bold)</a:t>
              </a:r>
            </a:p>
            <a:p>
              <a:pPr defTabSz="742950">
                <a:buSzTx/>
                <a:tabLst>
                  <a:tab pos="216694" algn="l"/>
                  <a:tab pos="441127" algn="l"/>
                  <a:tab pos="657820" algn="l"/>
                  <a:tab pos="874514" algn="l"/>
                </a:tabLst>
                <a:defRPr/>
              </a:pPr>
              <a:r>
                <a:rPr lang="en-US" sz="1200" dirty="0">
                  <a:solidFill>
                    <a:schemeClr val="bg1"/>
                  </a:solidFill>
                </a:rPr>
                <a:t>Sub headlines: Arial (not bold)</a:t>
              </a:r>
            </a:p>
            <a:p>
              <a:pPr>
                <a:lnSpc>
                  <a:spcPct val="110000"/>
                </a:lnSpc>
                <a:spcAft>
                  <a:spcPts val="300"/>
                </a:spcAft>
              </a:pPr>
              <a:endParaRPr lang="en-US" sz="1400" b="1" dirty="0">
                <a:solidFill>
                  <a:schemeClr val="bg1"/>
                </a:solidFill>
              </a:endParaRPr>
            </a:p>
            <a:p>
              <a:pPr>
                <a:lnSpc>
                  <a:spcPct val="110000"/>
                </a:lnSpc>
                <a:spcAft>
                  <a:spcPts val="300"/>
                </a:spcAft>
              </a:pPr>
              <a:r>
                <a:rPr lang="en-US" sz="1400" b="1" dirty="0">
                  <a:solidFill>
                    <a:schemeClr val="bg1"/>
                  </a:solidFill>
                </a:rPr>
                <a:t>Bullet List</a:t>
              </a:r>
              <a:endParaRPr lang="en-US" sz="1200" dirty="0">
                <a:solidFill>
                  <a:schemeClr val="bg1"/>
                </a:solidFill>
              </a:endParaRPr>
            </a:p>
            <a:p>
              <a:pPr>
                <a:lnSpc>
                  <a:spcPct val="110000"/>
                </a:lnSpc>
                <a:spcAft>
                  <a:spcPts val="1200"/>
                </a:spcAft>
              </a:pPr>
              <a:r>
                <a:rPr lang="en-US" sz="1200" dirty="0">
                  <a:solidFill>
                    <a:schemeClr val="bg1"/>
                  </a:solidFill>
                </a:rPr>
                <a:t>Bullet points do not necessarily have to be used and can be removed in the “Home" menu bar under the "Bullets" tab.</a:t>
              </a:r>
            </a:p>
            <a:p>
              <a:pPr>
                <a:lnSpc>
                  <a:spcPct val="110000"/>
                </a:lnSpc>
                <a:spcAft>
                  <a:spcPts val="300"/>
                </a:spcAft>
              </a:pPr>
              <a:r>
                <a:rPr lang="en-US" sz="1400" b="1" dirty="0">
                  <a:solidFill>
                    <a:schemeClr val="bg1"/>
                  </a:solidFill>
                </a:rPr>
                <a:t>Font size for </a:t>
              </a:r>
              <a:br>
                <a:rPr lang="en-US" sz="1400" b="1" dirty="0">
                  <a:solidFill>
                    <a:schemeClr val="bg1"/>
                  </a:solidFill>
                </a:rPr>
              </a:br>
              <a:r>
                <a:rPr lang="en-US" sz="1400" b="1" dirty="0">
                  <a:solidFill>
                    <a:schemeClr val="bg1"/>
                  </a:solidFill>
                </a:rPr>
                <a:t>content slides</a:t>
              </a:r>
            </a:p>
            <a:p>
              <a:pPr>
                <a:lnSpc>
                  <a:spcPct val="110000"/>
                </a:lnSpc>
                <a:spcAft>
                  <a:spcPts val="300"/>
                </a:spcAft>
              </a:pPr>
              <a:r>
                <a:rPr lang="en-US" sz="1200" dirty="0">
                  <a:solidFill>
                    <a:schemeClr val="bg1"/>
                  </a:solidFill>
                </a:rPr>
                <a:t>Please use a consistent font size of 16 pt. for Subheadlines and 14 pt. for body text. For text-heavy slides, a font size of 12 pt. can be used for body text and 14 pt. for Subheadlines.</a:t>
              </a:r>
            </a:p>
            <a:p>
              <a:pPr>
                <a:lnSpc>
                  <a:spcPct val="110000"/>
                </a:lnSpc>
                <a:spcAft>
                  <a:spcPts val="300"/>
                </a:spcAft>
              </a:pPr>
              <a:r>
                <a:rPr lang="en-US" sz="1200" dirty="0">
                  <a:solidFill>
                    <a:schemeClr val="bg1"/>
                  </a:solidFill>
                </a:rPr>
                <a:t>The minimum size for continuous text should not exceed 12 pts.</a:t>
              </a:r>
            </a:p>
            <a:p>
              <a:pPr>
                <a:lnSpc>
                  <a:spcPct val="110000"/>
                </a:lnSpc>
                <a:spcAft>
                  <a:spcPts val="300"/>
                </a:spcAft>
              </a:pPr>
              <a:r>
                <a:rPr lang="en-US" sz="1200" b="1" dirty="0">
                  <a:solidFill>
                    <a:schemeClr val="bg1"/>
                  </a:solidFill>
                </a:rPr>
                <a:t>Line spacing: </a:t>
              </a:r>
              <a:r>
                <a:rPr lang="en-US" sz="1200" dirty="0">
                  <a:solidFill>
                    <a:schemeClr val="bg1"/>
                  </a:solidFill>
                </a:rPr>
                <a:t>1.1 </a:t>
              </a:r>
            </a:p>
            <a:p>
              <a:pPr>
                <a:lnSpc>
                  <a:spcPct val="110000"/>
                </a:lnSpc>
                <a:spcAft>
                  <a:spcPts val="300"/>
                </a:spcAft>
              </a:pPr>
              <a:r>
                <a:rPr lang="en-US" sz="1200" b="1" dirty="0">
                  <a:solidFill>
                    <a:schemeClr val="bg1"/>
                  </a:solidFill>
                </a:rPr>
                <a:t>Spacing between paragraphs: </a:t>
              </a:r>
              <a:r>
                <a:rPr lang="en-US" sz="1200" dirty="0">
                  <a:solidFill>
                    <a:schemeClr val="bg1"/>
                  </a:solidFill>
                </a:rPr>
                <a:t>6 pt.</a:t>
              </a:r>
            </a:p>
            <a:p>
              <a:pPr>
                <a:lnSpc>
                  <a:spcPct val="110000"/>
                </a:lnSpc>
                <a:spcAft>
                  <a:spcPts val="300"/>
                </a:spcAft>
              </a:pPr>
              <a:endParaRPr lang="en-US" sz="1200" dirty="0">
                <a:solidFill>
                  <a:schemeClr val="bg1"/>
                </a:solidFill>
              </a:endParaRPr>
            </a:p>
          </p:txBody>
        </p:sp>
        <p:grpSp>
          <p:nvGrpSpPr>
            <p:cNvPr id="44" name="Gruppieren 43">
              <a:extLst>
                <a:ext uri="{FF2B5EF4-FFF2-40B4-BE49-F238E27FC236}">
                  <a16:creationId xmlns:a16="http://schemas.microsoft.com/office/drawing/2014/main" id="{DCB9525C-B414-79C7-B3F7-6242C6BED6B2}"/>
                </a:ext>
              </a:extLst>
            </p:cNvPr>
            <p:cNvGrpSpPr/>
            <p:nvPr/>
          </p:nvGrpSpPr>
          <p:grpSpPr bwMode="gray">
            <a:xfrm>
              <a:off x="12588390" y="-79900"/>
              <a:ext cx="781050" cy="781050"/>
              <a:chOff x="13063377" y="0"/>
              <a:chExt cx="781050" cy="781050"/>
            </a:xfrm>
          </p:grpSpPr>
          <p:sp>
            <p:nvSpPr>
              <p:cNvPr id="45" name="Ellipse 44">
                <a:extLst>
                  <a:ext uri="{FF2B5EF4-FFF2-40B4-BE49-F238E27FC236}">
                    <a16:creationId xmlns:a16="http://schemas.microsoft.com/office/drawing/2014/main" id="{5D2E81CF-5BC2-9637-E72F-EEC937EE8FB6}"/>
                  </a:ext>
                </a:extLst>
              </p:cNvPr>
              <p:cNvSpPr/>
              <p:nvPr/>
            </p:nvSpPr>
            <p:spPr bwMode="gray">
              <a:xfrm>
                <a:off x="13063377" y="0"/>
                <a:ext cx="781050" cy="78105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26">
                <a:extLst>
                  <a:ext uri="{FF2B5EF4-FFF2-40B4-BE49-F238E27FC236}">
                    <a16:creationId xmlns:a16="http://schemas.microsoft.com/office/drawing/2014/main" id="{347B18FC-9EEA-B09C-1DC5-6C154C8D2510}"/>
                  </a:ext>
                </a:extLst>
              </p:cNvPr>
              <p:cNvGrpSpPr>
                <a:grpSpLocks noChangeAspect="1"/>
              </p:cNvGrpSpPr>
              <p:nvPr/>
            </p:nvGrpSpPr>
            <p:grpSpPr bwMode="gray">
              <a:xfrm>
                <a:off x="13245729" y="138525"/>
                <a:ext cx="416346" cy="504000"/>
                <a:chOff x="7177088" y="4749800"/>
                <a:chExt cx="603251" cy="730250"/>
              </a:xfrm>
            </p:grpSpPr>
            <p:sp>
              <p:nvSpPr>
                <p:cNvPr id="47" name="Freeform 354">
                  <a:extLst>
                    <a:ext uri="{FF2B5EF4-FFF2-40B4-BE49-F238E27FC236}">
                      <a16:creationId xmlns:a16="http://schemas.microsoft.com/office/drawing/2014/main" id="{F31EDC33-CFB1-A96B-54D0-D9F09FB8A748}"/>
                    </a:ext>
                  </a:extLst>
                </p:cNvPr>
                <p:cNvSpPr>
                  <a:spLocks/>
                </p:cNvSpPr>
                <p:nvPr/>
              </p:nvSpPr>
              <p:spPr bwMode="gray">
                <a:xfrm>
                  <a:off x="7304088" y="4851400"/>
                  <a:ext cx="374650" cy="469900"/>
                </a:xfrm>
                <a:custGeom>
                  <a:avLst/>
                  <a:gdLst>
                    <a:gd name="T0" fmla="*/ 329 w 493"/>
                    <a:gd name="T1" fmla="*/ 617 h 617"/>
                    <a:gd name="T2" fmla="*/ 329 w 493"/>
                    <a:gd name="T3" fmla="*/ 535 h 617"/>
                    <a:gd name="T4" fmla="*/ 373 w 493"/>
                    <a:gd name="T5" fmla="*/ 441 h 617"/>
                    <a:gd name="T6" fmla="*/ 335 w 493"/>
                    <a:gd name="T7" fmla="*/ 74 h 617"/>
                    <a:gd name="T8" fmla="*/ 9 w 493"/>
                    <a:gd name="T9" fmla="*/ 245 h 617"/>
                    <a:gd name="T10" fmla="*/ 87 w 493"/>
                    <a:gd name="T11" fmla="*/ 440 h 617"/>
                    <a:gd name="T12" fmla="*/ 131 w 493"/>
                    <a:gd name="T13" fmla="*/ 535 h 617"/>
                    <a:gd name="T14" fmla="*/ 131 w 493"/>
                    <a:gd name="T15" fmla="*/ 617 h 6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3" h="617">
                      <a:moveTo>
                        <a:pt x="329" y="617"/>
                      </a:moveTo>
                      <a:lnTo>
                        <a:pt x="329" y="535"/>
                      </a:lnTo>
                      <a:cubicBezTo>
                        <a:pt x="329" y="499"/>
                        <a:pt x="345" y="464"/>
                        <a:pt x="373" y="441"/>
                      </a:cubicBezTo>
                      <a:cubicBezTo>
                        <a:pt x="493" y="340"/>
                        <a:pt x="474" y="149"/>
                        <a:pt x="335" y="74"/>
                      </a:cubicBezTo>
                      <a:cubicBezTo>
                        <a:pt x="197" y="0"/>
                        <a:pt x="27" y="88"/>
                        <a:pt x="9" y="245"/>
                      </a:cubicBezTo>
                      <a:cubicBezTo>
                        <a:pt x="0" y="319"/>
                        <a:pt x="30" y="392"/>
                        <a:pt x="87" y="440"/>
                      </a:cubicBezTo>
                      <a:cubicBezTo>
                        <a:pt x="115" y="464"/>
                        <a:pt x="131" y="498"/>
                        <a:pt x="131" y="535"/>
                      </a:cubicBezTo>
                      <a:lnTo>
                        <a:pt x="131" y="617"/>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endParaRPr lang="en-US" dirty="0"/>
                </a:p>
              </p:txBody>
            </p:sp>
            <p:sp>
              <p:nvSpPr>
                <p:cNvPr id="48" name="Line 355">
                  <a:extLst>
                    <a:ext uri="{FF2B5EF4-FFF2-40B4-BE49-F238E27FC236}">
                      <a16:creationId xmlns:a16="http://schemas.microsoft.com/office/drawing/2014/main" id="{CEE982B9-8DD2-824C-8DF8-2B7141C5FD68}"/>
                    </a:ext>
                  </a:extLst>
                </p:cNvPr>
                <p:cNvSpPr>
                  <a:spLocks noChangeShapeType="1"/>
                </p:cNvSpPr>
                <p:nvPr/>
              </p:nvSpPr>
              <p:spPr bwMode="gray">
                <a:xfrm>
                  <a:off x="7400926" y="5364163"/>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49" name="Line 356">
                  <a:extLst>
                    <a:ext uri="{FF2B5EF4-FFF2-40B4-BE49-F238E27FC236}">
                      <a16:creationId xmlns:a16="http://schemas.microsoft.com/office/drawing/2014/main" id="{975D9076-F0EC-7F13-0C0A-FDADDE843500}"/>
                    </a:ext>
                  </a:extLst>
                </p:cNvPr>
                <p:cNvSpPr>
                  <a:spLocks noChangeShapeType="1"/>
                </p:cNvSpPr>
                <p:nvPr/>
              </p:nvSpPr>
              <p:spPr bwMode="gray">
                <a:xfrm>
                  <a:off x="7400926" y="5402263"/>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0" name="Line 357">
                  <a:extLst>
                    <a:ext uri="{FF2B5EF4-FFF2-40B4-BE49-F238E27FC236}">
                      <a16:creationId xmlns:a16="http://schemas.microsoft.com/office/drawing/2014/main" id="{C786DD62-5B14-E594-63F6-C4090B94ABC7}"/>
                    </a:ext>
                  </a:extLst>
                </p:cNvPr>
                <p:cNvSpPr>
                  <a:spLocks noChangeShapeType="1"/>
                </p:cNvSpPr>
                <p:nvPr/>
              </p:nvSpPr>
              <p:spPr bwMode="gray">
                <a:xfrm>
                  <a:off x="7400926" y="5441950"/>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1" name="Line 358">
                  <a:extLst>
                    <a:ext uri="{FF2B5EF4-FFF2-40B4-BE49-F238E27FC236}">
                      <a16:creationId xmlns:a16="http://schemas.microsoft.com/office/drawing/2014/main" id="{8FAFE9DF-E3FA-8467-8D31-15917C864B1F}"/>
                    </a:ext>
                  </a:extLst>
                </p:cNvPr>
                <p:cNvSpPr>
                  <a:spLocks noChangeShapeType="1"/>
                </p:cNvSpPr>
                <p:nvPr/>
              </p:nvSpPr>
              <p:spPr bwMode="gray">
                <a:xfrm>
                  <a:off x="7439026" y="5480050"/>
                  <a:ext cx="777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2" name="Line 359">
                  <a:extLst>
                    <a:ext uri="{FF2B5EF4-FFF2-40B4-BE49-F238E27FC236}">
                      <a16:creationId xmlns:a16="http://schemas.microsoft.com/office/drawing/2014/main" id="{02B4C02C-6D93-308B-A705-0253973978EC}"/>
                    </a:ext>
                  </a:extLst>
                </p:cNvPr>
                <p:cNvSpPr>
                  <a:spLocks noChangeShapeType="1"/>
                </p:cNvSpPr>
                <p:nvPr/>
              </p:nvSpPr>
              <p:spPr bwMode="gray">
                <a:xfrm>
                  <a:off x="7177088" y="5049838"/>
                  <a:ext cx="682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3" name="Line 360">
                  <a:extLst>
                    <a:ext uri="{FF2B5EF4-FFF2-40B4-BE49-F238E27FC236}">
                      <a16:creationId xmlns:a16="http://schemas.microsoft.com/office/drawing/2014/main" id="{9BA45B4C-88D2-2EC4-3650-79ED5497B5BD}"/>
                    </a:ext>
                  </a:extLst>
                </p:cNvPr>
                <p:cNvSpPr>
                  <a:spLocks noChangeShapeType="1"/>
                </p:cNvSpPr>
                <p:nvPr/>
              </p:nvSpPr>
              <p:spPr bwMode="gray">
                <a:xfrm flipH="1" flipV="1">
                  <a:off x="7265988" y="4837113"/>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4" name="Line 361">
                  <a:extLst>
                    <a:ext uri="{FF2B5EF4-FFF2-40B4-BE49-F238E27FC236}">
                      <a16:creationId xmlns:a16="http://schemas.microsoft.com/office/drawing/2014/main" id="{CC95C590-594F-88E1-DF3C-1A7383A740F1}"/>
                    </a:ext>
                  </a:extLst>
                </p:cNvPr>
                <p:cNvSpPr>
                  <a:spLocks noChangeShapeType="1"/>
                </p:cNvSpPr>
                <p:nvPr/>
              </p:nvSpPr>
              <p:spPr bwMode="gray">
                <a:xfrm>
                  <a:off x="7478713" y="4749800"/>
                  <a:ext cx="0" cy="6667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5" name="Line 362">
                  <a:extLst>
                    <a:ext uri="{FF2B5EF4-FFF2-40B4-BE49-F238E27FC236}">
                      <a16:creationId xmlns:a16="http://schemas.microsoft.com/office/drawing/2014/main" id="{2B64FC5E-74A3-B85D-4E88-A95C0EC058D4}"/>
                    </a:ext>
                  </a:extLst>
                </p:cNvPr>
                <p:cNvSpPr>
                  <a:spLocks noChangeShapeType="1"/>
                </p:cNvSpPr>
                <p:nvPr/>
              </p:nvSpPr>
              <p:spPr bwMode="gray">
                <a:xfrm flipV="1">
                  <a:off x="7645401" y="4837113"/>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6" name="Line 363">
                  <a:extLst>
                    <a:ext uri="{FF2B5EF4-FFF2-40B4-BE49-F238E27FC236}">
                      <a16:creationId xmlns:a16="http://schemas.microsoft.com/office/drawing/2014/main" id="{53B382B2-05F7-9CD4-EB9E-A923358584A9}"/>
                    </a:ext>
                  </a:extLst>
                </p:cNvPr>
                <p:cNvSpPr>
                  <a:spLocks noChangeShapeType="1"/>
                </p:cNvSpPr>
                <p:nvPr/>
              </p:nvSpPr>
              <p:spPr bwMode="gray">
                <a:xfrm flipV="1">
                  <a:off x="7265988" y="5214938"/>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7" name="Line 364">
                  <a:extLst>
                    <a:ext uri="{FF2B5EF4-FFF2-40B4-BE49-F238E27FC236}">
                      <a16:creationId xmlns:a16="http://schemas.microsoft.com/office/drawing/2014/main" id="{4FD846D2-7343-5C08-27F1-1DFDF1ABC0CB}"/>
                    </a:ext>
                  </a:extLst>
                </p:cNvPr>
                <p:cNvSpPr>
                  <a:spLocks noChangeShapeType="1"/>
                </p:cNvSpPr>
                <p:nvPr/>
              </p:nvSpPr>
              <p:spPr bwMode="gray">
                <a:xfrm flipH="1" flipV="1">
                  <a:off x="7645401" y="5214938"/>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8" name="Line 365">
                  <a:extLst>
                    <a:ext uri="{FF2B5EF4-FFF2-40B4-BE49-F238E27FC236}">
                      <a16:creationId xmlns:a16="http://schemas.microsoft.com/office/drawing/2014/main" id="{DCC4A4D5-7F26-8DB1-3EC4-0873BCCE03C4}"/>
                    </a:ext>
                  </a:extLst>
                </p:cNvPr>
                <p:cNvSpPr>
                  <a:spLocks noChangeShapeType="1"/>
                </p:cNvSpPr>
                <p:nvPr/>
              </p:nvSpPr>
              <p:spPr bwMode="gray">
                <a:xfrm flipH="1">
                  <a:off x="7712076" y="5049838"/>
                  <a:ext cx="682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grpSp>
        </p:grpSp>
      </p:grpSp>
      <p:sp>
        <p:nvSpPr>
          <p:cNvPr id="2" name="Oval 1">
            <a:extLst>
              <a:ext uri="{FF2B5EF4-FFF2-40B4-BE49-F238E27FC236}">
                <a16:creationId xmlns:a16="http://schemas.microsoft.com/office/drawing/2014/main" id="{5A65B7C9-AC5D-7055-B258-44F6621A2978}"/>
              </a:ext>
            </a:extLst>
          </p:cNvPr>
          <p:cNvSpPr/>
          <p:nvPr/>
        </p:nvSpPr>
        <p:spPr>
          <a:xfrm>
            <a:off x="8206972" y="1269751"/>
            <a:ext cx="1849037" cy="1668834"/>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Materials susceptible to SCC</a:t>
            </a:r>
          </a:p>
        </p:txBody>
      </p:sp>
      <p:sp>
        <p:nvSpPr>
          <p:cNvPr id="3" name="Oval 2">
            <a:extLst>
              <a:ext uri="{FF2B5EF4-FFF2-40B4-BE49-F238E27FC236}">
                <a16:creationId xmlns:a16="http://schemas.microsoft.com/office/drawing/2014/main" id="{A9352387-C482-AB51-9694-6ADED5FB2995}"/>
              </a:ext>
            </a:extLst>
          </p:cNvPr>
          <p:cNvSpPr/>
          <p:nvPr/>
        </p:nvSpPr>
        <p:spPr>
          <a:xfrm>
            <a:off x="9780128" y="1290955"/>
            <a:ext cx="1895892" cy="1668834"/>
          </a:xfrm>
          <a:prstGeom prst="ellipse">
            <a:avLst/>
          </a:pr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Corrosive Environment</a:t>
            </a:r>
          </a:p>
        </p:txBody>
      </p:sp>
      <p:sp>
        <p:nvSpPr>
          <p:cNvPr id="4" name="Oval 3">
            <a:extLst>
              <a:ext uri="{FF2B5EF4-FFF2-40B4-BE49-F238E27FC236}">
                <a16:creationId xmlns:a16="http://schemas.microsoft.com/office/drawing/2014/main" id="{97F6768C-6E69-5267-3946-D5AD38DF6F96}"/>
              </a:ext>
            </a:extLst>
          </p:cNvPr>
          <p:cNvSpPr/>
          <p:nvPr/>
        </p:nvSpPr>
        <p:spPr>
          <a:xfrm>
            <a:off x="8996877" y="2436801"/>
            <a:ext cx="1940419" cy="1751310"/>
          </a:xfrm>
          <a:prstGeom prst="ellipse">
            <a:avLst/>
          </a:prstGeom>
          <a:solidFill>
            <a:srgbClr val="B4C8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Tensile stress</a:t>
            </a:r>
          </a:p>
          <a:p>
            <a:pPr algn="ctr"/>
            <a:r>
              <a:rPr lang="en-GB" sz="1600" dirty="0"/>
              <a:t>(residual or applied)</a:t>
            </a:r>
          </a:p>
        </p:txBody>
      </p:sp>
      <p:sp>
        <p:nvSpPr>
          <p:cNvPr id="8" name="Oval 7">
            <a:extLst>
              <a:ext uri="{FF2B5EF4-FFF2-40B4-BE49-F238E27FC236}">
                <a16:creationId xmlns:a16="http://schemas.microsoft.com/office/drawing/2014/main" id="{DC37E148-6966-2F6E-8CA3-B7CEAF717FCB}"/>
              </a:ext>
            </a:extLst>
          </p:cNvPr>
          <p:cNvSpPr/>
          <p:nvPr/>
        </p:nvSpPr>
        <p:spPr>
          <a:xfrm>
            <a:off x="9391650" y="2361040"/>
            <a:ext cx="1143091" cy="477409"/>
          </a:xfrm>
          <a:prstGeom prst="ellipse">
            <a:avLst/>
          </a:prstGeom>
          <a:solidFill>
            <a:srgbClr val="CC66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Crack</a:t>
            </a:r>
          </a:p>
        </p:txBody>
      </p:sp>
      <p:pic>
        <p:nvPicPr>
          <p:cNvPr id="10" name="Picture 9">
            <a:extLst>
              <a:ext uri="{FF2B5EF4-FFF2-40B4-BE49-F238E27FC236}">
                <a16:creationId xmlns:a16="http://schemas.microsoft.com/office/drawing/2014/main" id="{E2F32460-566D-143A-C93D-B7A99D5CC46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97524" y="4281465"/>
            <a:ext cx="2731342" cy="2479145"/>
          </a:xfrm>
          <a:prstGeom prst="rect">
            <a:avLst/>
          </a:prstGeom>
        </p:spPr>
      </p:pic>
    </p:spTree>
    <p:extLst>
      <p:ext uri="{BB962C8B-B14F-4D97-AF65-F5344CB8AC3E}">
        <p14:creationId xmlns:p14="http://schemas.microsoft.com/office/powerpoint/2010/main" val="227576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DF45C-F826-804B-53A7-DF14494DC9FD}"/>
            </a:ext>
          </a:extLst>
        </p:cNvPr>
        <p:cNvGrpSpPr/>
        <p:nvPr/>
      </p:nvGrpSpPr>
      <p:grpSpPr>
        <a:xfrm>
          <a:off x="0" y="0"/>
          <a:ext cx="0" cy="0"/>
          <a:chOff x="0" y="0"/>
          <a:chExt cx="0" cy="0"/>
        </a:xfrm>
      </p:grpSpPr>
      <p:sp>
        <p:nvSpPr>
          <p:cNvPr id="7" name="Titel 6">
            <a:extLst>
              <a:ext uri="{FF2B5EF4-FFF2-40B4-BE49-F238E27FC236}">
                <a16:creationId xmlns:a16="http://schemas.microsoft.com/office/drawing/2014/main" id="{6661CFD9-22B2-27AE-6152-33080820FCE9}"/>
              </a:ext>
            </a:extLst>
          </p:cNvPr>
          <p:cNvSpPr>
            <a:spLocks noGrp="1"/>
          </p:cNvSpPr>
          <p:nvPr>
            <p:ph type="title"/>
          </p:nvPr>
        </p:nvSpPr>
        <p:spPr bwMode="gray"/>
        <p:txBody>
          <a:bodyPr/>
          <a:lstStyle/>
          <a:p>
            <a:r>
              <a:rPr lang="en-US" dirty="0"/>
              <a:t>What Causes Cracking?</a:t>
            </a:r>
            <a:br>
              <a:rPr lang="en-US" dirty="0"/>
            </a:br>
            <a:r>
              <a:rPr lang="en-US" b="0" dirty="0"/>
              <a:t>Environmental assistance – Hydrogen Induced Cracking</a:t>
            </a:r>
            <a:br>
              <a:rPr lang="en-US" dirty="0"/>
            </a:br>
            <a:br>
              <a:rPr lang="en-US" dirty="0"/>
            </a:br>
            <a:endParaRPr lang="en-US" b="0" dirty="0"/>
          </a:p>
        </p:txBody>
      </p:sp>
      <p:sp>
        <p:nvSpPr>
          <p:cNvPr id="9" name="Inhaltsplatzhalter 8">
            <a:extLst>
              <a:ext uri="{FF2B5EF4-FFF2-40B4-BE49-F238E27FC236}">
                <a16:creationId xmlns:a16="http://schemas.microsoft.com/office/drawing/2014/main" id="{80E55B92-192E-7819-AB43-C54EAD725F83}"/>
              </a:ext>
            </a:extLst>
          </p:cNvPr>
          <p:cNvSpPr>
            <a:spLocks noGrp="1"/>
          </p:cNvSpPr>
          <p:nvPr>
            <p:ph sz="quarter" idx="18"/>
          </p:nvPr>
        </p:nvSpPr>
        <p:spPr bwMode="gray">
          <a:xfrm>
            <a:off x="515542" y="1491853"/>
            <a:ext cx="6913958" cy="2639801"/>
          </a:xfrm>
        </p:spPr>
        <p:txBody>
          <a:bodyPr/>
          <a:lstStyle/>
          <a:p>
            <a:pPr marL="0" indent="0">
              <a:buNone/>
            </a:pPr>
            <a:r>
              <a:rPr lang="en-GB" sz="1400" b="1" dirty="0"/>
              <a:t>HIC</a:t>
            </a:r>
          </a:p>
          <a:p>
            <a:r>
              <a:rPr lang="en-GB" sz="1400" dirty="0"/>
              <a:t>Can be caused internally by sour products (H</a:t>
            </a:r>
            <a:r>
              <a:rPr lang="en-GB" sz="1400" baseline="-25000" dirty="0"/>
              <a:t>2</a:t>
            </a:r>
            <a:r>
              <a:rPr lang="en-GB" sz="1400" dirty="0"/>
              <a:t>S) or externally by H</a:t>
            </a:r>
            <a:r>
              <a:rPr lang="en-GB" sz="1400" baseline="-25000" dirty="0"/>
              <a:t>2</a:t>
            </a:r>
            <a:r>
              <a:rPr lang="en-GB" sz="1400" dirty="0"/>
              <a:t> generation due to CP overprotection (more negative than -1200 mV)</a:t>
            </a:r>
          </a:p>
          <a:p>
            <a:pPr lvl="2"/>
            <a:r>
              <a:rPr lang="en-GB" dirty="0"/>
              <a:t>Stress does not always need to be present</a:t>
            </a:r>
          </a:p>
          <a:p>
            <a:r>
              <a:rPr lang="en-GB" sz="1400" dirty="0"/>
              <a:t>Mid-wall cracking parallel to the steel rolling direction</a:t>
            </a:r>
          </a:p>
          <a:p>
            <a:r>
              <a:rPr lang="en-GB" sz="1400" dirty="0"/>
              <a:t>Significant uncertainty regarding prediction of growth rates.</a:t>
            </a:r>
          </a:p>
          <a:p>
            <a:r>
              <a:rPr lang="en-GB" sz="1400" dirty="0"/>
              <a:t>API 579:</a:t>
            </a:r>
          </a:p>
          <a:p>
            <a:pPr lvl="2"/>
            <a:r>
              <a:rPr lang="en-GB" dirty="0"/>
              <a:t>“</a:t>
            </a:r>
            <a:r>
              <a:rPr lang="en-GB" i="1" dirty="0"/>
              <a:t>A standard method to assess the remaining life of a HIC damaged structure cannot be established”</a:t>
            </a:r>
          </a:p>
          <a:p>
            <a:pPr lvl="2"/>
            <a:r>
              <a:rPr lang="en-GB" i="1" dirty="0"/>
              <a:t>“Therefore, unless the determination can be made that the HIC or SOHIC damage is dormant, periodic monitoring is required”</a:t>
            </a:r>
          </a:p>
          <a:p>
            <a:r>
              <a:rPr lang="en-GB" sz="1400" dirty="0"/>
              <a:t>Crack growth rates due to fatigue in a hydrogen environment can be significantly greater than in air </a:t>
            </a:r>
          </a:p>
          <a:p>
            <a:endParaRPr lang="en-US" dirty="0"/>
          </a:p>
        </p:txBody>
      </p:sp>
      <p:sp>
        <p:nvSpPr>
          <p:cNvPr id="20" name="Foliennummernplatzhalter 2">
            <a:extLst>
              <a:ext uri="{FF2B5EF4-FFF2-40B4-BE49-F238E27FC236}">
                <a16:creationId xmlns:a16="http://schemas.microsoft.com/office/drawing/2014/main" id="{AAE77714-5C1B-6C3C-4433-DBA6BCABCDAE}"/>
              </a:ext>
            </a:extLst>
          </p:cNvPr>
          <p:cNvSpPr>
            <a:spLocks noGrp="1"/>
          </p:cNvSpPr>
          <p:nvPr>
            <p:ph type="sldNum" sz="quarter" idx="4"/>
          </p:nvPr>
        </p:nvSpPr>
        <p:spPr bwMode="gray">
          <a:prstGeom prst="rect">
            <a:avLst/>
          </a:prstGeom>
          <a:noFill/>
        </p:spPr>
        <p:txBody>
          <a:bodyPr vert="horz" lIns="0" tIns="0" rIns="0" bIns="0" rtlCol="0" anchor="ctr" anchorCtr="0"/>
          <a:lstStyle>
            <a:lvl1pPr algn="r">
              <a:defRPr lang="en-US" sz="1000" b="1" kern="1200" smtClean="0">
                <a:solidFill>
                  <a:schemeClr val="tx2"/>
                </a:solidFill>
                <a:latin typeface="+mn-lt"/>
                <a:ea typeface="+mn-ea"/>
                <a:cs typeface="+mn-cs"/>
              </a:defRPr>
            </a:lvl1pPr>
          </a:lstStyle>
          <a:p>
            <a:fld id="{175B214D-6BE7-42B0-9C13-90FEE9B2482C}" type="slidenum">
              <a:rPr lang="en-US" smtClean="0">
                <a:solidFill>
                  <a:schemeClr val="bg2"/>
                </a:solidFill>
              </a:rPr>
              <a:pPr/>
              <a:t>8</a:t>
            </a:fld>
            <a:endParaRPr lang="en-US" b="0" dirty="0">
              <a:solidFill>
                <a:schemeClr val="bg2"/>
              </a:solidFill>
            </a:endParaRPr>
          </a:p>
        </p:txBody>
      </p:sp>
      <p:sp>
        <p:nvSpPr>
          <p:cNvPr id="21" name="Fußzeilenplatzhalter 5">
            <a:extLst>
              <a:ext uri="{FF2B5EF4-FFF2-40B4-BE49-F238E27FC236}">
                <a16:creationId xmlns:a16="http://schemas.microsoft.com/office/drawing/2014/main" id="{F6674C8D-1D7F-7308-52B4-3CCFD892D767}"/>
              </a:ext>
            </a:extLst>
          </p:cNvPr>
          <p:cNvSpPr>
            <a:spLocks noGrp="1"/>
          </p:cNvSpPr>
          <p:nvPr>
            <p:ph type="ftr" sz="quarter" idx="3"/>
          </p:nvPr>
        </p:nvSpPr>
        <p:spPr bwMode="gray">
          <a:prstGeom prst="rect">
            <a:avLst/>
          </a:prstGeom>
        </p:spPr>
        <p:txBody>
          <a:bodyPr vert="horz" lIns="0" tIns="0" rIns="0" bIns="0" rtlCol="0" anchor="ctr">
            <a:noAutofit/>
          </a:bodyPr>
          <a:lstStyle>
            <a:lvl1pPr algn="l">
              <a:defRPr sz="1000">
                <a:solidFill>
                  <a:schemeClr val="tx2"/>
                </a:solidFill>
              </a:defRPr>
            </a:lvl1pPr>
          </a:lstStyle>
          <a:p>
            <a:r>
              <a:rPr lang="en-GB" noProof="0" dirty="0">
                <a:solidFill>
                  <a:schemeClr val="bg2"/>
                </a:solidFill>
              </a:rPr>
              <a:t>Finding the Needle in the Haystack</a:t>
            </a:r>
            <a:r>
              <a:rPr lang="en-US" noProof="0" dirty="0">
                <a:solidFill>
                  <a:schemeClr val="bg2"/>
                </a:solidFill>
              </a:rPr>
              <a:t> | © ROSEN Group 2025</a:t>
            </a:r>
          </a:p>
        </p:txBody>
      </p:sp>
      <p:grpSp>
        <p:nvGrpSpPr>
          <p:cNvPr id="42" name="Gruppieren 41">
            <a:extLst>
              <a:ext uri="{FF2B5EF4-FFF2-40B4-BE49-F238E27FC236}">
                <a16:creationId xmlns:a16="http://schemas.microsoft.com/office/drawing/2014/main" id="{8C1E2521-949D-D419-4652-2502B8EA1916}"/>
              </a:ext>
            </a:extLst>
          </p:cNvPr>
          <p:cNvGrpSpPr>
            <a:grpSpLocks noChangeAspect="1"/>
          </p:cNvGrpSpPr>
          <p:nvPr/>
        </p:nvGrpSpPr>
        <p:grpSpPr bwMode="gray">
          <a:xfrm>
            <a:off x="12755043" y="0"/>
            <a:ext cx="3480873" cy="6165971"/>
            <a:chOff x="12588390" y="-79900"/>
            <a:chExt cx="3480873" cy="6165971"/>
          </a:xfrm>
        </p:grpSpPr>
        <p:sp>
          <p:nvSpPr>
            <p:cNvPr id="43" name="Rechteck 42">
              <a:extLst>
                <a:ext uri="{FF2B5EF4-FFF2-40B4-BE49-F238E27FC236}">
                  <a16:creationId xmlns:a16="http://schemas.microsoft.com/office/drawing/2014/main" id="{CE23D579-9937-B203-A319-C2F7BF196A7B}"/>
                </a:ext>
              </a:extLst>
            </p:cNvPr>
            <p:cNvSpPr/>
            <p:nvPr/>
          </p:nvSpPr>
          <p:spPr bwMode="gray">
            <a:xfrm>
              <a:off x="12978915" y="302922"/>
              <a:ext cx="3090348" cy="578314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44000" tIns="612000" rIns="144000" bIns="144000" rtlCol="0" anchor="t" anchorCtr="0"/>
            <a:lstStyle/>
            <a:p>
              <a:pPr lvl="0" defTabSz="742950" fontAlgn="base">
                <a:lnSpc>
                  <a:spcPct val="110000"/>
                </a:lnSpc>
                <a:spcAft>
                  <a:spcPts val="1200"/>
                </a:spcAft>
                <a:buClr>
                  <a:srgbClr val="506491"/>
                </a:buClr>
                <a:tabLst>
                  <a:tab pos="216694" algn="l"/>
                  <a:tab pos="441127" algn="l"/>
                  <a:tab pos="657820" algn="l"/>
                  <a:tab pos="874514" algn="l"/>
                </a:tabLst>
                <a:defRPr/>
              </a:pPr>
              <a:r>
                <a:rPr lang="en-US" sz="1400" b="1" dirty="0">
                  <a:solidFill>
                    <a:schemeClr val="bg1"/>
                  </a:solidFill>
                </a:rPr>
                <a:t>Headlines</a:t>
              </a:r>
              <a:br>
                <a:rPr lang="en-US" sz="1400" b="1" dirty="0">
                  <a:solidFill>
                    <a:schemeClr val="bg1"/>
                  </a:solidFill>
                </a:rPr>
              </a:br>
              <a:r>
                <a:rPr lang="en-US" sz="1200" dirty="0">
                  <a:solidFill>
                    <a:schemeClr val="bg1"/>
                  </a:solidFill>
                </a:rPr>
                <a:t>Please use upper and lower case for headlines and subheadlines</a:t>
              </a:r>
            </a:p>
            <a:p>
              <a:pPr defTabSz="742950">
                <a:buSzTx/>
                <a:tabLst>
                  <a:tab pos="216694" algn="l"/>
                  <a:tab pos="441127" algn="l"/>
                  <a:tab pos="657820" algn="l"/>
                  <a:tab pos="874514" algn="l"/>
                </a:tabLst>
                <a:defRPr/>
              </a:pPr>
              <a:r>
                <a:rPr lang="en-US" sz="1200" dirty="0">
                  <a:solidFill>
                    <a:schemeClr val="bg1"/>
                  </a:solidFill>
                </a:rPr>
                <a:t>Headlines: </a:t>
              </a:r>
              <a:r>
                <a:rPr lang="en-US" sz="1200" b="1" dirty="0">
                  <a:solidFill>
                    <a:schemeClr val="bg1"/>
                  </a:solidFill>
                </a:rPr>
                <a:t>Arial (bold)</a:t>
              </a:r>
            </a:p>
            <a:p>
              <a:pPr defTabSz="742950">
                <a:buSzTx/>
                <a:tabLst>
                  <a:tab pos="216694" algn="l"/>
                  <a:tab pos="441127" algn="l"/>
                  <a:tab pos="657820" algn="l"/>
                  <a:tab pos="874514" algn="l"/>
                </a:tabLst>
                <a:defRPr/>
              </a:pPr>
              <a:r>
                <a:rPr lang="en-US" sz="1200" dirty="0">
                  <a:solidFill>
                    <a:schemeClr val="bg1"/>
                  </a:solidFill>
                </a:rPr>
                <a:t>Sub headlines: Arial (not bold)</a:t>
              </a:r>
            </a:p>
            <a:p>
              <a:pPr>
                <a:lnSpc>
                  <a:spcPct val="110000"/>
                </a:lnSpc>
                <a:spcAft>
                  <a:spcPts val="300"/>
                </a:spcAft>
              </a:pPr>
              <a:endParaRPr lang="en-US" sz="1400" b="1" dirty="0">
                <a:solidFill>
                  <a:schemeClr val="bg1"/>
                </a:solidFill>
              </a:endParaRPr>
            </a:p>
            <a:p>
              <a:pPr>
                <a:lnSpc>
                  <a:spcPct val="110000"/>
                </a:lnSpc>
                <a:spcAft>
                  <a:spcPts val="300"/>
                </a:spcAft>
              </a:pPr>
              <a:r>
                <a:rPr lang="en-US" sz="1400" b="1" dirty="0">
                  <a:solidFill>
                    <a:schemeClr val="bg1"/>
                  </a:solidFill>
                </a:rPr>
                <a:t>Bullet List</a:t>
              </a:r>
              <a:endParaRPr lang="en-US" sz="1200" dirty="0">
                <a:solidFill>
                  <a:schemeClr val="bg1"/>
                </a:solidFill>
              </a:endParaRPr>
            </a:p>
            <a:p>
              <a:pPr>
                <a:lnSpc>
                  <a:spcPct val="110000"/>
                </a:lnSpc>
                <a:spcAft>
                  <a:spcPts val="1200"/>
                </a:spcAft>
              </a:pPr>
              <a:r>
                <a:rPr lang="en-US" sz="1200" dirty="0">
                  <a:solidFill>
                    <a:schemeClr val="bg1"/>
                  </a:solidFill>
                </a:rPr>
                <a:t>Bullet points do not necessarily have to be used and can be removed in the “Home" menu bar under the "Bullets" tab.</a:t>
              </a:r>
            </a:p>
            <a:p>
              <a:pPr>
                <a:lnSpc>
                  <a:spcPct val="110000"/>
                </a:lnSpc>
                <a:spcAft>
                  <a:spcPts val="300"/>
                </a:spcAft>
              </a:pPr>
              <a:r>
                <a:rPr lang="en-US" sz="1400" b="1" dirty="0">
                  <a:solidFill>
                    <a:schemeClr val="bg1"/>
                  </a:solidFill>
                </a:rPr>
                <a:t>Font size for </a:t>
              </a:r>
              <a:br>
                <a:rPr lang="en-US" sz="1400" b="1" dirty="0">
                  <a:solidFill>
                    <a:schemeClr val="bg1"/>
                  </a:solidFill>
                </a:rPr>
              </a:br>
              <a:r>
                <a:rPr lang="en-US" sz="1400" b="1" dirty="0">
                  <a:solidFill>
                    <a:schemeClr val="bg1"/>
                  </a:solidFill>
                </a:rPr>
                <a:t>content slides</a:t>
              </a:r>
            </a:p>
            <a:p>
              <a:pPr>
                <a:lnSpc>
                  <a:spcPct val="110000"/>
                </a:lnSpc>
                <a:spcAft>
                  <a:spcPts val="300"/>
                </a:spcAft>
              </a:pPr>
              <a:r>
                <a:rPr lang="en-US" sz="1200" dirty="0">
                  <a:solidFill>
                    <a:schemeClr val="bg1"/>
                  </a:solidFill>
                </a:rPr>
                <a:t>Please use a consistent font size of 16 pt. for Subheadlines and 14 pt. for body text. For text-heavy slides, a font size of 12 pt. can be used for body text and 14 pt. for Subheadlines.</a:t>
              </a:r>
            </a:p>
            <a:p>
              <a:pPr>
                <a:lnSpc>
                  <a:spcPct val="110000"/>
                </a:lnSpc>
                <a:spcAft>
                  <a:spcPts val="300"/>
                </a:spcAft>
              </a:pPr>
              <a:r>
                <a:rPr lang="en-US" sz="1200" dirty="0">
                  <a:solidFill>
                    <a:schemeClr val="bg1"/>
                  </a:solidFill>
                </a:rPr>
                <a:t>The minimum size for continuous text should not exceed 12 pts.</a:t>
              </a:r>
            </a:p>
            <a:p>
              <a:pPr>
                <a:lnSpc>
                  <a:spcPct val="110000"/>
                </a:lnSpc>
                <a:spcAft>
                  <a:spcPts val="300"/>
                </a:spcAft>
              </a:pPr>
              <a:r>
                <a:rPr lang="en-US" sz="1200" b="1" dirty="0">
                  <a:solidFill>
                    <a:schemeClr val="bg1"/>
                  </a:solidFill>
                </a:rPr>
                <a:t>Line spacing: </a:t>
              </a:r>
              <a:r>
                <a:rPr lang="en-US" sz="1200" dirty="0">
                  <a:solidFill>
                    <a:schemeClr val="bg1"/>
                  </a:solidFill>
                </a:rPr>
                <a:t>1.1 </a:t>
              </a:r>
            </a:p>
            <a:p>
              <a:pPr>
                <a:lnSpc>
                  <a:spcPct val="110000"/>
                </a:lnSpc>
                <a:spcAft>
                  <a:spcPts val="300"/>
                </a:spcAft>
              </a:pPr>
              <a:r>
                <a:rPr lang="en-US" sz="1200" b="1" dirty="0">
                  <a:solidFill>
                    <a:schemeClr val="bg1"/>
                  </a:solidFill>
                </a:rPr>
                <a:t>Spacing between paragraphs: </a:t>
              </a:r>
              <a:r>
                <a:rPr lang="en-US" sz="1200" dirty="0">
                  <a:solidFill>
                    <a:schemeClr val="bg1"/>
                  </a:solidFill>
                </a:rPr>
                <a:t>6 pt.</a:t>
              </a:r>
            </a:p>
            <a:p>
              <a:pPr>
                <a:lnSpc>
                  <a:spcPct val="110000"/>
                </a:lnSpc>
                <a:spcAft>
                  <a:spcPts val="300"/>
                </a:spcAft>
              </a:pPr>
              <a:endParaRPr lang="en-US" sz="1200" dirty="0">
                <a:solidFill>
                  <a:schemeClr val="bg1"/>
                </a:solidFill>
              </a:endParaRPr>
            </a:p>
          </p:txBody>
        </p:sp>
        <p:grpSp>
          <p:nvGrpSpPr>
            <p:cNvPr id="44" name="Gruppieren 43">
              <a:extLst>
                <a:ext uri="{FF2B5EF4-FFF2-40B4-BE49-F238E27FC236}">
                  <a16:creationId xmlns:a16="http://schemas.microsoft.com/office/drawing/2014/main" id="{C30378D9-8144-5DE5-FD9D-A3B38DBDE138}"/>
                </a:ext>
              </a:extLst>
            </p:cNvPr>
            <p:cNvGrpSpPr/>
            <p:nvPr/>
          </p:nvGrpSpPr>
          <p:grpSpPr bwMode="gray">
            <a:xfrm>
              <a:off x="12588390" y="-79900"/>
              <a:ext cx="781050" cy="781050"/>
              <a:chOff x="13063377" y="0"/>
              <a:chExt cx="781050" cy="781050"/>
            </a:xfrm>
          </p:grpSpPr>
          <p:sp>
            <p:nvSpPr>
              <p:cNvPr id="45" name="Ellipse 44">
                <a:extLst>
                  <a:ext uri="{FF2B5EF4-FFF2-40B4-BE49-F238E27FC236}">
                    <a16:creationId xmlns:a16="http://schemas.microsoft.com/office/drawing/2014/main" id="{3CF09891-C55E-90DF-5340-D092C071EE4C}"/>
                  </a:ext>
                </a:extLst>
              </p:cNvPr>
              <p:cNvSpPr/>
              <p:nvPr/>
            </p:nvSpPr>
            <p:spPr bwMode="gray">
              <a:xfrm>
                <a:off x="13063377" y="0"/>
                <a:ext cx="781050" cy="78105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26">
                <a:extLst>
                  <a:ext uri="{FF2B5EF4-FFF2-40B4-BE49-F238E27FC236}">
                    <a16:creationId xmlns:a16="http://schemas.microsoft.com/office/drawing/2014/main" id="{057AEA56-8872-04B7-326B-3DB60040484B}"/>
                  </a:ext>
                </a:extLst>
              </p:cNvPr>
              <p:cNvGrpSpPr>
                <a:grpSpLocks noChangeAspect="1"/>
              </p:cNvGrpSpPr>
              <p:nvPr/>
            </p:nvGrpSpPr>
            <p:grpSpPr bwMode="gray">
              <a:xfrm>
                <a:off x="13245729" y="138525"/>
                <a:ext cx="416346" cy="504000"/>
                <a:chOff x="7177088" y="4749800"/>
                <a:chExt cx="603251" cy="730250"/>
              </a:xfrm>
            </p:grpSpPr>
            <p:sp>
              <p:nvSpPr>
                <p:cNvPr id="47" name="Freeform 354">
                  <a:extLst>
                    <a:ext uri="{FF2B5EF4-FFF2-40B4-BE49-F238E27FC236}">
                      <a16:creationId xmlns:a16="http://schemas.microsoft.com/office/drawing/2014/main" id="{2E7CDB80-96D0-30FC-B311-3AD83DA088E8}"/>
                    </a:ext>
                  </a:extLst>
                </p:cNvPr>
                <p:cNvSpPr>
                  <a:spLocks/>
                </p:cNvSpPr>
                <p:nvPr/>
              </p:nvSpPr>
              <p:spPr bwMode="gray">
                <a:xfrm>
                  <a:off x="7304088" y="4851400"/>
                  <a:ext cx="374650" cy="469900"/>
                </a:xfrm>
                <a:custGeom>
                  <a:avLst/>
                  <a:gdLst>
                    <a:gd name="T0" fmla="*/ 329 w 493"/>
                    <a:gd name="T1" fmla="*/ 617 h 617"/>
                    <a:gd name="T2" fmla="*/ 329 w 493"/>
                    <a:gd name="T3" fmla="*/ 535 h 617"/>
                    <a:gd name="T4" fmla="*/ 373 w 493"/>
                    <a:gd name="T5" fmla="*/ 441 h 617"/>
                    <a:gd name="T6" fmla="*/ 335 w 493"/>
                    <a:gd name="T7" fmla="*/ 74 h 617"/>
                    <a:gd name="T8" fmla="*/ 9 w 493"/>
                    <a:gd name="T9" fmla="*/ 245 h 617"/>
                    <a:gd name="T10" fmla="*/ 87 w 493"/>
                    <a:gd name="T11" fmla="*/ 440 h 617"/>
                    <a:gd name="T12" fmla="*/ 131 w 493"/>
                    <a:gd name="T13" fmla="*/ 535 h 617"/>
                    <a:gd name="T14" fmla="*/ 131 w 493"/>
                    <a:gd name="T15" fmla="*/ 617 h 6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3" h="617">
                      <a:moveTo>
                        <a:pt x="329" y="617"/>
                      </a:moveTo>
                      <a:lnTo>
                        <a:pt x="329" y="535"/>
                      </a:lnTo>
                      <a:cubicBezTo>
                        <a:pt x="329" y="499"/>
                        <a:pt x="345" y="464"/>
                        <a:pt x="373" y="441"/>
                      </a:cubicBezTo>
                      <a:cubicBezTo>
                        <a:pt x="493" y="340"/>
                        <a:pt x="474" y="149"/>
                        <a:pt x="335" y="74"/>
                      </a:cubicBezTo>
                      <a:cubicBezTo>
                        <a:pt x="197" y="0"/>
                        <a:pt x="27" y="88"/>
                        <a:pt x="9" y="245"/>
                      </a:cubicBezTo>
                      <a:cubicBezTo>
                        <a:pt x="0" y="319"/>
                        <a:pt x="30" y="392"/>
                        <a:pt x="87" y="440"/>
                      </a:cubicBezTo>
                      <a:cubicBezTo>
                        <a:pt x="115" y="464"/>
                        <a:pt x="131" y="498"/>
                        <a:pt x="131" y="535"/>
                      </a:cubicBezTo>
                      <a:lnTo>
                        <a:pt x="131" y="617"/>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endParaRPr lang="en-US" dirty="0"/>
                </a:p>
              </p:txBody>
            </p:sp>
            <p:sp>
              <p:nvSpPr>
                <p:cNvPr id="48" name="Line 355">
                  <a:extLst>
                    <a:ext uri="{FF2B5EF4-FFF2-40B4-BE49-F238E27FC236}">
                      <a16:creationId xmlns:a16="http://schemas.microsoft.com/office/drawing/2014/main" id="{AFB13D0F-6174-73E9-EC81-15030DCFB8A9}"/>
                    </a:ext>
                  </a:extLst>
                </p:cNvPr>
                <p:cNvSpPr>
                  <a:spLocks noChangeShapeType="1"/>
                </p:cNvSpPr>
                <p:nvPr/>
              </p:nvSpPr>
              <p:spPr bwMode="gray">
                <a:xfrm>
                  <a:off x="7400926" y="5364163"/>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49" name="Line 356">
                  <a:extLst>
                    <a:ext uri="{FF2B5EF4-FFF2-40B4-BE49-F238E27FC236}">
                      <a16:creationId xmlns:a16="http://schemas.microsoft.com/office/drawing/2014/main" id="{CCF47B38-4B2A-8257-ABED-BD57CAEE9ED1}"/>
                    </a:ext>
                  </a:extLst>
                </p:cNvPr>
                <p:cNvSpPr>
                  <a:spLocks noChangeShapeType="1"/>
                </p:cNvSpPr>
                <p:nvPr/>
              </p:nvSpPr>
              <p:spPr bwMode="gray">
                <a:xfrm>
                  <a:off x="7400926" y="5402263"/>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0" name="Line 357">
                  <a:extLst>
                    <a:ext uri="{FF2B5EF4-FFF2-40B4-BE49-F238E27FC236}">
                      <a16:creationId xmlns:a16="http://schemas.microsoft.com/office/drawing/2014/main" id="{925BD9BF-759E-EC1D-4124-70E1E08B5680}"/>
                    </a:ext>
                  </a:extLst>
                </p:cNvPr>
                <p:cNvSpPr>
                  <a:spLocks noChangeShapeType="1"/>
                </p:cNvSpPr>
                <p:nvPr/>
              </p:nvSpPr>
              <p:spPr bwMode="gray">
                <a:xfrm>
                  <a:off x="7400926" y="5441950"/>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1" name="Line 358">
                  <a:extLst>
                    <a:ext uri="{FF2B5EF4-FFF2-40B4-BE49-F238E27FC236}">
                      <a16:creationId xmlns:a16="http://schemas.microsoft.com/office/drawing/2014/main" id="{6F883C09-79F8-5719-2617-D4CCEB2FC26B}"/>
                    </a:ext>
                  </a:extLst>
                </p:cNvPr>
                <p:cNvSpPr>
                  <a:spLocks noChangeShapeType="1"/>
                </p:cNvSpPr>
                <p:nvPr/>
              </p:nvSpPr>
              <p:spPr bwMode="gray">
                <a:xfrm>
                  <a:off x="7439026" y="5480050"/>
                  <a:ext cx="777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2" name="Line 359">
                  <a:extLst>
                    <a:ext uri="{FF2B5EF4-FFF2-40B4-BE49-F238E27FC236}">
                      <a16:creationId xmlns:a16="http://schemas.microsoft.com/office/drawing/2014/main" id="{5FF0F81A-21A3-B5A7-03FA-57636D3D2DA8}"/>
                    </a:ext>
                  </a:extLst>
                </p:cNvPr>
                <p:cNvSpPr>
                  <a:spLocks noChangeShapeType="1"/>
                </p:cNvSpPr>
                <p:nvPr/>
              </p:nvSpPr>
              <p:spPr bwMode="gray">
                <a:xfrm>
                  <a:off x="7177088" y="5049838"/>
                  <a:ext cx="682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3" name="Line 360">
                  <a:extLst>
                    <a:ext uri="{FF2B5EF4-FFF2-40B4-BE49-F238E27FC236}">
                      <a16:creationId xmlns:a16="http://schemas.microsoft.com/office/drawing/2014/main" id="{6C8596DC-1C7D-FA50-DE5B-2F7242D0691C}"/>
                    </a:ext>
                  </a:extLst>
                </p:cNvPr>
                <p:cNvSpPr>
                  <a:spLocks noChangeShapeType="1"/>
                </p:cNvSpPr>
                <p:nvPr/>
              </p:nvSpPr>
              <p:spPr bwMode="gray">
                <a:xfrm flipH="1" flipV="1">
                  <a:off x="7265988" y="4837113"/>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4" name="Line 361">
                  <a:extLst>
                    <a:ext uri="{FF2B5EF4-FFF2-40B4-BE49-F238E27FC236}">
                      <a16:creationId xmlns:a16="http://schemas.microsoft.com/office/drawing/2014/main" id="{05F0D549-4131-AE73-BB42-9F022EEB1B41}"/>
                    </a:ext>
                  </a:extLst>
                </p:cNvPr>
                <p:cNvSpPr>
                  <a:spLocks noChangeShapeType="1"/>
                </p:cNvSpPr>
                <p:nvPr/>
              </p:nvSpPr>
              <p:spPr bwMode="gray">
                <a:xfrm>
                  <a:off x="7478713" y="4749800"/>
                  <a:ext cx="0" cy="6667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5" name="Line 362">
                  <a:extLst>
                    <a:ext uri="{FF2B5EF4-FFF2-40B4-BE49-F238E27FC236}">
                      <a16:creationId xmlns:a16="http://schemas.microsoft.com/office/drawing/2014/main" id="{DDD5C9F3-FFB0-B0D5-F38D-F9B60A498D31}"/>
                    </a:ext>
                  </a:extLst>
                </p:cNvPr>
                <p:cNvSpPr>
                  <a:spLocks noChangeShapeType="1"/>
                </p:cNvSpPr>
                <p:nvPr/>
              </p:nvSpPr>
              <p:spPr bwMode="gray">
                <a:xfrm flipV="1">
                  <a:off x="7645401" y="4837113"/>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6" name="Line 363">
                  <a:extLst>
                    <a:ext uri="{FF2B5EF4-FFF2-40B4-BE49-F238E27FC236}">
                      <a16:creationId xmlns:a16="http://schemas.microsoft.com/office/drawing/2014/main" id="{E4218533-0A36-8949-2DA2-F0DB1B5EA6D5}"/>
                    </a:ext>
                  </a:extLst>
                </p:cNvPr>
                <p:cNvSpPr>
                  <a:spLocks noChangeShapeType="1"/>
                </p:cNvSpPr>
                <p:nvPr/>
              </p:nvSpPr>
              <p:spPr bwMode="gray">
                <a:xfrm flipV="1">
                  <a:off x="7265988" y="5214938"/>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7" name="Line 364">
                  <a:extLst>
                    <a:ext uri="{FF2B5EF4-FFF2-40B4-BE49-F238E27FC236}">
                      <a16:creationId xmlns:a16="http://schemas.microsoft.com/office/drawing/2014/main" id="{592B6E68-703A-8470-655C-D36297B35CCD}"/>
                    </a:ext>
                  </a:extLst>
                </p:cNvPr>
                <p:cNvSpPr>
                  <a:spLocks noChangeShapeType="1"/>
                </p:cNvSpPr>
                <p:nvPr/>
              </p:nvSpPr>
              <p:spPr bwMode="gray">
                <a:xfrm flipH="1" flipV="1">
                  <a:off x="7645401" y="5214938"/>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8" name="Line 365">
                  <a:extLst>
                    <a:ext uri="{FF2B5EF4-FFF2-40B4-BE49-F238E27FC236}">
                      <a16:creationId xmlns:a16="http://schemas.microsoft.com/office/drawing/2014/main" id="{324BA6C1-54C6-C7FD-59C8-D2899E6F041F}"/>
                    </a:ext>
                  </a:extLst>
                </p:cNvPr>
                <p:cNvSpPr>
                  <a:spLocks noChangeShapeType="1"/>
                </p:cNvSpPr>
                <p:nvPr/>
              </p:nvSpPr>
              <p:spPr bwMode="gray">
                <a:xfrm flipH="1">
                  <a:off x="7712076" y="5049838"/>
                  <a:ext cx="682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grpSp>
        </p:grpSp>
      </p:grpSp>
      <p:pic>
        <p:nvPicPr>
          <p:cNvPr id="5" name="Picture 4">
            <a:extLst>
              <a:ext uri="{FF2B5EF4-FFF2-40B4-BE49-F238E27FC236}">
                <a16:creationId xmlns:a16="http://schemas.microsoft.com/office/drawing/2014/main" id="{3DC8CAD9-B89C-4B41-B0FD-16C07B5174F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6024" t="6514" r="7946" b="14743"/>
          <a:stretch/>
        </p:blipFill>
        <p:spPr>
          <a:xfrm>
            <a:off x="7734226" y="1955801"/>
            <a:ext cx="3409122" cy="2400300"/>
          </a:xfrm>
          <a:prstGeom prst="rect">
            <a:avLst/>
          </a:prstGeom>
        </p:spPr>
      </p:pic>
      <p:pic>
        <p:nvPicPr>
          <p:cNvPr id="6" name="Picture 5">
            <a:extLst>
              <a:ext uri="{FF2B5EF4-FFF2-40B4-BE49-F238E27FC236}">
                <a16:creationId xmlns:a16="http://schemas.microsoft.com/office/drawing/2014/main" id="{FF00691D-0B33-D26C-AF96-7CD804CEE30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479" t="12084" r="2633" b="5812"/>
          <a:stretch/>
        </p:blipFill>
        <p:spPr>
          <a:xfrm>
            <a:off x="8209388" y="4346350"/>
            <a:ext cx="2753212" cy="1351493"/>
          </a:xfrm>
          <a:prstGeom prst="rect">
            <a:avLst/>
          </a:prstGeom>
        </p:spPr>
      </p:pic>
    </p:spTree>
    <p:extLst>
      <p:ext uri="{BB962C8B-B14F-4D97-AF65-F5344CB8AC3E}">
        <p14:creationId xmlns:p14="http://schemas.microsoft.com/office/powerpoint/2010/main" val="676024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54C13-2AD5-DD92-DFA4-1A7F671B320B}"/>
            </a:ext>
          </a:extLst>
        </p:cNvPr>
        <p:cNvGrpSpPr/>
        <p:nvPr/>
      </p:nvGrpSpPr>
      <p:grpSpPr>
        <a:xfrm>
          <a:off x="0" y="0"/>
          <a:ext cx="0" cy="0"/>
          <a:chOff x="0" y="0"/>
          <a:chExt cx="0" cy="0"/>
        </a:xfrm>
      </p:grpSpPr>
      <p:sp>
        <p:nvSpPr>
          <p:cNvPr id="7" name="Titel 6">
            <a:extLst>
              <a:ext uri="{FF2B5EF4-FFF2-40B4-BE49-F238E27FC236}">
                <a16:creationId xmlns:a16="http://schemas.microsoft.com/office/drawing/2014/main" id="{E8224FB3-8C0D-3973-E90A-FB83E94016E6}"/>
              </a:ext>
            </a:extLst>
          </p:cNvPr>
          <p:cNvSpPr>
            <a:spLocks noGrp="1"/>
          </p:cNvSpPr>
          <p:nvPr>
            <p:ph type="title"/>
          </p:nvPr>
        </p:nvSpPr>
        <p:spPr bwMode="gray"/>
        <p:txBody>
          <a:bodyPr/>
          <a:lstStyle/>
          <a:p>
            <a:r>
              <a:rPr lang="en-US" dirty="0"/>
              <a:t>Pipeline Cracking Mechanisms</a:t>
            </a:r>
            <a:br>
              <a:rPr lang="en-US" dirty="0"/>
            </a:br>
            <a:r>
              <a:rPr lang="en-US" b="0" dirty="0"/>
              <a:t>Typical pipeline cracking mechanisms</a:t>
            </a:r>
            <a:br>
              <a:rPr lang="en-US" dirty="0"/>
            </a:br>
            <a:br>
              <a:rPr lang="en-US" dirty="0"/>
            </a:br>
            <a:endParaRPr lang="en-US" b="0" dirty="0"/>
          </a:p>
        </p:txBody>
      </p:sp>
      <p:sp>
        <p:nvSpPr>
          <p:cNvPr id="20" name="Foliennummernplatzhalter 2">
            <a:extLst>
              <a:ext uri="{FF2B5EF4-FFF2-40B4-BE49-F238E27FC236}">
                <a16:creationId xmlns:a16="http://schemas.microsoft.com/office/drawing/2014/main" id="{ABD7FD0A-1FD4-44BF-D52E-0C8A543809D4}"/>
              </a:ext>
            </a:extLst>
          </p:cNvPr>
          <p:cNvSpPr>
            <a:spLocks noGrp="1"/>
          </p:cNvSpPr>
          <p:nvPr>
            <p:ph type="sldNum" sz="quarter" idx="4"/>
          </p:nvPr>
        </p:nvSpPr>
        <p:spPr bwMode="gray">
          <a:prstGeom prst="rect">
            <a:avLst/>
          </a:prstGeom>
          <a:noFill/>
        </p:spPr>
        <p:txBody>
          <a:bodyPr vert="horz" lIns="0" tIns="0" rIns="0" bIns="0" rtlCol="0" anchor="ctr" anchorCtr="0"/>
          <a:lstStyle>
            <a:lvl1pPr algn="r">
              <a:defRPr lang="en-US" sz="1000" b="1" kern="1200" smtClean="0">
                <a:solidFill>
                  <a:schemeClr val="tx2"/>
                </a:solidFill>
                <a:latin typeface="+mn-lt"/>
                <a:ea typeface="+mn-ea"/>
                <a:cs typeface="+mn-cs"/>
              </a:defRPr>
            </a:lvl1pPr>
          </a:lstStyle>
          <a:p>
            <a:fld id="{175B214D-6BE7-42B0-9C13-90FEE9B2482C}" type="slidenum">
              <a:rPr lang="en-US" smtClean="0">
                <a:solidFill>
                  <a:schemeClr val="bg2"/>
                </a:solidFill>
              </a:rPr>
              <a:pPr/>
              <a:t>9</a:t>
            </a:fld>
            <a:endParaRPr lang="en-US" b="0" dirty="0">
              <a:solidFill>
                <a:schemeClr val="bg2"/>
              </a:solidFill>
            </a:endParaRPr>
          </a:p>
        </p:txBody>
      </p:sp>
      <p:sp>
        <p:nvSpPr>
          <p:cNvPr id="21" name="Fußzeilenplatzhalter 5">
            <a:extLst>
              <a:ext uri="{FF2B5EF4-FFF2-40B4-BE49-F238E27FC236}">
                <a16:creationId xmlns:a16="http://schemas.microsoft.com/office/drawing/2014/main" id="{8743BA25-BE9B-4CEF-AF8D-6FD888D2036B}"/>
              </a:ext>
            </a:extLst>
          </p:cNvPr>
          <p:cNvSpPr>
            <a:spLocks noGrp="1"/>
          </p:cNvSpPr>
          <p:nvPr>
            <p:ph type="ftr" sz="quarter" idx="3"/>
          </p:nvPr>
        </p:nvSpPr>
        <p:spPr bwMode="gray">
          <a:prstGeom prst="rect">
            <a:avLst/>
          </a:prstGeom>
        </p:spPr>
        <p:txBody>
          <a:bodyPr vert="horz" lIns="0" tIns="0" rIns="0" bIns="0" rtlCol="0" anchor="ctr">
            <a:noAutofit/>
          </a:bodyPr>
          <a:lstStyle>
            <a:lvl1pPr algn="l">
              <a:defRPr sz="1000">
                <a:solidFill>
                  <a:schemeClr val="tx2"/>
                </a:solidFill>
              </a:defRPr>
            </a:lvl1pPr>
          </a:lstStyle>
          <a:p>
            <a:r>
              <a:rPr lang="en-GB" noProof="0" dirty="0">
                <a:solidFill>
                  <a:schemeClr val="bg2"/>
                </a:solidFill>
              </a:rPr>
              <a:t>Finding the Needle in the Haystack</a:t>
            </a:r>
            <a:r>
              <a:rPr lang="en-US" noProof="0" dirty="0">
                <a:solidFill>
                  <a:schemeClr val="bg2"/>
                </a:solidFill>
              </a:rPr>
              <a:t> | © ROSEN Group 2025</a:t>
            </a:r>
          </a:p>
        </p:txBody>
      </p:sp>
      <p:grpSp>
        <p:nvGrpSpPr>
          <p:cNvPr id="42" name="Gruppieren 41">
            <a:extLst>
              <a:ext uri="{FF2B5EF4-FFF2-40B4-BE49-F238E27FC236}">
                <a16:creationId xmlns:a16="http://schemas.microsoft.com/office/drawing/2014/main" id="{B4C541B6-B010-987C-E5DC-2BFB49E1F5C1}"/>
              </a:ext>
            </a:extLst>
          </p:cNvPr>
          <p:cNvGrpSpPr>
            <a:grpSpLocks noChangeAspect="1"/>
          </p:cNvGrpSpPr>
          <p:nvPr/>
        </p:nvGrpSpPr>
        <p:grpSpPr bwMode="gray">
          <a:xfrm>
            <a:off x="12755043" y="0"/>
            <a:ext cx="3480873" cy="6165971"/>
            <a:chOff x="12588390" y="-79900"/>
            <a:chExt cx="3480873" cy="6165971"/>
          </a:xfrm>
        </p:grpSpPr>
        <p:sp>
          <p:nvSpPr>
            <p:cNvPr id="43" name="Rechteck 42">
              <a:extLst>
                <a:ext uri="{FF2B5EF4-FFF2-40B4-BE49-F238E27FC236}">
                  <a16:creationId xmlns:a16="http://schemas.microsoft.com/office/drawing/2014/main" id="{9AE9D255-B200-5878-CA80-0FF3311A3C74}"/>
                </a:ext>
              </a:extLst>
            </p:cNvPr>
            <p:cNvSpPr/>
            <p:nvPr/>
          </p:nvSpPr>
          <p:spPr bwMode="gray">
            <a:xfrm>
              <a:off x="12978915" y="302922"/>
              <a:ext cx="3090348" cy="578314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44000" tIns="612000" rIns="144000" bIns="144000" rtlCol="0" anchor="t" anchorCtr="0"/>
            <a:lstStyle/>
            <a:p>
              <a:pPr lvl="0" defTabSz="742950" fontAlgn="base">
                <a:lnSpc>
                  <a:spcPct val="110000"/>
                </a:lnSpc>
                <a:spcAft>
                  <a:spcPts val="1200"/>
                </a:spcAft>
                <a:buClr>
                  <a:srgbClr val="506491"/>
                </a:buClr>
                <a:tabLst>
                  <a:tab pos="216694" algn="l"/>
                  <a:tab pos="441127" algn="l"/>
                  <a:tab pos="657820" algn="l"/>
                  <a:tab pos="874514" algn="l"/>
                </a:tabLst>
                <a:defRPr/>
              </a:pPr>
              <a:r>
                <a:rPr lang="en-US" sz="1400" b="1" dirty="0">
                  <a:solidFill>
                    <a:schemeClr val="bg1"/>
                  </a:solidFill>
                </a:rPr>
                <a:t>Headlines</a:t>
              </a:r>
              <a:br>
                <a:rPr lang="en-US" sz="1400" b="1" dirty="0">
                  <a:solidFill>
                    <a:schemeClr val="bg1"/>
                  </a:solidFill>
                </a:rPr>
              </a:br>
              <a:r>
                <a:rPr lang="en-US" sz="1200" dirty="0">
                  <a:solidFill>
                    <a:schemeClr val="bg1"/>
                  </a:solidFill>
                </a:rPr>
                <a:t>Please use upper and lower case for headlines and subheadlines</a:t>
              </a:r>
            </a:p>
            <a:p>
              <a:pPr defTabSz="742950">
                <a:buSzTx/>
                <a:tabLst>
                  <a:tab pos="216694" algn="l"/>
                  <a:tab pos="441127" algn="l"/>
                  <a:tab pos="657820" algn="l"/>
                  <a:tab pos="874514" algn="l"/>
                </a:tabLst>
                <a:defRPr/>
              </a:pPr>
              <a:r>
                <a:rPr lang="en-US" sz="1200" dirty="0">
                  <a:solidFill>
                    <a:schemeClr val="bg1"/>
                  </a:solidFill>
                </a:rPr>
                <a:t>Headlines: </a:t>
              </a:r>
              <a:r>
                <a:rPr lang="en-US" sz="1200" b="1" dirty="0">
                  <a:solidFill>
                    <a:schemeClr val="bg1"/>
                  </a:solidFill>
                </a:rPr>
                <a:t>Arial (bold)</a:t>
              </a:r>
            </a:p>
            <a:p>
              <a:pPr defTabSz="742950">
                <a:buSzTx/>
                <a:tabLst>
                  <a:tab pos="216694" algn="l"/>
                  <a:tab pos="441127" algn="l"/>
                  <a:tab pos="657820" algn="l"/>
                  <a:tab pos="874514" algn="l"/>
                </a:tabLst>
                <a:defRPr/>
              </a:pPr>
              <a:r>
                <a:rPr lang="en-US" sz="1200" dirty="0">
                  <a:solidFill>
                    <a:schemeClr val="bg1"/>
                  </a:solidFill>
                </a:rPr>
                <a:t>Sub headlines: Arial (not bold)</a:t>
              </a:r>
            </a:p>
            <a:p>
              <a:pPr>
                <a:lnSpc>
                  <a:spcPct val="110000"/>
                </a:lnSpc>
                <a:spcAft>
                  <a:spcPts val="300"/>
                </a:spcAft>
              </a:pPr>
              <a:endParaRPr lang="en-US" sz="1400" b="1" dirty="0">
                <a:solidFill>
                  <a:schemeClr val="bg1"/>
                </a:solidFill>
              </a:endParaRPr>
            </a:p>
            <a:p>
              <a:pPr>
                <a:lnSpc>
                  <a:spcPct val="110000"/>
                </a:lnSpc>
                <a:spcAft>
                  <a:spcPts val="300"/>
                </a:spcAft>
              </a:pPr>
              <a:r>
                <a:rPr lang="en-US" sz="1400" b="1" dirty="0">
                  <a:solidFill>
                    <a:schemeClr val="bg1"/>
                  </a:solidFill>
                </a:rPr>
                <a:t>Bullet List</a:t>
              </a:r>
              <a:endParaRPr lang="en-US" sz="1200" dirty="0">
                <a:solidFill>
                  <a:schemeClr val="bg1"/>
                </a:solidFill>
              </a:endParaRPr>
            </a:p>
            <a:p>
              <a:pPr>
                <a:lnSpc>
                  <a:spcPct val="110000"/>
                </a:lnSpc>
                <a:spcAft>
                  <a:spcPts val="1200"/>
                </a:spcAft>
              </a:pPr>
              <a:r>
                <a:rPr lang="en-US" sz="1200" dirty="0">
                  <a:solidFill>
                    <a:schemeClr val="bg1"/>
                  </a:solidFill>
                </a:rPr>
                <a:t>Bullet points do not necessarily have to be used and can be removed in the “Home" menu bar under the "Bullets" tab.</a:t>
              </a:r>
            </a:p>
            <a:p>
              <a:pPr>
                <a:lnSpc>
                  <a:spcPct val="110000"/>
                </a:lnSpc>
                <a:spcAft>
                  <a:spcPts val="300"/>
                </a:spcAft>
              </a:pPr>
              <a:r>
                <a:rPr lang="en-US" sz="1400" b="1" dirty="0">
                  <a:solidFill>
                    <a:schemeClr val="bg1"/>
                  </a:solidFill>
                </a:rPr>
                <a:t>Font size for </a:t>
              </a:r>
              <a:br>
                <a:rPr lang="en-US" sz="1400" b="1" dirty="0">
                  <a:solidFill>
                    <a:schemeClr val="bg1"/>
                  </a:solidFill>
                </a:rPr>
              </a:br>
              <a:r>
                <a:rPr lang="en-US" sz="1400" b="1" dirty="0">
                  <a:solidFill>
                    <a:schemeClr val="bg1"/>
                  </a:solidFill>
                </a:rPr>
                <a:t>content slides</a:t>
              </a:r>
            </a:p>
            <a:p>
              <a:pPr>
                <a:lnSpc>
                  <a:spcPct val="110000"/>
                </a:lnSpc>
                <a:spcAft>
                  <a:spcPts val="300"/>
                </a:spcAft>
              </a:pPr>
              <a:r>
                <a:rPr lang="en-US" sz="1200" dirty="0">
                  <a:solidFill>
                    <a:schemeClr val="bg1"/>
                  </a:solidFill>
                </a:rPr>
                <a:t>Please use a consistent font size of 16 pt. for Subheadlines and 14 pt. for body text. For text-heavy slides, a font size of 12 pt. can be used for body text and 14 pt. for Subheadlines.</a:t>
              </a:r>
            </a:p>
            <a:p>
              <a:pPr>
                <a:lnSpc>
                  <a:spcPct val="110000"/>
                </a:lnSpc>
                <a:spcAft>
                  <a:spcPts val="300"/>
                </a:spcAft>
              </a:pPr>
              <a:r>
                <a:rPr lang="en-US" sz="1200" dirty="0">
                  <a:solidFill>
                    <a:schemeClr val="bg1"/>
                  </a:solidFill>
                </a:rPr>
                <a:t>The minimum size for continuous text should not exceed 12 pts.</a:t>
              </a:r>
            </a:p>
            <a:p>
              <a:pPr>
                <a:lnSpc>
                  <a:spcPct val="110000"/>
                </a:lnSpc>
                <a:spcAft>
                  <a:spcPts val="300"/>
                </a:spcAft>
              </a:pPr>
              <a:r>
                <a:rPr lang="en-US" sz="1200" b="1" dirty="0">
                  <a:solidFill>
                    <a:schemeClr val="bg1"/>
                  </a:solidFill>
                </a:rPr>
                <a:t>Line spacing: </a:t>
              </a:r>
              <a:r>
                <a:rPr lang="en-US" sz="1200" dirty="0">
                  <a:solidFill>
                    <a:schemeClr val="bg1"/>
                  </a:solidFill>
                </a:rPr>
                <a:t>1.1 </a:t>
              </a:r>
            </a:p>
            <a:p>
              <a:pPr>
                <a:lnSpc>
                  <a:spcPct val="110000"/>
                </a:lnSpc>
                <a:spcAft>
                  <a:spcPts val="300"/>
                </a:spcAft>
              </a:pPr>
              <a:r>
                <a:rPr lang="en-US" sz="1200" b="1" dirty="0">
                  <a:solidFill>
                    <a:schemeClr val="bg1"/>
                  </a:solidFill>
                </a:rPr>
                <a:t>Spacing between paragraphs: </a:t>
              </a:r>
              <a:r>
                <a:rPr lang="en-US" sz="1200" dirty="0">
                  <a:solidFill>
                    <a:schemeClr val="bg1"/>
                  </a:solidFill>
                </a:rPr>
                <a:t>6 pt.</a:t>
              </a:r>
            </a:p>
            <a:p>
              <a:pPr>
                <a:lnSpc>
                  <a:spcPct val="110000"/>
                </a:lnSpc>
                <a:spcAft>
                  <a:spcPts val="300"/>
                </a:spcAft>
              </a:pPr>
              <a:endParaRPr lang="en-US" sz="1200" dirty="0">
                <a:solidFill>
                  <a:schemeClr val="bg1"/>
                </a:solidFill>
              </a:endParaRPr>
            </a:p>
          </p:txBody>
        </p:sp>
        <p:grpSp>
          <p:nvGrpSpPr>
            <p:cNvPr id="44" name="Gruppieren 43">
              <a:extLst>
                <a:ext uri="{FF2B5EF4-FFF2-40B4-BE49-F238E27FC236}">
                  <a16:creationId xmlns:a16="http://schemas.microsoft.com/office/drawing/2014/main" id="{D72A7E21-DB51-A278-0F02-BC56FAB7E00C}"/>
                </a:ext>
              </a:extLst>
            </p:cNvPr>
            <p:cNvGrpSpPr/>
            <p:nvPr/>
          </p:nvGrpSpPr>
          <p:grpSpPr bwMode="gray">
            <a:xfrm>
              <a:off x="12588390" y="-79900"/>
              <a:ext cx="781050" cy="781050"/>
              <a:chOff x="13063377" y="0"/>
              <a:chExt cx="781050" cy="781050"/>
            </a:xfrm>
          </p:grpSpPr>
          <p:sp>
            <p:nvSpPr>
              <p:cNvPr id="45" name="Ellipse 44">
                <a:extLst>
                  <a:ext uri="{FF2B5EF4-FFF2-40B4-BE49-F238E27FC236}">
                    <a16:creationId xmlns:a16="http://schemas.microsoft.com/office/drawing/2014/main" id="{514A55FC-6915-DF48-1537-974E2022F1C8}"/>
                  </a:ext>
                </a:extLst>
              </p:cNvPr>
              <p:cNvSpPr/>
              <p:nvPr/>
            </p:nvSpPr>
            <p:spPr bwMode="gray">
              <a:xfrm>
                <a:off x="13063377" y="0"/>
                <a:ext cx="781050" cy="78105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26">
                <a:extLst>
                  <a:ext uri="{FF2B5EF4-FFF2-40B4-BE49-F238E27FC236}">
                    <a16:creationId xmlns:a16="http://schemas.microsoft.com/office/drawing/2014/main" id="{36105788-B4FE-401D-C358-D12500986C36}"/>
                  </a:ext>
                </a:extLst>
              </p:cNvPr>
              <p:cNvGrpSpPr>
                <a:grpSpLocks noChangeAspect="1"/>
              </p:cNvGrpSpPr>
              <p:nvPr/>
            </p:nvGrpSpPr>
            <p:grpSpPr bwMode="gray">
              <a:xfrm>
                <a:off x="13245729" y="138525"/>
                <a:ext cx="416346" cy="504000"/>
                <a:chOff x="7177088" y="4749800"/>
                <a:chExt cx="603251" cy="730250"/>
              </a:xfrm>
            </p:grpSpPr>
            <p:sp>
              <p:nvSpPr>
                <p:cNvPr id="47" name="Freeform 354">
                  <a:extLst>
                    <a:ext uri="{FF2B5EF4-FFF2-40B4-BE49-F238E27FC236}">
                      <a16:creationId xmlns:a16="http://schemas.microsoft.com/office/drawing/2014/main" id="{C85A76EA-C6FD-6DC0-29B5-E1DB184AA29D}"/>
                    </a:ext>
                  </a:extLst>
                </p:cNvPr>
                <p:cNvSpPr>
                  <a:spLocks/>
                </p:cNvSpPr>
                <p:nvPr/>
              </p:nvSpPr>
              <p:spPr bwMode="gray">
                <a:xfrm>
                  <a:off x="7304088" y="4851400"/>
                  <a:ext cx="374650" cy="469900"/>
                </a:xfrm>
                <a:custGeom>
                  <a:avLst/>
                  <a:gdLst>
                    <a:gd name="T0" fmla="*/ 329 w 493"/>
                    <a:gd name="T1" fmla="*/ 617 h 617"/>
                    <a:gd name="T2" fmla="*/ 329 w 493"/>
                    <a:gd name="T3" fmla="*/ 535 h 617"/>
                    <a:gd name="T4" fmla="*/ 373 w 493"/>
                    <a:gd name="T5" fmla="*/ 441 h 617"/>
                    <a:gd name="T6" fmla="*/ 335 w 493"/>
                    <a:gd name="T7" fmla="*/ 74 h 617"/>
                    <a:gd name="T8" fmla="*/ 9 w 493"/>
                    <a:gd name="T9" fmla="*/ 245 h 617"/>
                    <a:gd name="T10" fmla="*/ 87 w 493"/>
                    <a:gd name="T11" fmla="*/ 440 h 617"/>
                    <a:gd name="T12" fmla="*/ 131 w 493"/>
                    <a:gd name="T13" fmla="*/ 535 h 617"/>
                    <a:gd name="T14" fmla="*/ 131 w 493"/>
                    <a:gd name="T15" fmla="*/ 617 h 6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3" h="617">
                      <a:moveTo>
                        <a:pt x="329" y="617"/>
                      </a:moveTo>
                      <a:lnTo>
                        <a:pt x="329" y="535"/>
                      </a:lnTo>
                      <a:cubicBezTo>
                        <a:pt x="329" y="499"/>
                        <a:pt x="345" y="464"/>
                        <a:pt x="373" y="441"/>
                      </a:cubicBezTo>
                      <a:cubicBezTo>
                        <a:pt x="493" y="340"/>
                        <a:pt x="474" y="149"/>
                        <a:pt x="335" y="74"/>
                      </a:cubicBezTo>
                      <a:cubicBezTo>
                        <a:pt x="197" y="0"/>
                        <a:pt x="27" y="88"/>
                        <a:pt x="9" y="245"/>
                      </a:cubicBezTo>
                      <a:cubicBezTo>
                        <a:pt x="0" y="319"/>
                        <a:pt x="30" y="392"/>
                        <a:pt x="87" y="440"/>
                      </a:cubicBezTo>
                      <a:cubicBezTo>
                        <a:pt x="115" y="464"/>
                        <a:pt x="131" y="498"/>
                        <a:pt x="131" y="535"/>
                      </a:cubicBezTo>
                      <a:lnTo>
                        <a:pt x="131" y="617"/>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endParaRPr lang="en-US" dirty="0"/>
                </a:p>
              </p:txBody>
            </p:sp>
            <p:sp>
              <p:nvSpPr>
                <p:cNvPr id="48" name="Line 355">
                  <a:extLst>
                    <a:ext uri="{FF2B5EF4-FFF2-40B4-BE49-F238E27FC236}">
                      <a16:creationId xmlns:a16="http://schemas.microsoft.com/office/drawing/2014/main" id="{BF082A03-E19E-4B75-3C43-8CB0748E1018}"/>
                    </a:ext>
                  </a:extLst>
                </p:cNvPr>
                <p:cNvSpPr>
                  <a:spLocks noChangeShapeType="1"/>
                </p:cNvSpPr>
                <p:nvPr/>
              </p:nvSpPr>
              <p:spPr bwMode="gray">
                <a:xfrm>
                  <a:off x="7400926" y="5364163"/>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49" name="Line 356">
                  <a:extLst>
                    <a:ext uri="{FF2B5EF4-FFF2-40B4-BE49-F238E27FC236}">
                      <a16:creationId xmlns:a16="http://schemas.microsoft.com/office/drawing/2014/main" id="{3C3FBDC2-1BF2-4926-6926-E30FF9FA1AC1}"/>
                    </a:ext>
                  </a:extLst>
                </p:cNvPr>
                <p:cNvSpPr>
                  <a:spLocks noChangeShapeType="1"/>
                </p:cNvSpPr>
                <p:nvPr/>
              </p:nvSpPr>
              <p:spPr bwMode="gray">
                <a:xfrm>
                  <a:off x="7400926" y="5402263"/>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0" name="Line 357">
                  <a:extLst>
                    <a:ext uri="{FF2B5EF4-FFF2-40B4-BE49-F238E27FC236}">
                      <a16:creationId xmlns:a16="http://schemas.microsoft.com/office/drawing/2014/main" id="{2ECD1C8F-00D6-188B-511E-F3AA16E26158}"/>
                    </a:ext>
                  </a:extLst>
                </p:cNvPr>
                <p:cNvSpPr>
                  <a:spLocks noChangeShapeType="1"/>
                </p:cNvSpPr>
                <p:nvPr/>
              </p:nvSpPr>
              <p:spPr bwMode="gray">
                <a:xfrm>
                  <a:off x="7400926" y="5441950"/>
                  <a:ext cx="1539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1" name="Line 358">
                  <a:extLst>
                    <a:ext uri="{FF2B5EF4-FFF2-40B4-BE49-F238E27FC236}">
                      <a16:creationId xmlns:a16="http://schemas.microsoft.com/office/drawing/2014/main" id="{0B7E1B84-EDA9-7880-79E1-457E21B18F91}"/>
                    </a:ext>
                  </a:extLst>
                </p:cNvPr>
                <p:cNvSpPr>
                  <a:spLocks noChangeShapeType="1"/>
                </p:cNvSpPr>
                <p:nvPr/>
              </p:nvSpPr>
              <p:spPr bwMode="gray">
                <a:xfrm>
                  <a:off x="7439026" y="5480050"/>
                  <a:ext cx="777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2" name="Line 359">
                  <a:extLst>
                    <a:ext uri="{FF2B5EF4-FFF2-40B4-BE49-F238E27FC236}">
                      <a16:creationId xmlns:a16="http://schemas.microsoft.com/office/drawing/2014/main" id="{131E0831-0808-EE46-1A36-BBF265C41601}"/>
                    </a:ext>
                  </a:extLst>
                </p:cNvPr>
                <p:cNvSpPr>
                  <a:spLocks noChangeShapeType="1"/>
                </p:cNvSpPr>
                <p:nvPr/>
              </p:nvSpPr>
              <p:spPr bwMode="gray">
                <a:xfrm>
                  <a:off x="7177088" y="5049838"/>
                  <a:ext cx="682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3" name="Line 360">
                  <a:extLst>
                    <a:ext uri="{FF2B5EF4-FFF2-40B4-BE49-F238E27FC236}">
                      <a16:creationId xmlns:a16="http://schemas.microsoft.com/office/drawing/2014/main" id="{4E5C2A91-D24B-DBD6-ED5B-EF758E04FC33}"/>
                    </a:ext>
                  </a:extLst>
                </p:cNvPr>
                <p:cNvSpPr>
                  <a:spLocks noChangeShapeType="1"/>
                </p:cNvSpPr>
                <p:nvPr/>
              </p:nvSpPr>
              <p:spPr bwMode="gray">
                <a:xfrm flipH="1" flipV="1">
                  <a:off x="7265988" y="4837113"/>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4" name="Line 361">
                  <a:extLst>
                    <a:ext uri="{FF2B5EF4-FFF2-40B4-BE49-F238E27FC236}">
                      <a16:creationId xmlns:a16="http://schemas.microsoft.com/office/drawing/2014/main" id="{CAAF8829-E3C5-37FC-4124-AC6BA510FA5B}"/>
                    </a:ext>
                  </a:extLst>
                </p:cNvPr>
                <p:cNvSpPr>
                  <a:spLocks noChangeShapeType="1"/>
                </p:cNvSpPr>
                <p:nvPr/>
              </p:nvSpPr>
              <p:spPr bwMode="gray">
                <a:xfrm>
                  <a:off x="7478713" y="4749800"/>
                  <a:ext cx="0" cy="6667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5" name="Line 362">
                  <a:extLst>
                    <a:ext uri="{FF2B5EF4-FFF2-40B4-BE49-F238E27FC236}">
                      <a16:creationId xmlns:a16="http://schemas.microsoft.com/office/drawing/2014/main" id="{59E784BD-CC24-B9DA-973D-ABB31785542C}"/>
                    </a:ext>
                  </a:extLst>
                </p:cNvPr>
                <p:cNvSpPr>
                  <a:spLocks noChangeShapeType="1"/>
                </p:cNvSpPr>
                <p:nvPr/>
              </p:nvSpPr>
              <p:spPr bwMode="gray">
                <a:xfrm flipV="1">
                  <a:off x="7645401" y="4837113"/>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6" name="Line 363">
                  <a:extLst>
                    <a:ext uri="{FF2B5EF4-FFF2-40B4-BE49-F238E27FC236}">
                      <a16:creationId xmlns:a16="http://schemas.microsoft.com/office/drawing/2014/main" id="{28886B43-D50E-0A84-D237-059E74038783}"/>
                    </a:ext>
                  </a:extLst>
                </p:cNvPr>
                <p:cNvSpPr>
                  <a:spLocks noChangeShapeType="1"/>
                </p:cNvSpPr>
                <p:nvPr/>
              </p:nvSpPr>
              <p:spPr bwMode="gray">
                <a:xfrm flipV="1">
                  <a:off x="7265988" y="5214938"/>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7" name="Line 364">
                  <a:extLst>
                    <a:ext uri="{FF2B5EF4-FFF2-40B4-BE49-F238E27FC236}">
                      <a16:creationId xmlns:a16="http://schemas.microsoft.com/office/drawing/2014/main" id="{74311DB4-CE23-D69D-ADCD-0244C17C0E2B}"/>
                    </a:ext>
                  </a:extLst>
                </p:cNvPr>
                <p:cNvSpPr>
                  <a:spLocks noChangeShapeType="1"/>
                </p:cNvSpPr>
                <p:nvPr/>
              </p:nvSpPr>
              <p:spPr bwMode="gray">
                <a:xfrm flipH="1" flipV="1">
                  <a:off x="7645401" y="5214938"/>
                  <a:ext cx="46038" cy="476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sp>
              <p:nvSpPr>
                <p:cNvPr id="58" name="Line 365">
                  <a:extLst>
                    <a:ext uri="{FF2B5EF4-FFF2-40B4-BE49-F238E27FC236}">
                      <a16:creationId xmlns:a16="http://schemas.microsoft.com/office/drawing/2014/main" id="{16385BBA-D306-656B-3B84-6DBD49B66A90}"/>
                    </a:ext>
                  </a:extLst>
                </p:cNvPr>
                <p:cNvSpPr>
                  <a:spLocks noChangeShapeType="1"/>
                </p:cNvSpPr>
                <p:nvPr/>
              </p:nvSpPr>
              <p:spPr bwMode="gray">
                <a:xfrm flipH="1">
                  <a:off x="7712076" y="5049838"/>
                  <a:ext cx="682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0" tIns="0" rIns="0" bIns="0" numCol="1" anchor="t" anchorCtr="0" compatLnSpc="1">
                  <a:prstTxWarp prst="textNoShape">
                    <a:avLst/>
                  </a:prstTxWarp>
                </a:bodyPr>
                <a:lstStyle/>
                <a:p>
                  <a:endParaRPr lang="en-US" dirty="0"/>
                </a:p>
              </p:txBody>
            </p:sp>
          </p:grpSp>
        </p:grpSp>
      </p:grpSp>
      <p:sp>
        <p:nvSpPr>
          <p:cNvPr id="8" name="TextBox 7">
            <a:extLst>
              <a:ext uri="{FF2B5EF4-FFF2-40B4-BE49-F238E27FC236}">
                <a16:creationId xmlns:a16="http://schemas.microsoft.com/office/drawing/2014/main" id="{2FBA6483-DE74-61F5-789A-5553D6F78E42}"/>
              </a:ext>
            </a:extLst>
          </p:cNvPr>
          <p:cNvSpPr txBox="1"/>
          <p:nvPr/>
        </p:nvSpPr>
        <p:spPr>
          <a:xfrm>
            <a:off x="554477" y="1848573"/>
            <a:ext cx="10808181" cy="310341"/>
          </a:xfrm>
          <a:prstGeom prst="rect">
            <a:avLst/>
          </a:prstGeom>
          <a:noFill/>
        </p:spPr>
        <p:txBody>
          <a:bodyPr wrap="square">
            <a:spAutoFit/>
          </a:bodyPr>
          <a:lstStyle/>
          <a:p>
            <a:pPr marL="285750" indent="-285750">
              <a:lnSpc>
                <a:spcPts val="1707"/>
              </a:lnSpc>
              <a:buFont typeface="Arial" panose="020B0604020202020204" pitchFamily="34" charset="0"/>
              <a:buChar char="•"/>
            </a:pPr>
            <a:r>
              <a:rPr lang="en-GB" sz="1600" dirty="0">
                <a:latin typeface="+mj-lt"/>
                <a:ea typeface="Garet 1 Light"/>
                <a:cs typeface="Garet 1 Light"/>
                <a:sym typeface="Garet 1 Light"/>
              </a:rPr>
              <a:t>Typical time-dependent pipeline cracking mechanisms:</a:t>
            </a:r>
          </a:p>
        </p:txBody>
      </p:sp>
      <p:pic>
        <p:nvPicPr>
          <p:cNvPr id="10" name="Picture 2">
            <a:extLst>
              <a:ext uri="{FF2B5EF4-FFF2-40B4-BE49-F238E27FC236}">
                <a16:creationId xmlns:a16="http://schemas.microsoft.com/office/drawing/2014/main" id="{C6F465DB-A8BE-F2D9-7D04-082902E381C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4533" y="2478880"/>
            <a:ext cx="1828800" cy="1835889"/>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a:extLst>
              <a:ext uri="{FF2B5EF4-FFF2-40B4-BE49-F238E27FC236}">
                <a16:creationId xmlns:a16="http://schemas.microsoft.com/office/drawing/2014/main" id="{E470E059-0374-C9AF-1C6C-2CA0D1553CFC}"/>
              </a:ext>
            </a:extLst>
          </p:cNvPr>
          <p:cNvPicPr>
            <a:picLocks noChangeAspect="1" noChangeArrowheads="1"/>
          </p:cNvPicPr>
          <p:nvPr/>
        </p:nvPicPr>
        <p:blipFill>
          <a:blip r:embed="rId3" cstate="email">
            <a:grayscl/>
            <a:extLst>
              <a:ext uri="{28A0092B-C50C-407E-A947-70E740481C1C}">
                <a14:useLocalDpi xmlns:a14="http://schemas.microsoft.com/office/drawing/2010/main"/>
              </a:ext>
            </a:extLst>
          </a:blip>
          <a:srcRect/>
          <a:stretch>
            <a:fillRect/>
          </a:stretch>
        </p:blipFill>
        <p:spPr bwMode="auto">
          <a:xfrm>
            <a:off x="4898959" y="2521131"/>
            <a:ext cx="1828800" cy="1835888"/>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a:extLst>
              <a:ext uri="{FF2B5EF4-FFF2-40B4-BE49-F238E27FC236}">
                <a16:creationId xmlns:a16="http://schemas.microsoft.com/office/drawing/2014/main" id="{23B1C19C-8B1B-D38E-DD0E-3D22EC4C4986}"/>
              </a:ext>
            </a:extLst>
          </p:cNvPr>
          <p:cNvSpPr txBox="1"/>
          <p:nvPr/>
        </p:nvSpPr>
        <p:spPr>
          <a:xfrm>
            <a:off x="6814238" y="4433278"/>
            <a:ext cx="2569934" cy="307777"/>
          </a:xfrm>
          <a:prstGeom prst="rect">
            <a:avLst/>
          </a:prstGeom>
          <a:noFill/>
        </p:spPr>
        <p:txBody>
          <a:bodyPr wrap="none" rtlCol="0">
            <a:spAutoFit/>
          </a:bodyPr>
          <a:lstStyle/>
          <a:p>
            <a:pPr algn="ctr">
              <a:spcBef>
                <a:spcPts val="600"/>
              </a:spcBef>
            </a:pPr>
            <a:r>
              <a:rPr lang="en-US" sz="1400" b="1" dirty="0">
                <a:latin typeface="+mj-lt"/>
              </a:rPr>
              <a:t>Hydrogen Induced Cracking</a:t>
            </a:r>
          </a:p>
        </p:txBody>
      </p:sp>
      <p:sp>
        <p:nvSpPr>
          <p:cNvPr id="13" name="TextBox 12">
            <a:extLst>
              <a:ext uri="{FF2B5EF4-FFF2-40B4-BE49-F238E27FC236}">
                <a16:creationId xmlns:a16="http://schemas.microsoft.com/office/drawing/2014/main" id="{F4AA4A18-889B-8110-911D-74F35D52616C}"/>
              </a:ext>
            </a:extLst>
          </p:cNvPr>
          <p:cNvSpPr txBox="1"/>
          <p:nvPr/>
        </p:nvSpPr>
        <p:spPr>
          <a:xfrm>
            <a:off x="5163180" y="4434112"/>
            <a:ext cx="1300357" cy="307777"/>
          </a:xfrm>
          <a:prstGeom prst="rect">
            <a:avLst/>
          </a:prstGeom>
          <a:noFill/>
        </p:spPr>
        <p:txBody>
          <a:bodyPr wrap="none" rtlCol="0">
            <a:spAutoFit/>
          </a:bodyPr>
          <a:lstStyle/>
          <a:p>
            <a:pPr algn="ctr">
              <a:spcBef>
                <a:spcPts val="600"/>
              </a:spcBef>
            </a:pPr>
            <a:r>
              <a:rPr lang="en-US" sz="1400" b="1" dirty="0">
                <a:latin typeface="+mj-lt"/>
              </a:rPr>
              <a:t>High pH SCC</a:t>
            </a:r>
          </a:p>
        </p:txBody>
      </p:sp>
      <p:sp>
        <p:nvSpPr>
          <p:cNvPr id="14" name="TextBox 13">
            <a:extLst>
              <a:ext uri="{FF2B5EF4-FFF2-40B4-BE49-F238E27FC236}">
                <a16:creationId xmlns:a16="http://schemas.microsoft.com/office/drawing/2014/main" id="{A9873118-15BD-B137-4089-83251EBC7A98}"/>
              </a:ext>
            </a:extLst>
          </p:cNvPr>
          <p:cNvSpPr txBox="1"/>
          <p:nvPr/>
        </p:nvSpPr>
        <p:spPr>
          <a:xfrm>
            <a:off x="610140" y="4406342"/>
            <a:ext cx="1957588" cy="307777"/>
          </a:xfrm>
          <a:prstGeom prst="rect">
            <a:avLst/>
          </a:prstGeom>
          <a:noFill/>
        </p:spPr>
        <p:txBody>
          <a:bodyPr wrap="none" rtlCol="0">
            <a:spAutoFit/>
          </a:bodyPr>
          <a:lstStyle/>
          <a:p>
            <a:pPr algn="ctr">
              <a:spcBef>
                <a:spcPts val="600"/>
              </a:spcBef>
            </a:pPr>
            <a:r>
              <a:rPr lang="en-US" sz="1400" b="1" dirty="0">
                <a:latin typeface="+mj-lt"/>
              </a:rPr>
              <a:t>Near-neutral pH SCC</a:t>
            </a:r>
          </a:p>
        </p:txBody>
      </p:sp>
      <p:sp>
        <p:nvSpPr>
          <p:cNvPr id="15" name="TextBox 14">
            <a:extLst>
              <a:ext uri="{FF2B5EF4-FFF2-40B4-BE49-F238E27FC236}">
                <a16:creationId xmlns:a16="http://schemas.microsoft.com/office/drawing/2014/main" id="{B2DC1C57-FBF8-EA77-76C3-9E3A4A959660}"/>
              </a:ext>
            </a:extLst>
          </p:cNvPr>
          <p:cNvSpPr txBox="1"/>
          <p:nvPr/>
        </p:nvSpPr>
        <p:spPr>
          <a:xfrm>
            <a:off x="2679386" y="4406342"/>
            <a:ext cx="1973618" cy="307777"/>
          </a:xfrm>
          <a:prstGeom prst="rect">
            <a:avLst/>
          </a:prstGeom>
          <a:noFill/>
        </p:spPr>
        <p:txBody>
          <a:bodyPr wrap="none" rtlCol="0">
            <a:spAutoFit/>
          </a:bodyPr>
          <a:lstStyle/>
          <a:p>
            <a:pPr algn="ctr">
              <a:spcBef>
                <a:spcPts val="600"/>
              </a:spcBef>
            </a:pPr>
            <a:r>
              <a:rPr lang="en-US" sz="1400" b="1" dirty="0">
                <a:latin typeface="+mj-lt"/>
              </a:rPr>
              <a:t>HAZ fatigue cracking</a:t>
            </a:r>
          </a:p>
        </p:txBody>
      </p:sp>
      <p:pic>
        <p:nvPicPr>
          <p:cNvPr id="16" name="Picture 15">
            <a:extLst>
              <a:ext uri="{FF2B5EF4-FFF2-40B4-BE49-F238E27FC236}">
                <a16:creationId xmlns:a16="http://schemas.microsoft.com/office/drawing/2014/main" id="{A93DFCC8-A74D-7BA7-C593-8A9F462E578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16185" y="2503246"/>
            <a:ext cx="1834316" cy="1597069"/>
          </a:xfrm>
          <a:prstGeom prst="ellipse">
            <a:avLst/>
          </a:prstGeom>
          <a:ln>
            <a:noFill/>
          </a:ln>
          <a:effectLst>
            <a:softEdge rad="112500"/>
          </a:effectLst>
        </p:spPr>
      </p:pic>
      <p:pic>
        <p:nvPicPr>
          <p:cNvPr id="17" name="Picture 16">
            <a:extLst>
              <a:ext uri="{FF2B5EF4-FFF2-40B4-BE49-F238E27FC236}">
                <a16:creationId xmlns:a16="http://schemas.microsoft.com/office/drawing/2014/main" id="{125D3E1E-165D-B2E6-A4B8-29537970DD0C}"/>
              </a:ext>
            </a:extLst>
          </p:cNvPr>
          <p:cNvPicPr>
            <a:picLocks noChangeAspect="1"/>
          </p:cNvPicPr>
          <p:nvPr/>
        </p:nvPicPr>
        <p:blipFill>
          <a:blip r:embed="rId5" cstate="email">
            <a:grayscl/>
            <a:extLst>
              <a:ext uri="{28A0092B-C50C-407E-A947-70E740481C1C}">
                <a14:useLocalDpi xmlns:a14="http://schemas.microsoft.com/office/drawing/2010/main"/>
              </a:ext>
            </a:extLst>
          </a:blip>
          <a:stretch>
            <a:fillRect/>
          </a:stretch>
        </p:blipFill>
        <p:spPr>
          <a:xfrm>
            <a:off x="9470649" y="2503246"/>
            <a:ext cx="1888727" cy="1762680"/>
          </a:xfrm>
          <a:prstGeom prst="ellipse">
            <a:avLst/>
          </a:prstGeom>
          <a:ln>
            <a:noFill/>
          </a:ln>
          <a:effectLst>
            <a:softEdge rad="112500"/>
          </a:effectLst>
        </p:spPr>
      </p:pic>
      <p:sp>
        <p:nvSpPr>
          <p:cNvPr id="18" name="TextBox 17">
            <a:extLst>
              <a:ext uri="{FF2B5EF4-FFF2-40B4-BE49-F238E27FC236}">
                <a16:creationId xmlns:a16="http://schemas.microsoft.com/office/drawing/2014/main" id="{DAE35B02-B0EC-3BCB-0192-6A5B766534EE}"/>
              </a:ext>
            </a:extLst>
          </p:cNvPr>
          <p:cNvSpPr txBox="1"/>
          <p:nvPr/>
        </p:nvSpPr>
        <p:spPr>
          <a:xfrm>
            <a:off x="9470649" y="4434112"/>
            <a:ext cx="2353529" cy="307777"/>
          </a:xfrm>
          <a:prstGeom prst="rect">
            <a:avLst/>
          </a:prstGeom>
          <a:noFill/>
        </p:spPr>
        <p:txBody>
          <a:bodyPr wrap="none" rtlCol="0">
            <a:spAutoFit/>
          </a:bodyPr>
          <a:lstStyle/>
          <a:p>
            <a:pPr algn="ctr">
              <a:spcBef>
                <a:spcPts val="600"/>
              </a:spcBef>
            </a:pPr>
            <a:r>
              <a:rPr lang="en-US" sz="1400" b="1" dirty="0" err="1">
                <a:latin typeface="+mj-lt"/>
              </a:rPr>
              <a:t>Sulphide</a:t>
            </a:r>
            <a:r>
              <a:rPr lang="en-US" sz="1400" b="1" dirty="0">
                <a:latin typeface="+mj-lt"/>
              </a:rPr>
              <a:t> Stress Cracking</a:t>
            </a:r>
          </a:p>
        </p:txBody>
      </p:sp>
      <p:pic>
        <p:nvPicPr>
          <p:cNvPr id="19" name="Picture 18">
            <a:extLst>
              <a:ext uri="{FF2B5EF4-FFF2-40B4-BE49-F238E27FC236}">
                <a16:creationId xmlns:a16="http://schemas.microsoft.com/office/drawing/2014/main" id="{84F53FB8-CBE7-31C9-4636-C1F0C9420EE3}"/>
              </a:ext>
            </a:extLst>
          </p:cNvPr>
          <p:cNvPicPr>
            <a:picLocks noChangeAspect="1"/>
          </p:cNvPicPr>
          <p:nvPr/>
        </p:nvPicPr>
        <p:blipFill>
          <a:blip r:embed="rId6" cstate="email">
            <a:grayscl/>
            <a:extLst>
              <a:ext uri="{28A0092B-C50C-407E-A947-70E740481C1C}">
                <a14:useLocalDpi xmlns:a14="http://schemas.microsoft.com/office/drawing/2010/main"/>
              </a:ext>
            </a:extLst>
          </a:blip>
          <a:stretch>
            <a:fillRect/>
          </a:stretch>
        </p:blipFill>
        <p:spPr>
          <a:xfrm>
            <a:off x="7235660" y="2521131"/>
            <a:ext cx="1887725" cy="1810646"/>
          </a:xfrm>
          <a:prstGeom prst="ellipse">
            <a:avLst/>
          </a:prstGeom>
          <a:ln>
            <a:noFill/>
          </a:ln>
          <a:effectLst>
            <a:softEdge rad="112500"/>
          </a:effectLst>
        </p:spPr>
      </p:pic>
      <p:sp>
        <p:nvSpPr>
          <p:cNvPr id="22" name="TextBox 21">
            <a:extLst>
              <a:ext uri="{FF2B5EF4-FFF2-40B4-BE49-F238E27FC236}">
                <a16:creationId xmlns:a16="http://schemas.microsoft.com/office/drawing/2014/main" id="{4A673BE2-5562-C282-768B-BD07BB9BDE93}"/>
              </a:ext>
            </a:extLst>
          </p:cNvPr>
          <p:cNvSpPr txBox="1"/>
          <p:nvPr/>
        </p:nvSpPr>
        <p:spPr>
          <a:xfrm>
            <a:off x="674533" y="4993849"/>
            <a:ext cx="10808181" cy="310341"/>
          </a:xfrm>
          <a:prstGeom prst="rect">
            <a:avLst/>
          </a:prstGeom>
          <a:noFill/>
        </p:spPr>
        <p:txBody>
          <a:bodyPr wrap="square">
            <a:spAutoFit/>
          </a:bodyPr>
          <a:lstStyle/>
          <a:p>
            <a:pPr marL="285750" indent="-285750">
              <a:lnSpc>
                <a:spcPts val="1707"/>
              </a:lnSpc>
              <a:buFont typeface="Arial" panose="020B0604020202020204" pitchFamily="34" charset="0"/>
              <a:buChar char="•"/>
            </a:pPr>
            <a:r>
              <a:rPr lang="en-GB" sz="1600" dirty="0">
                <a:latin typeface="+mj-lt"/>
                <a:ea typeface="Garet 1 Light"/>
                <a:cs typeface="Garet 1 Light"/>
                <a:sym typeface="Garet 1 Light"/>
              </a:rPr>
              <a:t>All associated with either </a:t>
            </a:r>
            <a:r>
              <a:rPr lang="en-GB" sz="1600" u="sng" dirty="0">
                <a:latin typeface="+mj-lt"/>
                <a:ea typeface="Garet 1 Light"/>
                <a:cs typeface="Garet 1 Light"/>
                <a:sym typeface="Garet 1 Light"/>
              </a:rPr>
              <a:t>environmental</a:t>
            </a:r>
            <a:r>
              <a:rPr lang="en-GB" sz="1600" dirty="0">
                <a:latin typeface="+mj-lt"/>
                <a:ea typeface="Garet 1 Light"/>
                <a:cs typeface="Garet 1 Light"/>
                <a:sym typeface="Garet 1 Light"/>
              </a:rPr>
              <a:t> or </a:t>
            </a:r>
            <a:r>
              <a:rPr lang="en-GB" sz="1600" u="sng" dirty="0">
                <a:latin typeface="+mj-lt"/>
                <a:ea typeface="Garet 1 Light"/>
                <a:cs typeface="Garet 1 Light"/>
                <a:sym typeface="Garet 1 Light"/>
              </a:rPr>
              <a:t>mechanical</a:t>
            </a:r>
            <a:r>
              <a:rPr lang="en-GB" sz="1600" dirty="0">
                <a:latin typeface="+mj-lt"/>
                <a:ea typeface="Garet 1 Light"/>
                <a:cs typeface="Garet 1 Light"/>
                <a:sym typeface="Garet 1 Light"/>
              </a:rPr>
              <a:t> growth mechanisms.</a:t>
            </a:r>
          </a:p>
        </p:txBody>
      </p:sp>
    </p:spTree>
    <p:extLst>
      <p:ext uri="{BB962C8B-B14F-4D97-AF65-F5344CB8AC3E}">
        <p14:creationId xmlns:p14="http://schemas.microsoft.com/office/powerpoint/2010/main" val="377584140"/>
      </p:ext>
    </p:extLst>
  </p:cSld>
  <p:clrMapOvr>
    <a:masterClrMapping/>
  </p:clrMapOvr>
</p:sld>
</file>

<file path=ppt/theme/theme1.xml><?xml version="1.0" encoding="utf-8"?>
<a:theme xmlns:a="http://schemas.openxmlformats.org/drawingml/2006/main" name="1_ROSEN Group">
  <a:themeElements>
    <a:clrScheme name="ROSEN Group Farben">
      <a:dk1>
        <a:srgbClr val="000000"/>
      </a:dk1>
      <a:lt1>
        <a:srgbClr val="FFFFFF"/>
      </a:lt1>
      <a:dk2>
        <a:srgbClr val="506491"/>
      </a:dk2>
      <a:lt2>
        <a:srgbClr val="375578"/>
      </a:lt2>
      <a:accent1>
        <a:srgbClr val="B4C8E6"/>
      </a:accent1>
      <a:accent2>
        <a:srgbClr val="1496D7"/>
      </a:accent2>
      <a:accent3>
        <a:srgbClr val="B9B9B9"/>
      </a:accent3>
      <a:accent4>
        <a:srgbClr val="E6E6E6"/>
      </a:accent4>
      <a:accent5>
        <a:srgbClr val="375578"/>
      </a:accent5>
      <a:accent6>
        <a:srgbClr val="506491"/>
      </a:accent6>
      <a:hlink>
        <a:srgbClr val="1496D7"/>
      </a:hlink>
      <a:folHlink>
        <a:srgbClr val="B4C8E6"/>
      </a:folHlink>
    </a:clrScheme>
    <a:fontScheme name="Rosen Group Gmb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75578"/>
        </a:solidFill>
        <a:ln>
          <a:noFill/>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5"/>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108000" bIns="0" rtlCol="0">
        <a:noAutofit/>
      </a:bodyPr>
      <a:lstStyle>
        <a:defPPr marL="0" marR="0" indent="0" algn="l" defTabSz="914400" rtl="0" eaLnBrk="1" fontAlgn="auto" latinLnBrk="0" hangingPunct="1">
          <a:lnSpc>
            <a:spcPct val="110000"/>
          </a:lnSpc>
          <a:spcBef>
            <a:spcPts val="0"/>
          </a:spcBef>
          <a:spcAft>
            <a:spcPts val="1200"/>
          </a:spcAft>
          <a:buClrTx/>
          <a:buSzPct val="90000"/>
          <a:buFontTx/>
          <a:buNone/>
          <a:tabLst/>
          <a:defRPr kumimoji="0" sz="1400" i="0" u="none" strike="noStrike" kern="1200" cap="none" spc="0" normalizeH="0" baseline="0" noProof="1" smtClean="0">
            <a:ln>
              <a:noFill/>
            </a:ln>
            <a:effectLst/>
            <a:uLnTx/>
            <a:uFillTx/>
            <a:ea typeface="+mn-ea"/>
            <a:cs typeface="+mn-cs"/>
          </a:defRPr>
        </a:defPPr>
      </a:lstStyle>
    </a:txDef>
  </a:objectDefaults>
  <a:extraClrSchemeLst/>
  <a:custClrLst>
    <a:custClr name="Nightblue">
      <a:srgbClr val="375578"/>
    </a:custClr>
    <a:custClr name="Distantblue">
      <a:srgbClr val="506491"/>
    </a:custClr>
    <a:custClr name="Pigeonblue">
      <a:srgbClr val="B4C8E6"/>
    </a:custClr>
    <a:custClr name="Cyan">
      <a:srgbClr val="1496D7"/>
    </a:custClr>
    <a:custClr name="Petrol">
      <a:srgbClr val="147D78"/>
    </a:custClr>
    <a:custClr name="Red Violet">
      <a:srgbClr val="914B7D"/>
    </a:custClr>
    <a:custClr name="Purple">
      <a:srgbClr val="5F1E78"/>
    </a:custClr>
    <a:custClr name="Yellow">
      <a:srgbClr val="FFF000"/>
    </a:custClr>
    <a:custClr name="Orange">
      <a:srgbClr val="FAAA00"/>
    </a:custClr>
    <a:custClr name="Green">
      <a:srgbClr val="7DAA32"/>
    </a:custClr>
    <a:custClr name="Light Green">
      <a:srgbClr val="C3D764"/>
    </a:custClr>
    <a:custClr name="Khaki">
      <a:srgbClr val="B4B48C"/>
    </a:custClr>
    <a:custClr name="Grey">
      <a:srgbClr val="B9B9B9"/>
    </a:custClr>
    <a:custClr name="Light Grey">
      <a:srgbClr val="E6E6E6"/>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ROSEN Dark Blue">
      <a:srgbClr val="232382"/>
    </a:custClr>
    <a:custClr name="ROSEN Red">
      <a:srgbClr val="B1162E"/>
    </a:custClr>
  </a:custClrLst>
  <a:extLst>
    <a:ext uri="{05A4C25C-085E-4340-85A3-A5531E510DB2}">
      <thm15:themeFamily xmlns:thm15="http://schemas.microsoft.com/office/thememl/2012/main" name="ROSEN Group" id="{565DBAE2-3DD4-4697-9C04-0CDB1DFE0D21}" vid="{895CD5BB-208F-4B4C-9EF8-9DF07DF12F09}"/>
    </a:ext>
  </a:extLst>
</a:theme>
</file>

<file path=ppt/theme/theme2.xml><?xml version="1.0" encoding="utf-8"?>
<a:theme xmlns:a="http://schemas.openxmlformats.org/drawingml/2006/main" name="Office Theme">
  <a:themeElements>
    <a:clrScheme name="Rosen Group">
      <a:dk1>
        <a:srgbClr val="000000"/>
      </a:dk1>
      <a:lt1>
        <a:srgbClr val="FFFFFF"/>
      </a:lt1>
      <a:dk2>
        <a:srgbClr val="375578"/>
      </a:dk2>
      <a:lt2>
        <a:srgbClr val="B4C8E6"/>
      </a:lt2>
      <a:accent1>
        <a:srgbClr val="506491"/>
      </a:accent1>
      <a:accent2>
        <a:srgbClr val="B4C8E6"/>
      </a:accent2>
      <a:accent3>
        <a:srgbClr val="506491"/>
      </a:accent3>
      <a:accent4>
        <a:srgbClr val="B4C8E6"/>
      </a:accent4>
      <a:accent5>
        <a:srgbClr val="506491"/>
      </a:accent5>
      <a:accent6>
        <a:srgbClr val="B4C8E6"/>
      </a:accent6>
      <a:hlink>
        <a:srgbClr val="506491"/>
      </a:hlink>
      <a:folHlink>
        <a:srgbClr val="B4C8E6"/>
      </a:folHlink>
    </a:clrScheme>
    <a:fontScheme name="Rosen Group Gmb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osen Group">
      <a:dk1>
        <a:srgbClr val="000000"/>
      </a:dk1>
      <a:lt1>
        <a:srgbClr val="FFFFFF"/>
      </a:lt1>
      <a:dk2>
        <a:srgbClr val="375578"/>
      </a:dk2>
      <a:lt2>
        <a:srgbClr val="B4C8E6"/>
      </a:lt2>
      <a:accent1>
        <a:srgbClr val="506491"/>
      </a:accent1>
      <a:accent2>
        <a:srgbClr val="B4C8E6"/>
      </a:accent2>
      <a:accent3>
        <a:srgbClr val="506491"/>
      </a:accent3>
      <a:accent4>
        <a:srgbClr val="B4C8E6"/>
      </a:accent4>
      <a:accent5>
        <a:srgbClr val="506491"/>
      </a:accent5>
      <a:accent6>
        <a:srgbClr val="B4C8E6"/>
      </a:accent6>
      <a:hlink>
        <a:srgbClr val="506491"/>
      </a:hlink>
      <a:folHlink>
        <a:srgbClr val="B4C8E6"/>
      </a:folHlink>
    </a:clrScheme>
    <a:fontScheme name="Rosen Group Gmb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84A000D41F0C4094085B74C5D81E10" ma:contentTypeVersion="1" ma:contentTypeDescription="Create a new document." ma:contentTypeScope="" ma:versionID="8b750ba013fbe57105679bf46727f696">
  <xsd:schema xmlns:xsd="http://www.w3.org/2001/XMLSchema" xmlns:xs="http://www.w3.org/2001/XMLSchema" xmlns:p="http://schemas.microsoft.com/office/2006/metadata/properties" xmlns:ns2="de3c29e4-aecf-4863-ac05-9a2afdd88e65" xmlns:ns3="69f17d5a-0476-4bd1-b038-a9aacf163cfe" targetNamespace="http://schemas.microsoft.com/office/2006/metadata/properties" ma:root="true" ma:fieldsID="85dbdaa290a724f7c7cebd5ee4bd0c3b" ns2:_="" ns3:_="">
    <xsd:import namespace="de3c29e4-aecf-4863-ac05-9a2afdd88e65"/>
    <xsd:import namespace="69f17d5a-0476-4bd1-b038-a9aacf163cfe"/>
    <xsd:element name="properties">
      <xsd:complexType>
        <xsd:sequence>
          <xsd:element name="documentManagement">
            <xsd:complexType>
              <xsd:all>
                <xsd:element ref="ns2:_dlc_DocId" minOccurs="0"/>
                <xsd:element ref="ns2:_dlc_DocIdUrl" minOccurs="0"/>
                <xsd:element ref="ns2:_dlc_DocIdPersistId" minOccurs="0"/>
                <xsd:element ref="ns3:Assignment_x0020_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3c29e4-aecf-4863-ac05-9a2afdd88e6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9f17d5a-0476-4bd1-b038-a9aacf163cfe" elementFormDefault="qualified">
    <xsd:import namespace="http://schemas.microsoft.com/office/2006/documentManagement/types"/>
    <xsd:import namespace="http://schemas.microsoft.com/office/infopath/2007/PartnerControls"/>
    <xsd:element name="Assignment_x0020_Tags" ma:index="11" nillable="true" ma:displayName="Assignment Tags" ma:list="UserInfo" ma:SearchPeopleOnly="false" ma:SharePointGroup="0" ma:internalName="Assignment_x0020_Tags"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ct:contentTypeSchema xmlns:ct="http://schemas.microsoft.com/office/2006/metadata/contentType" xmlns:ma="http://schemas.microsoft.com/office/2006/metadata/properties/metaAttributes" ct:_="" ma:_="" ma:contentTypeName="Document" ma:contentTypeID="0x01010026EDDDFEDB378842B63E9DD41EA67249" ma:contentTypeVersion="19" ma:contentTypeDescription="Create a new document." ma:contentTypeScope="" ma:versionID="fce70f538db2fa85adc4253ff493ebaf">
  <xsd:schema xmlns:xsd="http://www.w3.org/2001/XMLSchema" xmlns:xs="http://www.w3.org/2001/XMLSchema" xmlns:p="http://schemas.microsoft.com/office/2006/metadata/properties" xmlns:ns2="52f01d23-62d5-4131-88e9-8c04ec6d5a7e" xmlns:ns3="5b6aa8e6-81c7-49c3-a873-088f72d3c08e" xmlns:ns4="e35f1a1b-9455-4987-aeba-2c5d3ff84d62" targetNamespace="http://schemas.microsoft.com/office/2006/metadata/properties" ma:root="true" ma:fieldsID="2580750317ac4785fb51ca0153b78b0c" ns2:_="" ns3:_="" ns4:_="">
    <xsd:import namespace="52f01d23-62d5-4131-88e9-8c04ec6d5a7e"/>
    <xsd:import namespace="5b6aa8e6-81c7-49c3-a873-088f72d3c08e"/>
    <xsd:import namespace="e35f1a1b-9455-4987-aeba-2c5d3ff84d6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f01d23-62d5-4131-88e9-8c04ec6d5a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a7b88db-b703-4d04-81b7-e61a8f0436e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b6aa8e6-81c7-49c3-a873-088f72d3c08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35f1a1b-9455-4987-aeba-2c5d3ff84d62"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65044ba-0430-49f4-a201-87e7242bc9f6}" ma:internalName="TaxCatchAll" ma:showField="CatchAllData" ma:web="e35f1a1b-9455-4987-aeba-2c5d3ff84d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pc="http://schemas.microsoft.com/office/infopath/2007/PartnerControls" xmlns:xsi="http://www.w3.org/2001/XMLSchema-instance">
  <documentManagement>
    <TaxCatchAll xmlns="e35f1a1b-9455-4987-aeba-2c5d3ff84d62" xsi:nil="true"/>
    <lcf76f155ced4ddcb4097134ff3c332f xmlns="52f01d23-62d5-4131-88e9-8c04ec6d5a7e">
      <Terms xmlns="http://schemas.microsoft.com/office/infopath/2007/PartnerControls"/>
    </lcf76f155ced4ddcb4097134ff3c332f>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1945B3-906C-4EDE-A4E2-35B63B4832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3c29e4-aecf-4863-ac05-9a2afdd88e65"/>
    <ds:schemaRef ds:uri="69f17d5a-0476-4bd1-b038-a9aacf163c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155C7B-ADC1-434A-A5C4-9033FACC834A}"/>
</file>

<file path=customXml/itemProps3.xml><?xml version="1.0" encoding="utf-8"?>
<ds:datastoreItem xmlns:ds="http://schemas.openxmlformats.org/officeDocument/2006/customXml" ds:itemID="{F0904ACF-F105-4BCE-A4C6-847DAA550D68}">
  <ds:schemaRefs>
    <ds:schemaRef ds:uri="http://schemas.openxmlformats.org/package/2006/metadata/core-properties"/>
    <ds:schemaRef ds:uri="http://purl.org/dc/dcmitype/"/>
    <ds:schemaRef ds:uri="69f17d5a-0476-4bd1-b038-a9aacf163cfe"/>
    <ds:schemaRef ds:uri="http://schemas.microsoft.com/office/2006/documentManagement/types"/>
    <ds:schemaRef ds:uri="de3c29e4-aecf-4863-ac05-9a2afdd88e65"/>
    <ds:schemaRef ds:uri="http://schemas.microsoft.com/office/infopath/2007/PartnerControls"/>
    <ds:schemaRef ds:uri="http://www.w3.org/XML/1998/namespace"/>
    <ds:schemaRef ds:uri="http://schemas.microsoft.com/office/2006/metadata/properties"/>
    <ds:schemaRef ds:uri="http://purl.org/dc/terms/"/>
    <ds:schemaRef ds:uri="http://purl.org/dc/elements/1.1/"/>
  </ds:schemaRefs>
</ds:datastoreItem>
</file>

<file path=customXml/itemProps4.xml><?xml version="1.0" encoding="utf-8"?>
<ds:datastoreItem xmlns:ds="http://schemas.openxmlformats.org/officeDocument/2006/customXml" ds:itemID="{94A9DCBB-DF53-4495-8CD0-C0168EEF84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ROSEN</Template>
  <TotalTime>0</TotalTime>
  <Words>7780</Words>
  <Application>Microsoft Office PowerPoint</Application>
  <PresentationFormat>Widescreen</PresentationFormat>
  <Paragraphs>804</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 (body)</vt:lpstr>
      <vt:lpstr>Garet 1 Light</vt:lpstr>
      <vt:lpstr>Arial</vt:lpstr>
      <vt:lpstr>Calibri</vt:lpstr>
      <vt:lpstr>1_ROSEN Group</vt:lpstr>
      <vt:lpstr>PowerPoint Presentation</vt:lpstr>
      <vt:lpstr>Agenda  Finding the Needle in the Haystack</vt:lpstr>
      <vt:lpstr>Introduction  </vt:lpstr>
      <vt:lpstr>Introduction What is a crack?  </vt:lpstr>
      <vt:lpstr>What Causes Cracking? Without environmental assistance  </vt:lpstr>
      <vt:lpstr>What Causes Cracking? Without environmental assistance  </vt:lpstr>
      <vt:lpstr>What Causes Cracking? Environmental assistance – Stress Corrosion Cracking  </vt:lpstr>
      <vt:lpstr>What Causes Cracking? Environmental assistance – Hydrogen Induced Cracking  </vt:lpstr>
      <vt:lpstr>Pipeline Cracking Mechanisms Typical pipeline cracking mechanisms  </vt:lpstr>
      <vt:lpstr>Pipeline Cracking Mechanisms Typical pipeline cracking mechanisms  </vt:lpstr>
      <vt:lpstr>Pipeline Cracking Mechanisms Cracking Complications  </vt:lpstr>
      <vt:lpstr>Pipeline Cracking Mechanisms Cracking Complications  </vt:lpstr>
      <vt:lpstr>In-Line Inspection of Cracks How do I find cracks?  </vt:lpstr>
      <vt:lpstr>In-Line Inspection of Cracks Primary Technologies  </vt:lpstr>
      <vt:lpstr>In-Line Inspection of Cracks Electro-Magnetic Acoustic Transducer  </vt:lpstr>
      <vt:lpstr>In-Line Inspection of Cracks Ultrasonic Crack Detection  </vt:lpstr>
      <vt:lpstr>Crack Management How do I respond to the data?  </vt:lpstr>
      <vt:lpstr>Crack Management Multi-discipline framework approach  </vt:lpstr>
      <vt:lpstr>Crack Management Data gathering – building the picture  </vt:lpstr>
      <vt:lpstr>Crack Management Understanding the cracking threats  </vt:lpstr>
      <vt:lpstr>Crack Management Understanding the cracking threats  </vt:lpstr>
      <vt:lpstr>Crack Management Understanding the cracking threats  </vt:lpstr>
      <vt:lpstr>Crack Management System selection  </vt:lpstr>
      <vt:lpstr>Crack Management In-line inspection  </vt:lpstr>
      <vt:lpstr>Crack Management Screening and prioritisation of features  </vt:lpstr>
      <vt:lpstr>Crack Management Screening and prioritisation of features  </vt:lpstr>
      <vt:lpstr>Crack Management Screening and prioritisation of features  </vt:lpstr>
      <vt:lpstr>Crack Management Screening and prioritisation of features  </vt:lpstr>
      <vt:lpstr>Crack Management Screening and prioritisation of features  </vt:lpstr>
      <vt:lpstr>Crack Management Screening and prioritisation of features  </vt:lpstr>
      <vt:lpstr>Crack Management Management plan  </vt:lpstr>
      <vt:lpstr>Crack Management Conclusion  </vt:lpstr>
      <vt:lpstr>PowerPoint Presentation</vt:lpstr>
    </vt:vector>
  </TitlesOfParts>
  <Company>ROSEN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idaie.b</dc:creator>
  <cp:lastModifiedBy>Alex Hazeltine</cp:lastModifiedBy>
  <cp:revision>3418</cp:revision>
  <cp:lastPrinted>2025-03-13T10:46:07Z</cp:lastPrinted>
  <dcterms:created xsi:type="dcterms:W3CDTF">2012-09-05T07:01:52Z</dcterms:created>
  <dcterms:modified xsi:type="dcterms:W3CDTF">2025-03-18T00:16:21Z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0x01010026EDDDFEDB378842B63E9DD41EA67249</vt:lpwstr>
  </property>
  <property fmtid="{D5CDD505-2E9C-101B-9397-08002B2CF9AE}" pid="3" name="_dlc_DocIdItemGuid">
    <vt:lpwstr>e0119fd6-e1d8-4893-8c48-89325137e715</vt:lpwstr>
  </property>
  <property fmtid="{D5CDD505-2E9C-101B-9397-08002B2CF9AE}" pid="4" name="FileLeafRef">
    <vt:lpwstr>ROSEN General 16-9.pptx</vt:lpwstr>
  </property>
  <property fmtid="{D5CDD505-2E9C-101B-9397-08002B2CF9AE}" pid="5" name="Modified By">
    <vt:lpwstr>ROSENINSPECTION\AStockfleth</vt:lpwstr>
  </property>
  <property fmtid="{D5CDD505-2E9C-101B-9397-08002B2CF9AE}" pid="6" name="Created By">
    <vt:lpwstr>ROSENINSPECTION\AStockfleth</vt:lpwstr>
  </property>
  <property fmtid="{D5CDD505-2E9C-101B-9397-08002B2CF9AE}" pid="7" name="Misc">
    <vt:lpwstr/>
  </property>
  <property fmtid="{D5CDD505-2E9C-101B-9397-08002B2CF9AE}" pid="8" name="Language">
    <vt:lpwstr>29;#English|8cd0caa3-6bfe-4c42-bb72-166a747b8f6c</vt:lpwstr>
  </property>
  <property fmtid="{D5CDD505-2E9C-101B-9397-08002B2CF9AE}" pid="9" name="Portfolio">
    <vt:lpwstr/>
  </property>
  <property fmtid="{D5CDD505-2E9C-101B-9397-08002B2CF9AE}" pid="10" name="Content Classification">
    <vt:lpwstr/>
  </property>
  <property fmtid="{D5CDD505-2E9C-101B-9397-08002B2CF9AE}" pid="11" name="Document Type">
    <vt:lpwstr>78;#Presentation|e386a076-5324-4555-8ede-a0264fb8ffa6</vt:lpwstr>
  </property>
  <property fmtid="{D5CDD505-2E9C-101B-9397-08002B2CF9AE}" pid="12" name="Target Audience">
    <vt:lpwstr>43;#ROSEN Group|7679cb22-2727-425d-8c81-e8057dfbe281</vt:lpwstr>
  </property>
  <property fmtid="{D5CDD505-2E9C-101B-9397-08002B2CF9AE}" pid="13" name="Process Landscape">
    <vt:lpwstr/>
  </property>
  <property fmtid="{D5CDD505-2E9C-101B-9397-08002B2CF9AE}" pid="14" name="WorkflowChangePath">
    <vt:lpwstr>051bce67-0828-4c78-a19a-ace989a2fa22,4;</vt:lpwstr>
  </property>
</Properties>
</file>