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00" r:id="rId5"/>
  </p:sldMasterIdLst>
  <p:notesMasterIdLst>
    <p:notesMasterId r:id="rId14"/>
  </p:notesMasterIdLst>
  <p:sldIdLst>
    <p:sldId id="264" r:id="rId6"/>
    <p:sldId id="256" r:id="rId7"/>
    <p:sldId id="268" r:id="rId8"/>
    <p:sldId id="269" r:id="rId9"/>
    <p:sldId id="272" r:id="rId10"/>
    <p:sldId id="271" r:id="rId11"/>
    <p:sldId id="270" r:id="rId12"/>
    <p:sldId id="26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BA6"/>
    <a:srgbClr val="1027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D4C228-2B75-4E3A-9951-B50B5A067B25}" v="1" dt="2023-11-27T04:45:17.3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542" autoAdjust="0"/>
  </p:normalViewPr>
  <p:slideViewPr>
    <p:cSldViewPr snapToGrid="0">
      <p:cViewPr varScale="1">
        <p:scale>
          <a:sx n="150" d="100"/>
          <a:sy n="150" d="100"/>
        </p:scale>
        <p:origin x="62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k Dragar" userId="49674422-414b-427f-8040-c1ab06bf2737" providerId="ADAL" clId="{683D82AB-CD54-4C4E-8712-06CD12AAE5E7}"/>
    <pc:docChg chg="undo custSel addSld delSld modSld sldOrd">
      <pc:chgData name="Mark Dragar" userId="49674422-414b-427f-8040-c1ab06bf2737" providerId="ADAL" clId="{683D82AB-CD54-4C4E-8712-06CD12AAE5E7}" dt="2023-11-24T05:11:00.059" v="3122" actId="14100"/>
      <pc:docMkLst>
        <pc:docMk/>
      </pc:docMkLst>
      <pc:sldChg chg="modSp mod">
        <pc:chgData name="Mark Dragar" userId="49674422-414b-427f-8040-c1ab06bf2737" providerId="ADAL" clId="{683D82AB-CD54-4C4E-8712-06CD12AAE5E7}" dt="2023-11-24T03:49:26.751" v="2229" actId="20577"/>
        <pc:sldMkLst>
          <pc:docMk/>
          <pc:sldMk cId="1863125253" sldId="256"/>
        </pc:sldMkLst>
        <pc:spChg chg="mod">
          <ac:chgData name="Mark Dragar" userId="49674422-414b-427f-8040-c1ab06bf2737" providerId="ADAL" clId="{683D82AB-CD54-4C4E-8712-06CD12AAE5E7}" dt="2023-11-24T03:49:26.751" v="2229" actId="20577"/>
          <ac:spMkLst>
            <pc:docMk/>
            <pc:sldMk cId="1863125253" sldId="256"/>
            <ac:spMk id="3" creationId="{B163B2CC-535A-D233-A744-5DE226C0018D}"/>
          </ac:spMkLst>
        </pc:spChg>
      </pc:sldChg>
      <pc:sldChg chg="addSp modSp mod">
        <pc:chgData name="Mark Dragar" userId="49674422-414b-427f-8040-c1ab06bf2737" providerId="ADAL" clId="{683D82AB-CD54-4C4E-8712-06CD12AAE5E7}" dt="2023-11-22T07:30:16.279" v="2147" actId="14100"/>
        <pc:sldMkLst>
          <pc:docMk/>
          <pc:sldMk cId="1684424691" sldId="260"/>
        </pc:sldMkLst>
        <pc:spChg chg="add mod">
          <ac:chgData name="Mark Dragar" userId="49674422-414b-427f-8040-c1ab06bf2737" providerId="ADAL" clId="{683D82AB-CD54-4C4E-8712-06CD12AAE5E7}" dt="2023-11-22T07:30:16.279" v="2147" actId="14100"/>
          <ac:spMkLst>
            <pc:docMk/>
            <pc:sldMk cId="1684424691" sldId="260"/>
            <ac:spMk id="2" creationId="{317567C8-23D6-E88E-7511-4594E91A2C9F}"/>
          </ac:spMkLst>
        </pc:spChg>
      </pc:sldChg>
      <pc:sldChg chg="addSp modSp del mod modNotesTx">
        <pc:chgData name="Mark Dragar" userId="49674422-414b-427f-8040-c1ab06bf2737" providerId="ADAL" clId="{683D82AB-CD54-4C4E-8712-06CD12AAE5E7}" dt="2023-11-24T05:01:12.668" v="2814" actId="47"/>
        <pc:sldMkLst>
          <pc:docMk/>
          <pc:sldMk cId="868739713" sldId="261"/>
        </pc:sldMkLst>
        <pc:spChg chg="mod">
          <ac:chgData name="Mark Dragar" userId="49674422-414b-427f-8040-c1ab06bf2737" providerId="ADAL" clId="{683D82AB-CD54-4C4E-8712-06CD12AAE5E7}" dt="2023-11-24T04:52:09.593" v="2348" actId="20577"/>
          <ac:spMkLst>
            <pc:docMk/>
            <pc:sldMk cId="868739713" sldId="261"/>
            <ac:spMk id="2" creationId="{0CF9C99F-9D46-B598-7F7F-2D20B7E7FE0C}"/>
          </ac:spMkLst>
        </pc:spChg>
        <pc:spChg chg="mod">
          <ac:chgData name="Mark Dragar" userId="49674422-414b-427f-8040-c1ab06bf2737" providerId="ADAL" clId="{683D82AB-CD54-4C4E-8712-06CD12AAE5E7}" dt="2023-11-24T04:47:17.255" v="2269" actId="1076"/>
          <ac:spMkLst>
            <pc:docMk/>
            <pc:sldMk cId="868739713" sldId="261"/>
            <ac:spMk id="3" creationId="{D6444E96-E73B-1AC9-EC6E-8CD8B83FBD1C}"/>
          </ac:spMkLst>
        </pc:spChg>
        <pc:picChg chg="add mod">
          <ac:chgData name="Mark Dragar" userId="49674422-414b-427f-8040-c1ab06bf2737" providerId="ADAL" clId="{683D82AB-CD54-4C4E-8712-06CD12AAE5E7}" dt="2023-11-24T04:50:43.565" v="2284" actId="1076"/>
          <ac:picMkLst>
            <pc:docMk/>
            <pc:sldMk cId="868739713" sldId="261"/>
            <ac:picMk id="4" creationId="{AAFC53B7-61A4-9E62-22F4-1E0C04FDAD28}"/>
          </ac:picMkLst>
        </pc:picChg>
      </pc:sldChg>
      <pc:sldChg chg="del">
        <pc:chgData name="Mark Dragar" userId="49674422-414b-427f-8040-c1ab06bf2737" providerId="ADAL" clId="{683D82AB-CD54-4C4E-8712-06CD12AAE5E7}" dt="2023-11-22T07:28:39.044" v="2104" actId="47"/>
        <pc:sldMkLst>
          <pc:docMk/>
          <pc:sldMk cId="664680267" sldId="262"/>
        </pc:sldMkLst>
      </pc:sldChg>
      <pc:sldChg chg="addSp delSp modSp del mod">
        <pc:chgData name="Mark Dragar" userId="49674422-414b-427f-8040-c1ab06bf2737" providerId="ADAL" clId="{683D82AB-CD54-4C4E-8712-06CD12AAE5E7}" dt="2023-11-22T07:30:18.234" v="2148" actId="47"/>
        <pc:sldMkLst>
          <pc:docMk/>
          <pc:sldMk cId="3712696387" sldId="263"/>
        </pc:sldMkLst>
        <pc:spChg chg="mod">
          <ac:chgData name="Mark Dragar" userId="49674422-414b-427f-8040-c1ab06bf2737" providerId="ADAL" clId="{683D82AB-CD54-4C4E-8712-06CD12AAE5E7}" dt="2023-11-22T07:29:24.234" v="2119" actId="1076"/>
          <ac:spMkLst>
            <pc:docMk/>
            <pc:sldMk cId="3712696387" sldId="263"/>
            <ac:spMk id="2" creationId="{0CF9C99F-9D46-B598-7F7F-2D20B7E7FE0C}"/>
          </ac:spMkLst>
        </pc:spChg>
        <pc:spChg chg="del">
          <ac:chgData name="Mark Dragar" userId="49674422-414b-427f-8040-c1ab06bf2737" providerId="ADAL" clId="{683D82AB-CD54-4C4E-8712-06CD12AAE5E7}" dt="2023-11-22T07:28:52.989" v="2105" actId="478"/>
          <ac:spMkLst>
            <pc:docMk/>
            <pc:sldMk cId="3712696387" sldId="263"/>
            <ac:spMk id="3" creationId="{D6444E96-E73B-1AC9-EC6E-8CD8B83FBD1C}"/>
          </ac:spMkLst>
        </pc:spChg>
        <pc:spChg chg="add del mod">
          <ac:chgData name="Mark Dragar" userId="49674422-414b-427f-8040-c1ab06bf2737" providerId="ADAL" clId="{683D82AB-CD54-4C4E-8712-06CD12AAE5E7}" dt="2023-11-22T07:28:56.642" v="2106" actId="478"/>
          <ac:spMkLst>
            <pc:docMk/>
            <pc:sldMk cId="3712696387" sldId="263"/>
            <ac:spMk id="5" creationId="{4B3DEE1B-926D-E5BC-109B-367DF4946726}"/>
          </ac:spMkLst>
        </pc:spChg>
      </pc:sldChg>
      <pc:sldChg chg="del">
        <pc:chgData name="Mark Dragar" userId="49674422-414b-427f-8040-c1ab06bf2737" providerId="ADAL" clId="{683D82AB-CD54-4C4E-8712-06CD12AAE5E7}" dt="2023-11-22T07:29:28.811" v="2120" actId="47"/>
        <pc:sldMkLst>
          <pc:docMk/>
          <pc:sldMk cId="4028169718" sldId="266"/>
        </pc:sldMkLst>
      </pc:sldChg>
      <pc:sldChg chg="addSp modSp mod">
        <pc:chgData name="Mark Dragar" userId="49674422-414b-427f-8040-c1ab06bf2737" providerId="ADAL" clId="{683D82AB-CD54-4C4E-8712-06CD12AAE5E7}" dt="2023-11-24T04:29:11.453" v="2241" actId="20577"/>
        <pc:sldMkLst>
          <pc:docMk/>
          <pc:sldMk cId="2919485895" sldId="268"/>
        </pc:sldMkLst>
        <pc:spChg chg="mod">
          <ac:chgData name="Mark Dragar" userId="49674422-414b-427f-8040-c1ab06bf2737" providerId="ADAL" clId="{683D82AB-CD54-4C4E-8712-06CD12AAE5E7}" dt="2023-11-22T06:26:12.186" v="29" actId="20577"/>
          <ac:spMkLst>
            <pc:docMk/>
            <pc:sldMk cId="2919485895" sldId="268"/>
            <ac:spMk id="2" creationId="{620768D1-8832-76AD-FA6F-6FCC88036B89}"/>
          </ac:spMkLst>
        </pc:spChg>
        <pc:spChg chg="mod">
          <ac:chgData name="Mark Dragar" userId="49674422-414b-427f-8040-c1ab06bf2737" providerId="ADAL" clId="{683D82AB-CD54-4C4E-8712-06CD12AAE5E7}" dt="2023-11-22T06:30:38.829" v="269" actId="404"/>
          <ac:spMkLst>
            <pc:docMk/>
            <pc:sldMk cId="2919485895" sldId="268"/>
            <ac:spMk id="3" creationId="{1106CF26-7D9B-B3CF-22A0-6BE827A83C77}"/>
          </ac:spMkLst>
        </pc:spChg>
        <pc:spChg chg="add mod">
          <ac:chgData name="Mark Dragar" userId="49674422-414b-427f-8040-c1ab06bf2737" providerId="ADAL" clId="{683D82AB-CD54-4C4E-8712-06CD12AAE5E7}" dt="2023-11-22T06:36:12.715" v="572" actId="1035"/>
          <ac:spMkLst>
            <pc:docMk/>
            <pc:sldMk cId="2919485895" sldId="268"/>
            <ac:spMk id="4" creationId="{3562E774-DB0C-2E99-C608-4D07818D1D29}"/>
          </ac:spMkLst>
        </pc:spChg>
        <pc:spChg chg="add mod">
          <ac:chgData name="Mark Dragar" userId="49674422-414b-427f-8040-c1ab06bf2737" providerId="ADAL" clId="{683D82AB-CD54-4C4E-8712-06CD12AAE5E7}" dt="2023-11-24T04:29:11.453" v="2241" actId="20577"/>
          <ac:spMkLst>
            <pc:docMk/>
            <pc:sldMk cId="2919485895" sldId="268"/>
            <ac:spMk id="5" creationId="{697725CB-A157-DB9E-BCE3-0F6859257C8F}"/>
          </ac:spMkLst>
        </pc:spChg>
      </pc:sldChg>
      <pc:sldChg chg="addSp delSp modSp mod modNotesTx">
        <pc:chgData name="Mark Dragar" userId="49674422-414b-427f-8040-c1ab06bf2737" providerId="ADAL" clId="{683D82AB-CD54-4C4E-8712-06CD12AAE5E7}" dt="2023-11-24T04:50:10.131" v="2278" actId="14100"/>
        <pc:sldMkLst>
          <pc:docMk/>
          <pc:sldMk cId="1472095481" sldId="269"/>
        </pc:sldMkLst>
        <pc:spChg chg="add mod">
          <ac:chgData name="Mark Dragar" userId="49674422-414b-427f-8040-c1ab06bf2737" providerId="ADAL" clId="{683D82AB-CD54-4C4E-8712-06CD12AAE5E7}" dt="2023-11-24T04:49:49.316" v="2271" actId="1076"/>
          <ac:spMkLst>
            <pc:docMk/>
            <pc:sldMk cId="1472095481" sldId="269"/>
            <ac:spMk id="3" creationId="{7DFA9B8D-01AB-06C1-7E61-6B3EFFCD77AC}"/>
          </ac:spMkLst>
        </pc:spChg>
        <pc:spChg chg="add mod">
          <ac:chgData name="Mark Dragar" userId="49674422-414b-427f-8040-c1ab06bf2737" providerId="ADAL" clId="{683D82AB-CD54-4C4E-8712-06CD12AAE5E7}" dt="2023-11-24T04:49:49.316" v="2271" actId="1076"/>
          <ac:spMkLst>
            <pc:docMk/>
            <pc:sldMk cId="1472095481" sldId="269"/>
            <ac:spMk id="4" creationId="{6D7B849A-E1B0-65E1-40E3-3E7F1D33DB3E}"/>
          </ac:spMkLst>
        </pc:spChg>
        <pc:spChg chg="add mod">
          <ac:chgData name="Mark Dragar" userId="49674422-414b-427f-8040-c1ab06bf2737" providerId="ADAL" clId="{683D82AB-CD54-4C4E-8712-06CD12AAE5E7}" dt="2023-11-24T04:50:10.131" v="2278" actId="14100"/>
          <ac:spMkLst>
            <pc:docMk/>
            <pc:sldMk cId="1472095481" sldId="269"/>
            <ac:spMk id="5" creationId="{5D08406A-7EDA-E76C-6458-76C550F0458D}"/>
          </ac:spMkLst>
        </pc:spChg>
        <pc:spChg chg="mod">
          <ac:chgData name="Mark Dragar" userId="49674422-414b-427f-8040-c1ab06bf2737" providerId="ADAL" clId="{683D82AB-CD54-4C4E-8712-06CD12AAE5E7}" dt="2023-11-22T06:37:35.622" v="599" actId="20577"/>
          <ac:spMkLst>
            <pc:docMk/>
            <pc:sldMk cId="1472095481" sldId="269"/>
            <ac:spMk id="6" creationId="{136B3212-2015-F858-7A74-9D28D5C44C42}"/>
          </ac:spMkLst>
        </pc:spChg>
        <pc:spChg chg="mod">
          <ac:chgData name="Mark Dragar" userId="49674422-414b-427f-8040-c1ab06bf2737" providerId="ADAL" clId="{683D82AB-CD54-4C4E-8712-06CD12AAE5E7}" dt="2023-11-24T04:44:00.234" v="2267" actId="20577"/>
          <ac:spMkLst>
            <pc:docMk/>
            <pc:sldMk cId="1472095481" sldId="269"/>
            <ac:spMk id="7" creationId="{2CDEC255-2732-76A1-EE3E-7414FF982848}"/>
          </ac:spMkLst>
        </pc:spChg>
        <pc:spChg chg="add mod">
          <ac:chgData name="Mark Dragar" userId="49674422-414b-427f-8040-c1ab06bf2737" providerId="ADAL" clId="{683D82AB-CD54-4C4E-8712-06CD12AAE5E7}" dt="2023-11-24T04:49:49.316" v="2271" actId="1076"/>
          <ac:spMkLst>
            <pc:docMk/>
            <pc:sldMk cId="1472095481" sldId="269"/>
            <ac:spMk id="10" creationId="{324A6DEF-8D0F-E740-A855-BC2747FF4D0B}"/>
          </ac:spMkLst>
        </pc:spChg>
        <pc:picChg chg="add del mod">
          <ac:chgData name="Mark Dragar" userId="49674422-414b-427f-8040-c1ab06bf2737" providerId="ADAL" clId="{683D82AB-CD54-4C4E-8712-06CD12AAE5E7}" dt="2023-11-24T04:49:41.853" v="2270" actId="21"/>
          <ac:picMkLst>
            <pc:docMk/>
            <pc:sldMk cId="1472095481" sldId="269"/>
            <ac:picMk id="9" creationId="{DBEE709C-4796-2101-3D0E-3A5E41DEDBA5}"/>
          </ac:picMkLst>
        </pc:picChg>
      </pc:sldChg>
      <pc:sldChg chg="addSp modSp add mod">
        <pc:chgData name="Mark Dragar" userId="49674422-414b-427f-8040-c1ab06bf2737" providerId="ADAL" clId="{683D82AB-CD54-4C4E-8712-06CD12AAE5E7}" dt="2023-11-24T05:11:00.059" v="3122" actId="14100"/>
        <pc:sldMkLst>
          <pc:docMk/>
          <pc:sldMk cId="659271377" sldId="270"/>
        </pc:sldMkLst>
        <pc:spChg chg="mod">
          <ac:chgData name="Mark Dragar" userId="49674422-414b-427f-8040-c1ab06bf2737" providerId="ADAL" clId="{683D82AB-CD54-4C4E-8712-06CD12AAE5E7}" dt="2023-11-24T04:53:04.753" v="2405" actId="20577"/>
          <ac:spMkLst>
            <pc:docMk/>
            <pc:sldMk cId="659271377" sldId="270"/>
            <ac:spMk id="2" creationId="{0CF9C99F-9D46-B598-7F7F-2D20B7E7FE0C}"/>
          </ac:spMkLst>
        </pc:spChg>
        <pc:spChg chg="mod">
          <ac:chgData name="Mark Dragar" userId="49674422-414b-427f-8040-c1ab06bf2737" providerId="ADAL" clId="{683D82AB-CD54-4C4E-8712-06CD12AAE5E7}" dt="2023-11-24T05:08:09.966" v="3076" actId="20577"/>
          <ac:spMkLst>
            <pc:docMk/>
            <pc:sldMk cId="659271377" sldId="270"/>
            <ac:spMk id="3" creationId="{D6444E96-E73B-1AC9-EC6E-8CD8B83FBD1C}"/>
          </ac:spMkLst>
        </pc:spChg>
        <pc:spChg chg="add mod">
          <ac:chgData name="Mark Dragar" userId="49674422-414b-427f-8040-c1ab06bf2737" providerId="ADAL" clId="{683D82AB-CD54-4C4E-8712-06CD12AAE5E7}" dt="2023-11-24T05:11:00.059" v="3122" actId="14100"/>
          <ac:spMkLst>
            <pc:docMk/>
            <pc:sldMk cId="659271377" sldId="270"/>
            <ac:spMk id="5" creationId="{2FC1B136-C31E-777F-3772-E7D6A4EC510D}"/>
          </ac:spMkLst>
        </pc:spChg>
      </pc:sldChg>
      <pc:sldChg chg="add del">
        <pc:chgData name="Mark Dragar" userId="49674422-414b-427f-8040-c1ab06bf2737" providerId="ADAL" clId="{683D82AB-CD54-4C4E-8712-06CD12AAE5E7}" dt="2023-11-22T06:36:39.261" v="575" actId="47"/>
        <pc:sldMkLst>
          <pc:docMk/>
          <pc:sldMk cId="1498551315" sldId="270"/>
        </pc:sldMkLst>
      </pc:sldChg>
      <pc:sldChg chg="addSp modSp add mod">
        <pc:chgData name="Mark Dragar" userId="49674422-414b-427f-8040-c1ab06bf2737" providerId="ADAL" clId="{683D82AB-CD54-4C4E-8712-06CD12AAE5E7}" dt="2023-11-24T05:10:40.260" v="3119" actId="1582"/>
        <pc:sldMkLst>
          <pc:docMk/>
          <pc:sldMk cId="1718192065" sldId="271"/>
        </pc:sldMkLst>
        <pc:spChg chg="mod">
          <ac:chgData name="Mark Dragar" userId="49674422-414b-427f-8040-c1ab06bf2737" providerId="ADAL" clId="{683D82AB-CD54-4C4E-8712-06CD12AAE5E7}" dt="2023-11-24T04:52:52.096" v="2372" actId="20577"/>
          <ac:spMkLst>
            <pc:docMk/>
            <pc:sldMk cId="1718192065" sldId="271"/>
            <ac:spMk id="2" creationId="{0CF9C99F-9D46-B598-7F7F-2D20B7E7FE0C}"/>
          </ac:spMkLst>
        </pc:spChg>
        <pc:spChg chg="mod">
          <ac:chgData name="Mark Dragar" userId="49674422-414b-427f-8040-c1ab06bf2737" providerId="ADAL" clId="{683D82AB-CD54-4C4E-8712-06CD12AAE5E7}" dt="2023-11-24T05:04:03.143" v="2910" actId="20577"/>
          <ac:spMkLst>
            <pc:docMk/>
            <pc:sldMk cId="1718192065" sldId="271"/>
            <ac:spMk id="3" creationId="{D6444E96-E73B-1AC9-EC6E-8CD8B83FBD1C}"/>
          </ac:spMkLst>
        </pc:spChg>
        <pc:spChg chg="add mod">
          <ac:chgData name="Mark Dragar" userId="49674422-414b-427f-8040-c1ab06bf2737" providerId="ADAL" clId="{683D82AB-CD54-4C4E-8712-06CD12AAE5E7}" dt="2023-11-24T04:52:35.371" v="2351" actId="1076"/>
          <ac:spMkLst>
            <pc:docMk/>
            <pc:sldMk cId="1718192065" sldId="271"/>
            <ac:spMk id="5" creationId="{41146CBC-DDC3-9F9C-429B-4204F4481A4F}"/>
          </ac:spMkLst>
        </pc:spChg>
        <pc:spChg chg="add mod">
          <ac:chgData name="Mark Dragar" userId="49674422-414b-427f-8040-c1ab06bf2737" providerId="ADAL" clId="{683D82AB-CD54-4C4E-8712-06CD12AAE5E7}" dt="2023-11-24T05:08:24.113" v="3101" actId="20577"/>
          <ac:spMkLst>
            <pc:docMk/>
            <pc:sldMk cId="1718192065" sldId="271"/>
            <ac:spMk id="6" creationId="{3B1658F5-136D-1E54-8458-C9408FCC9E74}"/>
          </ac:spMkLst>
        </pc:spChg>
        <pc:spChg chg="add mod">
          <ac:chgData name="Mark Dragar" userId="49674422-414b-427f-8040-c1ab06bf2737" providerId="ADAL" clId="{683D82AB-CD54-4C4E-8712-06CD12AAE5E7}" dt="2023-11-24T05:10:40.260" v="3119" actId="1582"/>
          <ac:spMkLst>
            <pc:docMk/>
            <pc:sldMk cId="1718192065" sldId="271"/>
            <ac:spMk id="7" creationId="{A5DDB324-06B7-B3EA-D85D-1F1068BB1648}"/>
          </ac:spMkLst>
        </pc:spChg>
      </pc:sldChg>
      <pc:sldChg chg="addSp modSp add mod ord">
        <pc:chgData name="Mark Dragar" userId="49674422-414b-427f-8040-c1ab06bf2737" providerId="ADAL" clId="{683D82AB-CD54-4C4E-8712-06CD12AAE5E7}" dt="2023-11-24T05:10:10.116" v="3115" actId="14100"/>
        <pc:sldMkLst>
          <pc:docMk/>
          <pc:sldMk cId="3224735916" sldId="272"/>
        </pc:sldMkLst>
        <pc:spChg chg="mod">
          <ac:chgData name="Mark Dragar" userId="49674422-414b-427f-8040-c1ab06bf2737" providerId="ADAL" clId="{683D82AB-CD54-4C4E-8712-06CD12AAE5E7}" dt="2023-11-24T04:51:41.739" v="2316" actId="20577"/>
          <ac:spMkLst>
            <pc:docMk/>
            <pc:sldMk cId="3224735916" sldId="272"/>
            <ac:spMk id="2" creationId="{0CF9C99F-9D46-B598-7F7F-2D20B7E7FE0C}"/>
          </ac:spMkLst>
        </pc:spChg>
        <pc:spChg chg="mod">
          <ac:chgData name="Mark Dragar" userId="49674422-414b-427f-8040-c1ab06bf2737" providerId="ADAL" clId="{683D82AB-CD54-4C4E-8712-06CD12AAE5E7}" dt="2023-11-24T04:56:48.142" v="2662" actId="20577"/>
          <ac:spMkLst>
            <pc:docMk/>
            <pc:sldMk cId="3224735916" sldId="272"/>
            <ac:spMk id="3" creationId="{D6444E96-E73B-1AC9-EC6E-8CD8B83FBD1C}"/>
          </ac:spMkLst>
        </pc:spChg>
        <pc:spChg chg="add mod">
          <ac:chgData name="Mark Dragar" userId="49674422-414b-427f-8040-c1ab06bf2737" providerId="ADAL" clId="{683D82AB-CD54-4C4E-8712-06CD12AAE5E7}" dt="2023-11-24T04:59:10.177" v="2709" actId="1036"/>
          <ac:spMkLst>
            <pc:docMk/>
            <pc:sldMk cId="3224735916" sldId="272"/>
            <ac:spMk id="5" creationId="{A658E11A-EA08-8DFF-2410-4BD37FB76DA8}"/>
          </ac:spMkLst>
        </pc:spChg>
        <pc:spChg chg="add mod">
          <ac:chgData name="Mark Dragar" userId="49674422-414b-427f-8040-c1ab06bf2737" providerId="ADAL" clId="{683D82AB-CD54-4C4E-8712-06CD12AAE5E7}" dt="2023-11-24T05:00:59.590" v="2813" actId="20577"/>
          <ac:spMkLst>
            <pc:docMk/>
            <pc:sldMk cId="3224735916" sldId="272"/>
            <ac:spMk id="6" creationId="{F3171DD6-F398-F796-AB5E-D1F8278224EA}"/>
          </ac:spMkLst>
        </pc:spChg>
        <pc:cxnChg chg="add mod">
          <ac:chgData name="Mark Dragar" userId="49674422-414b-427f-8040-c1ab06bf2737" providerId="ADAL" clId="{683D82AB-CD54-4C4E-8712-06CD12AAE5E7}" dt="2023-11-24T05:09:10.435" v="3104" actId="1582"/>
          <ac:cxnSpMkLst>
            <pc:docMk/>
            <pc:sldMk cId="3224735916" sldId="272"/>
            <ac:cxnSpMk id="8" creationId="{53C80B28-B939-D5A3-3A8B-AB75ECFA7F1B}"/>
          </ac:cxnSpMkLst>
        </pc:cxnChg>
        <pc:cxnChg chg="add mod">
          <ac:chgData name="Mark Dragar" userId="49674422-414b-427f-8040-c1ab06bf2737" providerId="ADAL" clId="{683D82AB-CD54-4C4E-8712-06CD12AAE5E7}" dt="2023-11-24T05:09:24.633" v="3106" actId="14100"/>
          <ac:cxnSpMkLst>
            <pc:docMk/>
            <pc:sldMk cId="3224735916" sldId="272"/>
            <ac:cxnSpMk id="9" creationId="{335F8B48-4733-96BC-5A95-23B36725472A}"/>
          </ac:cxnSpMkLst>
        </pc:cxnChg>
        <pc:cxnChg chg="add mod">
          <ac:chgData name="Mark Dragar" userId="49674422-414b-427f-8040-c1ab06bf2737" providerId="ADAL" clId="{683D82AB-CD54-4C4E-8712-06CD12AAE5E7}" dt="2023-11-24T05:09:37.241" v="3109" actId="14100"/>
          <ac:cxnSpMkLst>
            <pc:docMk/>
            <pc:sldMk cId="3224735916" sldId="272"/>
            <ac:cxnSpMk id="11" creationId="{2FF8E3CA-E403-EEC7-D3C0-F21F80FB6C79}"/>
          </ac:cxnSpMkLst>
        </pc:cxnChg>
        <pc:cxnChg chg="add mod">
          <ac:chgData name="Mark Dragar" userId="49674422-414b-427f-8040-c1ab06bf2737" providerId="ADAL" clId="{683D82AB-CD54-4C4E-8712-06CD12AAE5E7}" dt="2023-11-24T05:09:51.074" v="3111" actId="14100"/>
          <ac:cxnSpMkLst>
            <pc:docMk/>
            <pc:sldMk cId="3224735916" sldId="272"/>
            <ac:cxnSpMk id="14" creationId="{9BF7C95A-0555-CEE3-C319-044129E49BDC}"/>
          </ac:cxnSpMkLst>
        </pc:cxnChg>
        <pc:cxnChg chg="add mod">
          <ac:chgData name="Mark Dragar" userId="49674422-414b-427f-8040-c1ab06bf2737" providerId="ADAL" clId="{683D82AB-CD54-4C4E-8712-06CD12AAE5E7}" dt="2023-11-24T05:10:02.346" v="3113" actId="14100"/>
          <ac:cxnSpMkLst>
            <pc:docMk/>
            <pc:sldMk cId="3224735916" sldId="272"/>
            <ac:cxnSpMk id="16" creationId="{AEA354B9-4A19-A91C-663C-CF27913EE674}"/>
          </ac:cxnSpMkLst>
        </pc:cxnChg>
        <pc:cxnChg chg="add mod">
          <ac:chgData name="Mark Dragar" userId="49674422-414b-427f-8040-c1ab06bf2737" providerId="ADAL" clId="{683D82AB-CD54-4C4E-8712-06CD12AAE5E7}" dt="2023-11-24T05:10:10.116" v="3115" actId="14100"/>
          <ac:cxnSpMkLst>
            <pc:docMk/>
            <pc:sldMk cId="3224735916" sldId="272"/>
            <ac:cxnSpMk id="18" creationId="{5E697520-57FD-FAFF-02B7-2CB9BB6ACDD9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3B6F1E-37B5-448E-9DE0-C96008CA6880}" type="datetimeFigureOut">
              <a:rPr lang="en-AU" smtClean="0"/>
              <a:t>27/11/2023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E2C763-5308-4188-A577-CA50EB3F5CC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98547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2C763-5308-4188-A577-CA50EB3F5CCA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46481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2C763-5308-4188-A577-CA50EB3F5CCA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766468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2C763-5308-4188-A577-CA50EB3F5CCA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647970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2C763-5308-4188-A577-CA50EB3F5CCA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867122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2C763-5308-4188-A577-CA50EB3F5CCA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376261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2C763-5308-4188-A577-CA50EB3F5CCA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28064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rgbClr val="009B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8FEC7E-4CE0-4745-A2E3-631C47171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27/11/2023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2B270B-169B-42E9-86DA-E50DE0262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5DAC9A-B428-F5CA-0020-53CB78B20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E3AB880-C31C-9802-53CA-4AE62371F18D}"/>
              </a:ext>
            </a:extLst>
          </p:cNvPr>
          <p:cNvSpPr/>
          <p:nvPr userDrawn="1"/>
        </p:nvSpPr>
        <p:spPr>
          <a:xfrm>
            <a:off x="2400300" y="3784599"/>
            <a:ext cx="7429500" cy="2234767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83EDCD7-3A3F-A642-14C3-FBBEC5C69960}"/>
              </a:ext>
            </a:extLst>
          </p:cNvPr>
          <p:cNvSpPr/>
          <p:nvPr userDrawn="1"/>
        </p:nvSpPr>
        <p:spPr>
          <a:xfrm>
            <a:off x="2400300" y="1581006"/>
            <a:ext cx="7429500" cy="2234767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5AF670-4F29-4FF4-B1AA-D8EC4FFD4D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1400" y="3652260"/>
            <a:ext cx="7569200" cy="1744519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961D5F-0AC1-E55C-A108-F2967C0CA5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11400" y="5491741"/>
            <a:ext cx="7480300" cy="59588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pic>
        <p:nvPicPr>
          <p:cNvPr id="19" name="Picture 18" descr="Logo  Description automatically generated">
            <a:extLst>
              <a:ext uri="{FF2B5EF4-FFF2-40B4-BE49-F238E27FC236}">
                <a16:creationId xmlns:a16="http://schemas.microsoft.com/office/drawing/2014/main" id="{9B493AF9-0A7F-0451-868A-F108922612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5300" y="3894139"/>
            <a:ext cx="1041400" cy="60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507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DFCFB-04C5-D49A-E7A6-5105565DD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50FA1E-8ACE-0704-D8D9-5BFB7631B3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889CEA-D61C-7438-0AB7-807B1CC01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27/11/2023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E4BEB0-9199-85BD-2A29-A1D6929B3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734DDA-982C-03A3-7724-3C4DB39A6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91901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19BA9A0-7CCC-5197-990A-972843E69A77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027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1708" y="14902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5999" y="0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281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0DE58CAA-3EC0-B790-4D70-A8A6580405C3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122126" y="0"/>
            <a:ext cx="6069874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2351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07463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19BA9A0-7CCC-5197-990A-972843E69A77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027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1708" y="14902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5999" y="0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281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2351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ground, outdoor, sky, dirt  Description automatically generated">
            <a:extLst>
              <a:ext uri="{FF2B5EF4-FFF2-40B4-BE49-F238E27FC236}">
                <a16:creationId xmlns:a16="http://schemas.microsoft.com/office/drawing/2014/main" id="{47F7AB2B-278A-652F-2108-D06A629FFE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9089" y="1"/>
            <a:ext cx="6072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129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19BA9A0-7CCC-5197-990A-972843E69A77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027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1708" y="14902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5999" y="0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281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2351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outdoor  Description automatically generated">
            <a:extLst>
              <a:ext uri="{FF2B5EF4-FFF2-40B4-BE49-F238E27FC236}">
                <a16:creationId xmlns:a16="http://schemas.microsoft.com/office/drawing/2014/main" id="{621BF192-1818-815C-1CD0-4E1AB863B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9089" y="0"/>
            <a:ext cx="6072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2137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19BA9A0-7CCC-5197-990A-972843E69A77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027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1708" y="14902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5999" y="0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281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2351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close  Description automatically generated">
            <a:extLst>
              <a:ext uri="{FF2B5EF4-FFF2-40B4-BE49-F238E27FC236}">
                <a16:creationId xmlns:a16="http://schemas.microsoft.com/office/drawing/2014/main" id="{C3476D29-A889-2B76-57E0-6CD0D7AEE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9089" y="0"/>
            <a:ext cx="60729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6477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1708" y="14902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5999" y="0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281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0DE58CAA-3EC0-B790-4D70-A8A6580405C3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122126" y="0"/>
            <a:ext cx="6069874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2351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33321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1708" y="14902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5999" y="0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281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2351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ground, outdoor, sky, dirt  Description automatically generated">
            <a:extLst>
              <a:ext uri="{FF2B5EF4-FFF2-40B4-BE49-F238E27FC236}">
                <a16:creationId xmlns:a16="http://schemas.microsoft.com/office/drawing/2014/main" id="{47F7AB2B-278A-652F-2108-D06A629FFE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9089" y="1"/>
            <a:ext cx="6072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1735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1708" y="14902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5999" y="0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281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2351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outdoor  Description automatically generated">
            <a:extLst>
              <a:ext uri="{FF2B5EF4-FFF2-40B4-BE49-F238E27FC236}">
                <a16:creationId xmlns:a16="http://schemas.microsoft.com/office/drawing/2014/main" id="{621BF192-1818-815C-1CD0-4E1AB863B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9089" y="0"/>
            <a:ext cx="6072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3723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1708" y="14902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5999" y="0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281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2351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close  Description automatically generated">
            <a:extLst>
              <a:ext uri="{FF2B5EF4-FFF2-40B4-BE49-F238E27FC236}">
                <a16:creationId xmlns:a16="http://schemas.microsoft.com/office/drawing/2014/main" id="{C3476D29-A889-2B76-57E0-6CD0D7AEE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9089" y="0"/>
            <a:ext cx="60729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7365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19BA9A0-7CCC-5197-990A-972843E69A77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027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7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1808" y="14521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6000" y="-48491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6377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8447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3611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sky, outdoor  Description automatically generated">
            <a:extLst>
              <a:ext uri="{FF2B5EF4-FFF2-40B4-BE49-F238E27FC236}">
                <a16:creationId xmlns:a16="http://schemas.microsoft.com/office/drawing/2014/main" id="{C9CF9BC6-9E06-A9D4-9AF2-2A568035F8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8FEC7E-4CE0-4745-A2E3-631C47171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27/11/2023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2B270B-169B-42E9-86DA-E50DE0262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5DAC9A-B428-F5CA-0020-53CB78B20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E3AB880-C31C-9802-53CA-4AE62371F18D}"/>
              </a:ext>
            </a:extLst>
          </p:cNvPr>
          <p:cNvSpPr/>
          <p:nvPr userDrawn="1"/>
        </p:nvSpPr>
        <p:spPr>
          <a:xfrm>
            <a:off x="2400300" y="3784599"/>
            <a:ext cx="7429500" cy="2234767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83EDCD7-3A3F-A642-14C3-FBBEC5C69960}"/>
              </a:ext>
            </a:extLst>
          </p:cNvPr>
          <p:cNvSpPr/>
          <p:nvPr userDrawn="1"/>
        </p:nvSpPr>
        <p:spPr>
          <a:xfrm>
            <a:off x="2400300" y="1581006"/>
            <a:ext cx="7429500" cy="2234767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5AF670-4F29-4FF4-B1AA-D8EC4FFD4D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1400" y="3652260"/>
            <a:ext cx="7569200" cy="1744519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961D5F-0AC1-E55C-A108-F2967C0CA5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11400" y="5491741"/>
            <a:ext cx="7480300" cy="59588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pic>
        <p:nvPicPr>
          <p:cNvPr id="19" name="Picture 18" descr="Logo  Description automatically generated">
            <a:extLst>
              <a:ext uri="{FF2B5EF4-FFF2-40B4-BE49-F238E27FC236}">
                <a16:creationId xmlns:a16="http://schemas.microsoft.com/office/drawing/2014/main" id="{9B493AF9-0A7F-0451-868A-F108922612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5300" y="3894139"/>
            <a:ext cx="1041400" cy="60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7605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  Description automatically generated">
            <a:extLst>
              <a:ext uri="{FF2B5EF4-FFF2-40B4-BE49-F238E27FC236}">
                <a16:creationId xmlns:a16="http://schemas.microsoft.com/office/drawing/2014/main" id="{04A38424-A468-E26C-0022-872400FE4C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6417728" cy="685800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19BA9A0-7CCC-5197-990A-972843E69A77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027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7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1808" y="14521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6000" y="-48491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6377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8447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79535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sky, sandy  Description automatically generated">
            <a:extLst>
              <a:ext uri="{FF2B5EF4-FFF2-40B4-BE49-F238E27FC236}">
                <a16:creationId xmlns:a16="http://schemas.microsoft.com/office/drawing/2014/main" id="{7A26173B-A0F1-925A-58A6-86F1F64E81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48492"/>
            <a:ext cx="10359737" cy="690649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19BA9A0-7CCC-5197-990A-972843E69A77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027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7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1808" y="14521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6000" y="-48491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6377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8447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97332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wo people wearing hardhats looking at a piece of paper  Description automatically generated with medium confidence">
            <a:extLst>
              <a:ext uri="{FF2B5EF4-FFF2-40B4-BE49-F238E27FC236}">
                <a16:creationId xmlns:a16="http://schemas.microsoft.com/office/drawing/2014/main" id="{0A27C901-CFE2-C3E0-B7BD-BA54BFCF63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307"/>
            <a:ext cx="6285607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19BA9A0-7CCC-5197-990A-972843E69A77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027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7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1808" y="14521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6000" y="-48491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6377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8447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25710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7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1808" y="14521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6000" y="-48491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6377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8447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71611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  Description automatically generated">
            <a:extLst>
              <a:ext uri="{FF2B5EF4-FFF2-40B4-BE49-F238E27FC236}">
                <a16:creationId xmlns:a16="http://schemas.microsoft.com/office/drawing/2014/main" id="{04A38424-A468-E26C-0022-872400FE4C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6096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7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1808" y="14521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6000" y="-48491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6377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8447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5068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sky, sandy  Description automatically generated">
            <a:extLst>
              <a:ext uri="{FF2B5EF4-FFF2-40B4-BE49-F238E27FC236}">
                <a16:creationId xmlns:a16="http://schemas.microsoft.com/office/drawing/2014/main" id="{7A26173B-A0F1-925A-58A6-86F1F64E81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4246"/>
            <a:ext cx="6096000" cy="69064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7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1808" y="14521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6000" y="-48491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6377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8447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47865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wo people wearing hardhats looking at a piece of paper  Description automatically generated with medium confidence">
            <a:extLst>
              <a:ext uri="{FF2B5EF4-FFF2-40B4-BE49-F238E27FC236}">
                <a16:creationId xmlns:a16="http://schemas.microsoft.com/office/drawing/2014/main" id="{0A27C901-CFE2-C3E0-B7BD-BA54BFCF63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307"/>
            <a:ext cx="6096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7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1808" y="14521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6000" y="-48491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6377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8447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69416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975BC76-DD66-A84C-562C-5E96AAD7B425}"/>
              </a:ext>
            </a:extLst>
          </p:cNvPr>
          <p:cNvSpPr/>
          <p:nvPr userDrawn="1"/>
        </p:nvSpPr>
        <p:spPr>
          <a:xfrm>
            <a:off x="281708" y="486136"/>
            <a:ext cx="5555672" cy="6056526"/>
          </a:xfrm>
          <a:prstGeom prst="rect">
            <a:avLst/>
          </a:prstGeom>
          <a:solidFill>
            <a:srgbClr val="102758"/>
          </a:solidFill>
          <a:ln w="57150">
            <a:solidFill>
              <a:srgbClr val="009B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0DE58CAA-3EC0-B790-4D70-A8A6580405C3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77" y="913968"/>
            <a:ext cx="5190310" cy="480724"/>
          </a:xfrm>
        </p:spPr>
        <p:txBody>
          <a:bodyPr anchor="t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3178" y="1730088"/>
            <a:ext cx="5190310" cy="454934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357909" y="578572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461554" y="1575029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77241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wearing hardhats and reflectors  Description automatically generated with low confidence">
            <a:extLst>
              <a:ext uri="{FF2B5EF4-FFF2-40B4-BE49-F238E27FC236}">
                <a16:creationId xmlns:a16="http://schemas.microsoft.com/office/drawing/2014/main" id="{EA883B76-7EB1-B247-82F9-30468FEC3C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975BC76-DD66-A84C-562C-5E96AAD7B425}"/>
              </a:ext>
            </a:extLst>
          </p:cNvPr>
          <p:cNvSpPr/>
          <p:nvPr userDrawn="1"/>
        </p:nvSpPr>
        <p:spPr>
          <a:xfrm>
            <a:off x="281708" y="486136"/>
            <a:ext cx="5555672" cy="6056526"/>
          </a:xfrm>
          <a:prstGeom prst="rect">
            <a:avLst/>
          </a:prstGeom>
          <a:solidFill>
            <a:srgbClr val="102758"/>
          </a:solidFill>
          <a:ln w="57150">
            <a:solidFill>
              <a:srgbClr val="009B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77" y="913968"/>
            <a:ext cx="5190310" cy="480724"/>
          </a:xfrm>
        </p:spPr>
        <p:txBody>
          <a:bodyPr anchor="t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3178" y="1730088"/>
            <a:ext cx="5190310" cy="454934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357909" y="578572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461554" y="1575029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47940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ky, outdoor, ground  Description automatically generated">
            <a:extLst>
              <a:ext uri="{FF2B5EF4-FFF2-40B4-BE49-F238E27FC236}">
                <a16:creationId xmlns:a16="http://schemas.microsoft.com/office/drawing/2014/main" id="{40851D87-F524-E016-EF82-4FD1ECA22D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975BC76-DD66-A84C-562C-5E96AAD7B425}"/>
              </a:ext>
            </a:extLst>
          </p:cNvPr>
          <p:cNvSpPr/>
          <p:nvPr userDrawn="1"/>
        </p:nvSpPr>
        <p:spPr>
          <a:xfrm>
            <a:off x="281708" y="486136"/>
            <a:ext cx="5555672" cy="6056526"/>
          </a:xfrm>
          <a:prstGeom prst="rect">
            <a:avLst/>
          </a:prstGeom>
          <a:solidFill>
            <a:srgbClr val="102758"/>
          </a:solidFill>
          <a:ln w="57150">
            <a:solidFill>
              <a:srgbClr val="009B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77" y="913968"/>
            <a:ext cx="5190310" cy="480724"/>
          </a:xfrm>
        </p:spPr>
        <p:txBody>
          <a:bodyPr anchor="t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3178" y="1730088"/>
            <a:ext cx="5190310" cy="454934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357909" y="578572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461554" y="1575029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1367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outdoor, sky, sunset, sun  Description automatically generated">
            <a:extLst>
              <a:ext uri="{FF2B5EF4-FFF2-40B4-BE49-F238E27FC236}">
                <a16:creationId xmlns:a16="http://schemas.microsoft.com/office/drawing/2014/main" id="{BF8B86E2-3295-5BA7-CA2D-23567E2D65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8FEC7E-4CE0-4745-A2E3-631C47171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27/11/2023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2B270B-169B-42E9-86DA-E50DE0262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5DAC9A-B428-F5CA-0020-53CB78B20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E3AB880-C31C-9802-53CA-4AE62371F18D}"/>
              </a:ext>
            </a:extLst>
          </p:cNvPr>
          <p:cNvSpPr/>
          <p:nvPr userDrawn="1"/>
        </p:nvSpPr>
        <p:spPr>
          <a:xfrm>
            <a:off x="2400300" y="3784599"/>
            <a:ext cx="7429500" cy="2234767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83EDCD7-3A3F-A642-14C3-FBBEC5C69960}"/>
              </a:ext>
            </a:extLst>
          </p:cNvPr>
          <p:cNvSpPr/>
          <p:nvPr userDrawn="1"/>
        </p:nvSpPr>
        <p:spPr>
          <a:xfrm>
            <a:off x="2400300" y="1581006"/>
            <a:ext cx="7429500" cy="2234767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5AF670-4F29-4FF4-B1AA-D8EC4FFD4D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1400" y="3652260"/>
            <a:ext cx="7569200" cy="1744519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961D5F-0AC1-E55C-A108-F2967C0CA5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11400" y="5491741"/>
            <a:ext cx="7480300" cy="59588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pic>
        <p:nvPicPr>
          <p:cNvPr id="19" name="Picture 18" descr="Logo  Description automatically generated">
            <a:extLst>
              <a:ext uri="{FF2B5EF4-FFF2-40B4-BE49-F238E27FC236}">
                <a16:creationId xmlns:a16="http://schemas.microsoft.com/office/drawing/2014/main" id="{9B493AF9-0A7F-0451-868A-F108922612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5300" y="3894139"/>
            <a:ext cx="1041400" cy="60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4200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utdoor, sky, ground, sandy  Description automatically generated">
            <a:extLst>
              <a:ext uri="{FF2B5EF4-FFF2-40B4-BE49-F238E27FC236}">
                <a16:creationId xmlns:a16="http://schemas.microsoft.com/office/drawing/2014/main" id="{8754491D-A871-26A6-0440-5F51DFE452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975BC76-DD66-A84C-562C-5E96AAD7B425}"/>
              </a:ext>
            </a:extLst>
          </p:cNvPr>
          <p:cNvSpPr/>
          <p:nvPr userDrawn="1"/>
        </p:nvSpPr>
        <p:spPr>
          <a:xfrm>
            <a:off x="281708" y="486136"/>
            <a:ext cx="5555672" cy="6056526"/>
          </a:xfrm>
          <a:prstGeom prst="rect">
            <a:avLst/>
          </a:prstGeom>
          <a:solidFill>
            <a:srgbClr val="102758"/>
          </a:solidFill>
          <a:ln w="57150">
            <a:solidFill>
              <a:srgbClr val="009B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77" y="913968"/>
            <a:ext cx="5190310" cy="480724"/>
          </a:xfrm>
        </p:spPr>
        <p:txBody>
          <a:bodyPr anchor="t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3178" y="1730088"/>
            <a:ext cx="5190310" cy="454934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357909" y="578572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461554" y="1575029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31173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F30F5-811A-FD4A-FCE4-E95F85920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1CC134-797A-8F09-3DCD-EF1D571035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6EFDA7-D07B-3D37-8688-D9C5667BE2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5AF227-B89D-0993-910D-8866EBD3A3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B0BAD1-3C6A-A384-EBA1-DB2FB8B435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E0CEDD-A24F-12D0-EE84-23A0ECEC4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27/11/2023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A59FC7-3B72-3CB1-1A80-BF85053BF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B3AE5E-3097-D55F-5B29-03EE99D54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630895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71F54-8FC7-9891-C8ED-1DFDFE1BA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97AD7D-EC94-CE46-EB14-6AA09D05D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27/11/2023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4E7C4C-5E79-EACA-2407-6148E2B43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F46843-AAF9-BD48-4F98-1C51CCAD2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838959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A49AD5-2D9B-7A17-1CDD-476A0F552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27/11/2023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8674E6-B3DC-7708-7B82-39ACA0013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A424EC-8904-7F69-D68F-593B5D3FE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379108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A49AD5-2D9B-7A17-1CDD-476A0F552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27/11/2023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8674E6-B3DC-7708-7B82-39ACA0013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A424EC-8904-7F69-D68F-593B5D3FE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  <p:pic>
        <p:nvPicPr>
          <p:cNvPr id="6" name="Picture 5" descr="A picture containing outdoor, sky, ground, nature  Description automatically generated">
            <a:extLst>
              <a:ext uri="{FF2B5EF4-FFF2-40B4-BE49-F238E27FC236}">
                <a16:creationId xmlns:a16="http://schemas.microsoft.com/office/drawing/2014/main" id="{0D0029BB-7CA8-67D6-68F4-5D65FB3ABC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7420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22E26-C5CC-A08B-CD51-2C379E67C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38FF5-1154-DF77-BCDA-974D73324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4F6814-4437-0113-7853-C819558B1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E5E535-ED82-B9A4-4CD6-5A3244511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27/11/2023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58D4F9-46BA-ADE5-6810-DDD85B209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02A856-DC55-69B4-156E-2DE1088BE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261085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FA72E-02F2-A854-D101-96BEDFE85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44F48B-2FB2-C647-A684-D4EE0FD2F8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B0E453-43CA-34DA-AF3F-4BD9D74E33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DF4AFD-DB35-3ED5-541C-277AD5915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27/11/2023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16DE6A-D8EB-51CD-1D9C-8A3573A9A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04F47B-7E58-256D-38F6-76F53AAB0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363304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69DC3-2BE9-6863-EFB1-5204A469A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00BDA5-EA52-AD0F-C0CC-B1616EE4D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F22F33-7121-2CDB-6B45-3F279DD30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27/11/2023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6D3E9F-13DE-5BAA-D03C-5AB15E05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17CE79-92C4-F0C3-DA2B-879CF8A93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260529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10E99E-E6AA-4D90-919D-9EA7F454C1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47F3F9-ABC7-C113-6461-AE22A4D31B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BC7401-7898-45FC-5FF8-522871972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27/11/2023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E7913-594A-589E-46A7-076205D54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4F30AA-578B-E5DB-CB6F-6F31AE999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216898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19BA9A0-7CCC-5197-990A-972843E69A7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027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1710" y="830119"/>
            <a:ext cx="5555672" cy="541482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Name </a:t>
            </a:r>
            <a:br>
              <a:rPr lang="en-US" dirty="0"/>
            </a:b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81708" y="2121408"/>
            <a:ext cx="5555673" cy="4421254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 marL="0" indent="0">
              <a:spcBef>
                <a:spcPts val="80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4"/>
            <a:r>
              <a:rPr lang="en-US" dirty="0"/>
              <a:t>Summary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281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3643666" y="246622"/>
            <a:ext cx="2049998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81F6AAE-11E7-20AA-FD35-ADF8F9F18891}"/>
              </a:ext>
            </a:extLst>
          </p:cNvPr>
          <p:cNvCxnSpPr>
            <a:cxnSpLocks/>
          </p:cNvCxnSpPr>
          <p:nvPr userDrawn="1"/>
        </p:nvCxnSpPr>
        <p:spPr>
          <a:xfrm>
            <a:off x="6096000" y="-48491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9FA35DF-7F48-623F-6C7A-798E3C7804D5}"/>
              </a:ext>
            </a:extLst>
          </p:cNvPr>
          <p:cNvCxnSpPr>
            <a:cxnSpLocks/>
          </p:cNvCxnSpPr>
          <p:nvPr userDrawn="1"/>
        </p:nvCxnSpPr>
        <p:spPr>
          <a:xfrm flipH="1">
            <a:off x="9751858" y="251327"/>
            <a:ext cx="2049998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7BA5437-9529-748A-8012-111F2E69C766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6323728" y="2121408"/>
            <a:ext cx="5555673" cy="4421254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 marL="0" indent="0">
              <a:spcBef>
                <a:spcPts val="80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4"/>
            <a:r>
              <a:rPr lang="en-US" dirty="0"/>
              <a:t>Summary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8D85C55-3856-8533-53CA-D4DEB7AC97F0}"/>
              </a:ext>
            </a:extLst>
          </p:cNvPr>
          <p:cNvSpPr txBox="1">
            <a:spLocks/>
          </p:cNvSpPr>
          <p:nvPr userDrawn="1"/>
        </p:nvSpPr>
        <p:spPr>
          <a:xfrm>
            <a:off x="6323728" y="830119"/>
            <a:ext cx="5555672" cy="5414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 </a:t>
            </a:r>
            <a:br>
              <a:rPr lang="en-US" dirty="0"/>
            </a:b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44015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grass, outdoor  Description automatically generated">
            <a:extLst>
              <a:ext uri="{FF2B5EF4-FFF2-40B4-BE49-F238E27FC236}">
                <a16:creationId xmlns:a16="http://schemas.microsoft.com/office/drawing/2014/main" id="{D2623DC8-A73F-484B-2C33-B26AD8C6B5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DB03CB-BB51-6911-F3DC-9C33B4D8C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1660"/>
            <a:ext cx="10515600" cy="96902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11607-4279-2100-4690-15A2EB9F5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5215"/>
            <a:ext cx="10515600" cy="47503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2E8ADB-14A4-3347-0202-52F59979B6B4}"/>
              </a:ext>
            </a:extLst>
          </p:cNvPr>
          <p:cNvSpPr txBox="1">
            <a:spLocks/>
          </p:cNvSpPr>
          <p:nvPr userDrawn="1"/>
        </p:nvSpPr>
        <p:spPr>
          <a:xfrm>
            <a:off x="726208" y="386264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140A8E-6EDA-9B78-67FE-E680293086B9}"/>
              </a:ext>
            </a:extLst>
          </p:cNvPr>
          <p:cNvCxnSpPr>
            <a:cxnSpLocks/>
          </p:cNvCxnSpPr>
          <p:nvPr userDrawn="1"/>
        </p:nvCxnSpPr>
        <p:spPr>
          <a:xfrm flipH="1">
            <a:off x="838200" y="1822951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26755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19BA9A0-7CCC-5197-990A-972843E69A7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027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7858" y="950435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Name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1956" y="1572445"/>
            <a:ext cx="5571574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4"/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258618" y="51768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1837427" y="284244"/>
            <a:ext cx="2313568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650EB7F-C99C-F6B5-6E6C-E079D180AB6B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59277" y="1572445"/>
            <a:ext cx="5571574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 marL="896938" indent="-896938">
              <a:buNone/>
              <a:defRPr sz="1100">
                <a:solidFill>
                  <a:schemeClr val="bg1"/>
                </a:solidFill>
              </a:defRPr>
            </a:lvl5pPr>
          </a:lstStyle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6236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  Description automatically generated">
            <a:extLst>
              <a:ext uri="{FF2B5EF4-FFF2-40B4-BE49-F238E27FC236}">
                <a16:creationId xmlns:a16="http://schemas.microsoft.com/office/drawing/2014/main" id="{04A38424-A468-E26C-0022-872400FE4C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6417728" cy="685800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19BA9A0-7CCC-5197-990A-972843E69A77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027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7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1808" y="14521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6000" y="-48491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6377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8447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94527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71F54-8FC7-9891-C8ED-1DFDFE1BA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97AD7D-EC94-CE46-EB14-6AA09D05D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27/11/2023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4E7C4C-5E79-EACA-2407-6148E2B43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F46843-AAF9-BD48-4F98-1C51CCAD2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263181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A49AD5-2D9B-7A17-1CDD-476A0F552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27/11/2023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8674E6-B3DC-7708-7B82-39ACA0013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A424EC-8904-7F69-D68F-593B5D3FE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957558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A49AD5-2D9B-7A17-1CDD-476A0F552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27/11/2023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8674E6-B3DC-7708-7B82-39ACA0013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A424EC-8904-7F69-D68F-593B5D3FE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  <p:pic>
        <p:nvPicPr>
          <p:cNvPr id="6" name="Picture 5" descr="A picture containing outdoor, sky, ground, nature  Description automatically generated">
            <a:extLst>
              <a:ext uri="{FF2B5EF4-FFF2-40B4-BE49-F238E27FC236}">
                <a16:creationId xmlns:a16="http://schemas.microsoft.com/office/drawing/2014/main" id="{0D0029BB-7CA8-67D6-68F4-5D65FB3ABC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110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22E26-C5CC-A08B-CD51-2C379E67C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38FF5-1154-DF77-BCDA-974D73324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4F6814-4437-0113-7853-C819558B1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E5E535-ED82-B9A4-4CD6-5A3244511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27/11/2023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58D4F9-46BA-ADE5-6810-DDD85B209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02A856-DC55-69B4-156E-2DE1088BE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895768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FA72E-02F2-A854-D101-96BEDFE85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44F48B-2FB2-C647-A684-D4EE0FD2F8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B0E453-43CA-34DA-AF3F-4BD9D74E33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DF4AFD-DB35-3ED5-541C-277AD5915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27/11/2023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16DE6A-D8EB-51CD-1D9C-8A3573A9A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04F47B-7E58-256D-38F6-76F53AAB0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333700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69DC3-2BE9-6863-EFB1-5204A469A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00BDA5-EA52-AD0F-C0CC-B1616EE4D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F22F33-7121-2CDB-6B45-3F279DD30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27/11/2023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6D3E9F-13DE-5BAA-D03C-5AB15E05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17CE79-92C4-F0C3-DA2B-879CF8A93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755231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10E99E-E6AA-4D90-919D-9EA7F454C1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47F3F9-ABC7-C113-6461-AE22A4D31B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BC7401-7898-45FC-5FF8-522871972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27/11/2023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E7913-594A-589E-46A7-076205D54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4F30AA-578B-E5DB-CB6F-6F31AE999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49548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grass, outdoor  Description automatically generated">
            <a:extLst>
              <a:ext uri="{FF2B5EF4-FFF2-40B4-BE49-F238E27FC236}">
                <a16:creationId xmlns:a16="http://schemas.microsoft.com/office/drawing/2014/main" id="{D2623DC8-A73F-484B-2C33-B26AD8C6B5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DB03CB-BB51-6911-F3DC-9C33B4D8C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1660"/>
            <a:ext cx="10515600" cy="96902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11607-4279-2100-4690-15A2EB9F5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5215"/>
            <a:ext cx="10515600" cy="47503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2E8ADB-14A4-3347-0202-52F59979B6B4}"/>
              </a:ext>
            </a:extLst>
          </p:cNvPr>
          <p:cNvSpPr txBox="1">
            <a:spLocks/>
          </p:cNvSpPr>
          <p:nvPr userDrawn="1"/>
        </p:nvSpPr>
        <p:spPr>
          <a:xfrm>
            <a:off x="726208" y="386264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140A8E-6EDA-9B78-67FE-E680293086B9}"/>
              </a:ext>
            </a:extLst>
          </p:cNvPr>
          <p:cNvCxnSpPr>
            <a:cxnSpLocks/>
          </p:cNvCxnSpPr>
          <p:nvPr userDrawn="1"/>
        </p:nvCxnSpPr>
        <p:spPr>
          <a:xfrm flipH="1">
            <a:off x="838200" y="1822951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6840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ridge over a body of water with boats on it and buildings around it  Description automatically generated with low confidence">
            <a:extLst>
              <a:ext uri="{FF2B5EF4-FFF2-40B4-BE49-F238E27FC236}">
                <a16:creationId xmlns:a16="http://schemas.microsoft.com/office/drawing/2014/main" id="{2439D146-3E29-F193-5481-E4A2C6E293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DB03CB-BB51-6911-F3DC-9C33B4D8C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1660"/>
            <a:ext cx="10515600" cy="96902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11607-4279-2100-4690-15A2EB9F5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5215"/>
            <a:ext cx="10515600" cy="47503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2E8ADB-14A4-3347-0202-52F59979B6B4}"/>
              </a:ext>
            </a:extLst>
          </p:cNvPr>
          <p:cNvSpPr txBox="1">
            <a:spLocks/>
          </p:cNvSpPr>
          <p:nvPr userDrawn="1"/>
        </p:nvSpPr>
        <p:spPr>
          <a:xfrm>
            <a:off x="726208" y="386264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140A8E-6EDA-9B78-67FE-E680293086B9}"/>
              </a:ext>
            </a:extLst>
          </p:cNvPr>
          <p:cNvCxnSpPr>
            <a:cxnSpLocks/>
          </p:cNvCxnSpPr>
          <p:nvPr userDrawn="1"/>
        </p:nvCxnSpPr>
        <p:spPr>
          <a:xfrm flipH="1">
            <a:off x="838200" y="1822951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0105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ridge over a body of water with boats on it and buildings around it  Description automatically generated with low confidence">
            <a:extLst>
              <a:ext uri="{FF2B5EF4-FFF2-40B4-BE49-F238E27FC236}">
                <a16:creationId xmlns:a16="http://schemas.microsoft.com/office/drawing/2014/main" id="{2439D146-3E29-F193-5481-E4A2C6E293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DB03CB-BB51-6911-F3DC-9C33B4D8C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1660"/>
            <a:ext cx="10515600" cy="96902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11607-4279-2100-4690-15A2EB9F5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5215"/>
            <a:ext cx="10515600" cy="47503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2E8ADB-14A4-3347-0202-52F59979B6B4}"/>
              </a:ext>
            </a:extLst>
          </p:cNvPr>
          <p:cNvSpPr txBox="1">
            <a:spLocks/>
          </p:cNvSpPr>
          <p:nvPr userDrawn="1"/>
        </p:nvSpPr>
        <p:spPr>
          <a:xfrm>
            <a:off x="726208" y="386264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140A8E-6EDA-9B78-67FE-E680293086B9}"/>
              </a:ext>
            </a:extLst>
          </p:cNvPr>
          <p:cNvCxnSpPr>
            <a:cxnSpLocks/>
          </p:cNvCxnSpPr>
          <p:nvPr userDrawn="1"/>
        </p:nvCxnSpPr>
        <p:spPr>
          <a:xfrm flipH="1">
            <a:off x="838200" y="1822951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0394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sky, sunset, sun  Description automatically generated">
            <a:extLst>
              <a:ext uri="{FF2B5EF4-FFF2-40B4-BE49-F238E27FC236}">
                <a16:creationId xmlns:a16="http://schemas.microsoft.com/office/drawing/2014/main" id="{7F358DAB-4F8A-5C40-8CCA-F562F194E2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DB03CB-BB51-6911-F3DC-9C33B4D8C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1660"/>
            <a:ext cx="10515600" cy="96902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11607-4279-2100-4690-15A2EB9F5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5215"/>
            <a:ext cx="10515600" cy="47503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2E8ADB-14A4-3347-0202-52F59979B6B4}"/>
              </a:ext>
            </a:extLst>
          </p:cNvPr>
          <p:cNvSpPr txBox="1">
            <a:spLocks/>
          </p:cNvSpPr>
          <p:nvPr userDrawn="1"/>
        </p:nvSpPr>
        <p:spPr>
          <a:xfrm>
            <a:off x="726208" y="386264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140A8E-6EDA-9B78-67FE-E680293086B9}"/>
              </a:ext>
            </a:extLst>
          </p:cNvPr>
          <p:cNvCxnSpPr>
            <a:cxnSpLocks/>
          </p:cNvCxnSpPr>
          <p:nvPr userDrawn="1"/>
        </p:nvCxnSpPr>
        <p:spPr>
          <a:xfrm flipH="1">
            <a:off x="838200" y="1822951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3767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sky, sunset, sun  Description automatically generated">
            <a:extLst>
              <a:ext uri="{FF2B5EF4-FFF2-40B4-BE49-F238E27FC236}">
                <a16:creationId xmlns:a16="http://schemas.microsoft.com/office/drawing/2014/main" id="{7F358DAB-4F8A-5C40-8CCA-F562F194E2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DB03CB-BB51-6911-F3DC-9C33B4D8C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1660"/>
            <a:ext cx="10515600" cy="96902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11607-4279-2100-4690-15A2EB9F5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5215"/>
            <a:ext cx="10515600" cy="47503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2E8ADB-14A4-3347-0202-52F59979B6B4}"/>
              </a:ext>
            </a:extLst>
          </p:cNvPr>
          <p:cNvSpPr txBox="1">
            <a:spLocks/>
          </p:cNvSpPr>
          <p:nvPr userDrawn="1"/>
        </p:nvSpPr>
        <p:spPr>
          <a:xfrm>
            <a:off x="726208" y="386264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140A8E-6EDA-9B78-67FE-E680293086B9}"/>
              </a:ext>
            </a:extLst>
          </p:cNvPr>
          <p:cNvCxnSpPr>
            <a:cxnSpLocks/>
          </p:cNvCxnSpPr>
          <p:nvPr userDrawn="1"/>
        </p:nvCxnSpPr>
        <p:spPr>
          <a:xfrm flipH="1">
            <a:off x="838200" y="1822951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8025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4FD9F4-B5BB-5A7B-82E2-533AF2E13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59B631-97A6-FADC-3688-4C9D5F84A6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A46DC3-7974-79ED-5169-A9A5346E28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F1B7383E-8A47-41BF-9F09-1D6B90E7ED6B}" type="datetimeFigureOut">
              <a:rPr lang="en-AU" smtClean="0"/>
              <a:pPr/>
              <a:t>27/11/2023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221C23-FC82-F2F8-49B0-0FCC81ADFE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Australian Pipelines and Gas Association</a:t>
            </a:r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C6C1B-7F01-ABFB-4501-E5ED7E98FD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B9B96E30-3829-4CC9-BC82-58B52D3F5FAD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0248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649" r:id="rId2"/>
    <p:sldLayoutId id="2147483683" r:id="rId3"/>
    <p:sldLayoutId id="2147483650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51" r:id="rId10"/>
    <p:sldLayoutId id="2147483652" r:id="rId11"/>
    <p:sldLayoutId id="2147483663" r:id="rId12"/>
    <p:sldLayoutId id="2147483664" r:id="rId13"/>
    <p:sldLayoutId id="2147483665" r:id="rId14"/>
    <p:sldLayoutId id="2147483691" r:id="rId15"/>
    <p:sldLayoutId id="2147483692" r:id="rId16"/>
    <p:sldLayoutId id="2147483693" r:id="rId17"/>
    <p:sldLayoutId id="2147483694" r:id="rId18"/>
    <p:sldLayoutId id="2147483666" r:id="rId19"/>
    <p:sldLayoutId id="2147483677" r:id="rId20"/>
    <p:sldLayoutId id="2147483678" r:id="rId21"/>
    <p:sldLayoutId id="2147483679" r:id="rId22"/>
    <p:sldLayoutId id="2147483695" r:id="rId23"/>
    <p:sldLayoutId id="2147483696" r:id="rId24"/>
    <p:sldLayoutId id="2147483697" r:id="rId25"/>
    <p:sldLayoutId id="2147483698" r:id="rId26"/>
    <p:sldLayoutId id="2147483660" r:id="rId27"/>
    <p:sldLayoutId id="2147483661" r:id="rId28"/>
    <p:sldLayoutId id="2147483662" r:id="rId29"/>
    <p:sldLayoutId id="2147483676" r:id="rId30"/>
    <p:sldLayoutId id="2147483653" r:id="rId31"/>
    <p:sldLayoutId id="2147483654" r:id="rId32"/>
    <p:sldLayoutId id="2147483655" r:id="rId33"/>
    <p:sldLayoutId id="2147483684" r:id="rId34"/>
    <p:sldLayoutId id="2147483656" r:id="rId35"/>
    <p:sldLayoutId id="2147483657" r:id="rId36"/>
    <p:sldLayoutId id="2147483658" r:id="rId37"/>
    <p:sldLayoutId id="2147483659" r:id="rId3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4FD9F4-B5BB-5A7B-82E2-533AF2E13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59B631-97A6-FADC-3688-4C9D5F84A6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A46DC3-7974-79ED-5169-A9A5346E28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F1B7383E-8A47-41BF-9F09-1D6B90E7ED6B}" type="datetimeFigureOut">
              <a:rPr lang="en-AU" smtClean="0"/>
              <a:pPr/>
              <a:t>27/11/2023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221C23-FC82-F2F8-49B0-0FCC81ADFE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Australian Pipelines and Gas Association</a:t>
            </a:r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C6C1B-7F01-ABFB-4501-E5ED7E98FD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B9B96E30-3829-4CC9-BC82-58B52D3F5FAD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7803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CD8035A-817F-25C2-B26A-878EF1C8E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3898" y="950435"/>
            <a:ext cx="5555672" cy="480724"/>
          </a:xfrm>
        </p:spPr>
        <p:txBody>
          <a:bodyPr/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Mark Dragar</a:t>
            </a:r>
            <a:endParaRPr lang="en-AU" dirty="0"/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BB85B404-D34E-4AF3-4C7B-38900D1A2CFD}"/>
              </a:ext>
            </a:extLst>
          </p:cNvPr>
          <p:cNvSpPr txBox="1">
            <a:spLocks/>
          </p:cNvSpPr>
          <p:nvPr/>
        </p:nvSpPr>
        <p:spPr>
          <a:xfrm>
            <a:off x="1803898" y="1656254"/>
            <a:ext cx="3451766" cy="7918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General Manager – Asset &amp; Operations Distribution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Jemena</a:t>
            </a:r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40C0CB8D-BD77-2F7F-DA3A-22890E6002E3}"/>
              </a:ext>
            </a:extLst>
          </p:cNvPr>
          <p:cNvSpPr txBox="1">
            <a:spLocks/>
          </p:cNvSpPr>
          <p:nvPr/>
        </p:nvSpPr>
        <p:spPr>
          <a:xfrm>
            <a:off x="6096000" y="1656254"/>
            <a:ext cx="5555673" cy="442125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4" indent="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Mark is a senior leader with broad commercial experience in capital-intensive energy businesses and is currently the General Manager Asset &amp; Operations Gas Distribution at Jemena, and is the Person In Charge, responsible for the safety and integrity of approximately 26,000km of gas mains, servicing 1.4 millions customers. </a:t>
            </a:r>
          </a:p>
          <a:p>
            <a:pPr marL="0" marR="0" lvl="4" indent="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Combining his strong technical background and commercial minded approach, Mark looks to implement innovative solutions to traditional problems, focusing on leveraging technology to develop robust life-cycle asset strategies, optimising the trade-off between risk and expenditure to achieve the needs of stakeholders, namely driving customer and business value. </a:t>
            </a:r>
          </a:p>
          <a:p>
            <a:pPr marL="0" marR="0" lvl="4" indent="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Mark is formerly a subject matter expert in pipeline integrity and corrosion protection systems, where he has been actively involved in numerous Australian Standards including </a:t>
            </a:r>
          </a:p>
          <a:p>
            <a:pPr marL="285750" marR="0" lvl="4" indent="-28575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AS/NZS 4645 parts 1, 2 &amp; 3 (Chairman for Part 2)</a:t>
            </a:r>
          </a:p>
          <a:p>
            <a:pPr marL="285750" marR="0" lvl="4" indent="-28575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AS 2885 parts 1, 3 &amp; 6</a:t>
            </a:r>
          </a:p>
          <a:p>
            <a:pPr marL="285750" marR="0" lvl="4" indent="-28575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AS/NZS 2832.1</a:t>
            </a:r>
          </a:p>
          <a:p>
            <a:pPr marL="285750" marR="0" lvl="4" indent="-28575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AS/NZS 4853</a:t>
            </a:r>
          </a:p>
        </p:txBody>
      </p:sp>
      <p:pic>
        <p:nvPicPr>
          <p:cNvPr id="1026" name="50FD4F9A-1E6F-44CC-8BDA-A586FFA40EB3" descr="14-PMO_058A9616.jpg">
            <a:extLst>
              <a:ext uri="{FF2B5EF4-FFF2-40B4-BE49-F238E27FC236}">
                <a16:creationId xmlns:a16="http://schemas.microsoft.com/office/drawing/2014/main" id="{6D4D8500-22F0-8546-4098-8A7D15FF1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839" y="2840825"/>
            <a:ext cx="2517140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5132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139EF-1CD3-291C-5D21-4FD875A975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AS 2885.3 Seminar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63B2CC-535A-D233-A744-5DE226C001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11400" y="5329646"/>
            <a:ext cx="7480300" cy="75798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Section 5 – Pipeline System Integrity Management</a:t>
            </a:r>
          </a:p>
          <a:p>
            <a:r>
              <a:rPr lang="en-AU" dirty="0"/>
              <a:t>Presented By – Mark Dragar</a:t>
            </a:r>
          </a:p>
        </p:txBody>
      </p:sp>
    </p:spTree>
    <p:extLst>
      <p:ext uri="{BB962C8B-B14F-4D97-AF65-F5344CB8AC3E}">
        <p14:creationId xmlns:p14="http://schemas.microsoft.com/office/powerpoint/2010/main" val="1863125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768D1-8832-76AD-FA6F-6FCC88036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Basis of Section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06CF26-7D9B-B3CF-22A0-6BE827A83C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1808" y="1452129"/>
            <a:ext cx="5555673" cy="2396857"/>
          </a:xfrm>
        </p:spPr>
        <p:txBody>
          <a:bodyPr>
            <a:normAutofit/>
          </a:bodyPr>
          <a:lstStyle/>
          <a:p>
            <a:pPr rtl="0"/>
            <a:r>
              <a:rPr lang="en-AU" sz="2000" dirty="0"/>
              <a:t>Integrity management is a critical activity to enable a safe and reliable PIPELINE SYSTEM throughout its lifecycle.</a:t>
            </a:r>
          </a:p>
          <a:p>
            <a:pPr rtl="0"/>
            <a:r>
              <a:rPr lang="en-AU" sz="2000" dirty="0"/>
              <a:t>Details the requirements for maintaining the PIPELINE SYSTEM in a ‘fit for purpose’ condition.</a:t>
            </a:r>
          </a:p>
          <a:p>
            <a:pPr marL="0" indent="0" rtl="0">
              <a:buNone/>
            </a:pPr>
            <a:endParaRPr lang="en-AU" sz="2000" dirty="0">
              <a:highlight>
                <a:srgbClr val="FFFF00"/>
              </a:highlight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562E774-DB0C-2E99-C608-4D07818D1D29}"/>
              </a:ext>
            </a:extLst>
          </p:cNvPr>
          <p:cNvSpPr txBox="1">
            <a:spLocks/>
          </p:cNvSpPr>
          <p:nvPr/>
        </p:nvSpPr>
        <p:spPr>
          <a:xfrm>
            <a:off x="6393612" y="3462954"/>
            <a:ext cx="5555672" cy="4807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/>
              <a:t>Key Concepts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97725CB-A157-DB9E-BCE3-0F6859257C8F}"/>
              </a:ext>
            </a:extLst>
          </p:cNvPr>
          <p:cNvSpPr txBox="1">
            <a:spLocks/>
          </p:cNvSpPr>
          <p:nvPr/>
        </p:nvSpPr>
        <p:spPr>
          <a:xfrm>
            <a:off x="6377710" y="3990273"/>
            <a:ext cx="5555673" cy="2645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000" dirty="0"/>
              <a:t>Integrity management is plan, do, check, act.</a:t>
            </a:r>
          </a:p>
          <a:p>
            <a:r>
              <a:rPr lang="en-AU" sz="2000" dirty="0"/>
              <a:t>Requirements now established in accordance with PDCA cycle.</a:t>
            </a:r>
          </a:p>
          <a:p>
            <a:r>
              <a:rPr lang="en-AU" sz="2000" dirty="0"/>
              <a:t>PIMP is still the key output NOT the process.</a:t>
            </a:r>
          </a:p>
          <a:p>
            <a:r>
              <a:rPr lang="en-AU" sz="2000" dirty="0"/>
              <a:t>Tighter integration with Sections 6-10.</a:t>
            </a:r>
          </a:p>
          <a:p>
            <a:r>
              <a:rPr lang="en-AU" sz="2000" dirty="0"/>
              <a:t>RLR replaced with FFP assessment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AU" sz="20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919485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36B3212-2015-F858-7A74-9D28D5C44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AU" sz="2200" b="1" dirty="0"/>
              <a:t>Objective of 2022 Update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CDEC255-2732-76A1-EE3E-7414FF98284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Simplification – removal of circular references and consolidation.</a:t>
            </a:r>
          </a:p>
          <a:p>
            <a:r>
              <a:rPr lang="en-US" dirty="0"/>
              <a:t>Process focus – improved detail regarding integrity process.</a:t>
            </a:r>
          </a:p>
          <a:p>
            <a:r>
              <a:rPr lang="en-US" dirty="0"/>
              <a:t>Requirements based – uplift in requirements in supporting sections 6 through 10.</a:t>
            </a:r>
          </a:p>
          <a:p>
            <a:r>
              <a:rPr lang="en-US" dirty="0"/>
              <a:t>Alignment to system – uplift and focus on PMS and integration with integrity process, including on-going actions.</a:t>
            </a:r>
          </a:p>
          <a:p>
            <a:r>
              <a:rPr lang="en-US" dirty="0"/>
              <a:t>Fit for purpose – stepping away from remaining life and confirming continued shorter term suitability.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FA9B8D-01AB-06C1-7E61-6B3EFFCD77AC}"/>
              </a:ext>
            </a:extLst>
          </p:cNvPr>
          <p:cNvSpPr txBox="1"/>
          <p:nvPr/>
        </p:nvSpPr>
        <p:spPr>
          <a:xfrm>
            <a:off x="6277564" y="630280"/>
            <a:ext cx="5735053" cy="116955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76213"/>
            <a:r>
              <a:rPr lang="en-US" sz="1400" spc="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SECTIO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14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  </a:t>
            </a:r>
            <a:r>
              <a:rPr lang="en-US" sz="1400" spc="14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spc="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PIP</a:t>
            </a:r>
            <a:r>
              <a:rPr lang="en-US" sz="1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en-US" sz="1400" spc="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LIN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en-US" sz="14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1400" spc="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NTEGRIT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</a:t>
            </a:r>
            <a:r>
              <a:rPr lang="en-US" sz="1400" spc="-4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spc="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MANAGE</a:t>
            </a:r>
            <a:r>
              <a:rPr lang="en-US" sz="1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en-US" sz="1400" spc="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ENT</a:t>
            </a:r>
            <a:endParaRPr lang="en-AU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0363">
              <a:spcBef>
                <a:spcPts val="30"/>
              </a:spcBef>
              <a:spcAft>
                <a:spcPts val="0"/>
              </a:spcAft>
            </a:pPr>
            <a:r>
              <a:rPr lang="en-US" sz="1400" spc="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</a:t>
            </a:r>
            <a:r>
              <a:rPr lang="en-US" sz="1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    </a:t>
            </a:r>
            <a:r>
              <a:rPr lang="en-US" sz="1400" spc="6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spc="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BASI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sz="14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spc="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</a:t>
            </a:r>
            <a:r>
              <a:rPr lang="en-US" sz="1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</a:t>
            </a:r>
            <a:r>
              <a:rPr lang="en-US" sz="1400" spc="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ECTIO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endParaRPr lang="en-AU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0363">
              <a:spcBef>
                <a:spcPts val="35"/>
              </a:spcBef>
              <a:spcAft>
                <a:spcPts val="0"/>
              </a:spcAft>
            </a:pPr>
            <a:r>
              <a:rPr lang="en-US" sz="1400" spc="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</a:t>
            </a:r>
            <a:r>
              <a:rPr lang="en-US" sz="1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    </a:t>
            </a:r>
            <a:r>
              <a:rPr lang="en-US" sz="1400" spc="6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spc="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PIP</a:t>
            </a:r>
            <a:r>
              <a:rPr lang="en-US" sz="1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en-US" sz="1400" spc="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LIN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en-US" sz="14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1400" spc="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NTEGRIT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</a:t>
            </a:r>
            <a:r>
              <a:rPr lang="en-US" sz="1400" spc="-4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spc="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MANAGE</a:t>
            </a:r>
            <a:r>
              <a:rPr lang="en-US" sz="1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en-US" sz="1400" spc="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EN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1400" spc="-6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spc="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PROCES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sz="14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898525" indent="-538163">
              <a:spcBef>
                <a:spcPts val="35"/>
              </a:spcBef>
              <a:spcAft>
                <a:spcPts val="0"/>
              </a:spcAft>
            </a:pPr>
            <a:r>
              <a:rPr lang="en-US" sz="1400" spc="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</a:t>
            </a:r>
            <a:r>
              <a:rPr lang="en-US" sz="1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    </a:t>
            </a:r>
            <a:r>
              <a:rPr lang="en-US" sz="1400" spc="6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spc="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REVIE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</a:t>
            </a:r>
            <a:r>
              <a:rPr lang="en-US" sz="14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spc="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 </a:t>
            </a:r>
            <a:r>
              <a:rPr lang="en-US" sz="1400" spc="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en-US" sz="1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1400" spc="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</a:t>
            </a:r>
            <a:r>
              <a:rPr lang="en-US" sz="1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n-US" sz="1400" spc="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 </a:t>
            </a:r>
            <a:r>
              <a:rPr lang="en-US" sz="1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1400" spc="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NTEGRIT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</a:t>
            </a:r>
            <a:r>
              <a:rPr lang="en-US" sz="1400" spc="-4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spc="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MANAGE</a:t>
            </a:r>
            <a:r>
              <a:rPr lang="en-US" sz="1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en-US" sz="1400" spc="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EN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1400" spc="-6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spc="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14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1400" spc="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PIM</a:t>
            </a:r>
            <a:r>
              <a:rPr lang="en-US" sz="1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en-US" sz="1400" spc="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AU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7B849A-E1B0-65E1-40E3-3E7F1D33DB3E}"/>
              </a:ext>
            </a:extLst>
          </p:cNvPr>
          <p:cNvSpPr txBox="1"/>
          <p:nvPr/>
        </p:nvSpPr>
        <p:spPr>
          <a:xfrm>
            <a:off x="6277564" y="2044411"/>
            <a:ext cx="5735053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76213"/>
            <a:r>
              <a:rPr lang="en-US" sz="1400" spc="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SECTIO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14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  </a:t>
            </a:r>
            <a:r>
              <a:rPr lang="en-US" sz="1400" spc="14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spc="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PIP</a:t>
            </a:r>
            <a:r>
              <a:rPr lang="en-US" sz="1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en-US" sz="1400" spc="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LIN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en-US" sz="14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spc="-5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SYSTEM</a:t>
            </a:r>
            <a:r>
              <a:rPr lang="en-US" sz="14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1400" spc="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NTEGRIT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</a:t>
            </a:r>
            <a:r>
              <a:rPr lang="en-US" sz="1400" spc="-4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spc="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MANAGE</a:t>
            </a:r>
            <a:r>
              <a:rPr lang="en-US" sz="1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en-US" sz="1400" spc="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ENT</a:t>
            </a:r>
            <a:endParaRPr lang="en-AU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0363">
              <a:spcBef>
                <a:spcPts val="30"/>
              </a:spcBef>
              <a:spcAft>
                <a:spcPts val="0"/>
              </a:spcAft>
            </a:pPr>
            <a:r>
              <a:rPr lang="en-US" sz="1400" spc="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</a:t>
            </a:r>
            <a:r>
              <a:rPr lang="en-US" sz="1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    </a:t>
            </a:r>
            <a:r>
              <a:rPr lang="en-US" sz="1400" spc="6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spc="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BASI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sz="14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spc="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</a:t>
            </a:r>
            <a:r>
              <a:rPr lang="en-US" sz="1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</a:t>
            </a:r>
            <a:r>
              <a:rPr lang="en-US" sz="1400" spc="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ECTIO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endParaRPr lang="en-AU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0363">
              <a:spcBef>
                <a:spcPts val="35"/>
              </a:spcBef>
              <a:spcAft>
                <a:spcPts val="0"/>
              </a:spcAft>
            </a:pPr>
            <a:r>
              <a:rPr lang="en-US" sz="1400" spc="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</a:t>
            </a:r>
            <a:r>
              <a:rPr lang="en-US" sz="1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    </a:t>
            </a:r>
            <a:r>
              <a:rPr lang="en-US" sz="1400" spc="6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strike="sngStrike" spc="1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PIP</a:t>
            </a:r>
            <a:r>
              <a:rPr lang="en-US" sz="1400" strike="sngStrike" spc="5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en-US" sz="1400" strike="sngStrike" spc="1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LIN</a:t>
            </a:r>
            <a:r>
              <a:rPr lang="en-US" sz="1400" strike="sng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en-US" sz="14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1400" spc="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NTEGRIT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</a:t>
            </a:r>
            <a:r>
              <a:rPr lang="en-US" sz="1400" spc="-4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spc="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MANAGE</a:t>
            </a:r>
            <a:r>
              <a:rPr lang="en-US" sz="1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en-US" sz="1400" spc="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EN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1400" spc="-6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spc="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PROCES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sz="14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898525" indent="-538163">
              <a:spcBef>
                <a:spcPts val="35"/>
              </a:spcBef>
              <a:spcAft>
                <a:spcPts val="0"/>
              </a:spcAft>
            </a:pPr>
            <a:r>
              <a:rPr lang="en-US" sz="1400" spc="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</a:t>
            </a:r>
            <a:r>
              <a:rPr lang="en-US" sz="1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    </a:t>
            </a:r>
            <a:r>
              <a:rPr lang="en-US" sz="1400" spc="6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spc="5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1400" spc="1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NTEGRIT</a:t>
            </a:r>
            <a:r>
              <a:rPr lang="en-US" sz="1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</a:t>
            </a:r>
            <a:r>
              <a:rPr lang="en-US" sz="1400" spc="-45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spc="1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MANAGE</a:t>
            </a:r>
            <a:r>
              <a:rPr lang="en-US" sz="1400" spc="5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en-US" sz="1400" spc="1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EN</a:t>
            </a:r>
            <a:r>
              <a:rPr lang="en-US" sz="1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1400" spc="-6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spc="1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</a:t>
            </a:r>
            <a:r>
              <a:rPr lang="en-US" sz="1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1400" spc="-1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NING</a:t>
            </a:r>
          </a:p>
          <a:p>
            <a:pPr marL="898525" indent="-538163">
              <a:spcBef>
                <a:spcPts val="35"/>
              </a:spcBef>
              <a:spcAft>
                <a:spcPts val="0"/>
              </a:spcAft>
            </a:pPr>
            <a:r>
              <a:rPr lang="en-US" sz="1400" spc="-10" dirty="0">
                <a:solidFill>
                  <a:srgbClr val="FF0000"/>
                </a:solidFill>
                <a:latin typeface="Times New Roman" panose="02020603050405020304" pitchFamily="18" charset="0"/>
              </a:rPr>
              <a:t>5.4     EXECUTING INTEGRITY ACTIVITIES</a:t>
            </a:r>
          </a:p>
          <a:p>
            <a:pPr marL="898525" indent="-538163">
              <a:spcBef>
                <a:spcPts val="35"/>
              </a:spcBef>
              <a:spcAft>
                <a:spcPts val="0"/>
              </a:spcAft>
            </a:pPr>
            <a:r>
              <a:rPr lang="en-US" sz="1400" spc="-10" dirty="0">
                <a:solidFill>
                  <a:srgbClr val="FF0000"/>
                </a:solidFill>
                <a:latin typeface="Times New Roman" panose="02020603050405020304" pitchFamily="18" charset="0"/>
              </a:rPr>
              <a:t>5.5     DELIVERY MONITORING</a:t>
            </a:r>
          </a:p>
          <a:p>
            <a:pPr marL="898525" indent="-538163">
              <a:spcBef>
                <a:spcPts val="35"/>
              </a:spcBef>
              <a:spcAft>
                <a:spcPts val="0"/>
              </a:spcAft>
            </a:pPr>
            <a:r>
              <a:rPr lang="en-US" sz="1400" spc="-10" dirty="0">
                <a:solidFill>
                  <a:srgbClr val="FF0000"/>
                </a:solidFill>
                <a:latin typeface="Times New Roman" panose="02020603050405020304" pitchFamily="18" charset="0"/>
              </a:rPr>
              <a:t>5.6     FIT FOR PURPOSE ASSESSMENT</a:t>
            </a:r>
          </a:p>
          <a:p>
            <a:pPr marL="898525" indent="-538163">
              <a:spcBef>
                <a:spcPts val="35"/>
              </a:spcBef>
              <a:spcAft>
                <a:spcPts val="0"/>
              </a:spcAft>
            </a:pPr>
            <a:r>
              <a:rPr lang="en-US" sz="1400" spc="-10" dirty="0">
                <a:solidFill>
                  <a:srgbClr val="FF0000"/>
                </a:solidFill>
                <a:latin typeface="Times New Roman" panose="02020603050405020304" pitchFamily="18" charset="0"/>
              </a:rPr>
              <a:t>5.7     CORRECTIVE ACTION DETERMINATION</a:t>
            </a:r>
            <a:endParaRPr lang="en-AU" sz="1400" dirty="0">
              <a:solidFill>
                <a:srgbClr val="FF0000"/>
              </a:solidFill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5D08406A-7EDA-E76C-6458-76C550F0458D}"/>
              </a:ext>
            </a:extLst>
          </p:cNvPr>
          <p:cNvSpPr/>
          <p:nvPr/>
        </p:nvSpPr>
        <p:spPr>
          <a:xfrm>
            <a:off x="5950162" y="5058170"/>
            <a:ext cx="3415511" cy="869550"/>
          </a:xfrm>
          <a:prstGeom prst="wedgeRoundRectCallout">
            <a:avLst>
              <a:gd name="adj1" fmla="val -62481"/>
              <a:gd name="adj2" fmla="val 3470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Recognised previous and existing RLR and MAOP reviews!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324A6DEF-8D0F-E740-A855-BC2747FF4D0B}"/>
              </a:ext>
            </a:extLst>
          </p:cNvPr>
          <p:cNvSpPr/>
          <p:nvPr/>
        </p:nvSpPr>
        <p:spPr>
          <a:xfrm>
            <a:off x="8589049" y="1624663"/>
            <a:ext cx="647313" cy="354808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72095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9C99F-9D46-B598-7F7F-2D20B7E7F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0"/>
            <a:r>
              <a:rPr lang="en-AU" dirty="0"/>
              <a:t>Integrity Management 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4E96-E73B-1AC9-EC6E-8CD8B83FBD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1710" y="1310843"/>
            <a:ext cx="5667147" cy="3100244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dirty="0"/>
              <a:t>Key Objective is to: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Document a PIMP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Identify the integrity activities to be performed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Frequency, performance criteria, criticality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Records to be produced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Identify resources and equipment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FC53B7-61A4-9E62-22F4-1E0C04FDAD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4620" y="156994"/>
            <a:ext cx="5538413" cy="654401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658E11A-EA08-8DFF-2410-4BD37FB76DA8}"/>
              </a:ext>
            </a:extLst>
          </p:cNvPr>
          <p:cNvSpPr txBox="1">
            <a:spLocks/>
          </p:cNvSpPr>
          <p:nvPr/>
        </p:nvSpPr>
        <p:spPr>
          <a:xfrm>
            <a:off x="298967" y="4389147"/>
            <a:ext cx="5555672" cy="48072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/>
              <a:t>Executing Integrity Activities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3171DD6-F398-F796-AB5E-D1F8278224EA}"/>
              </a:ext>
            </a:extLst>
          </p:cNvPr>
          <p:cNvSpPr txBox="1">
            <a:spLocks/>
          </p:cNvSpPr>
          <p:nvPr/>
        </p:nvSpPr>
        <p:spPr>
          <a:xfrm>
            <a:off x="298967" y="4869871"/>
            <a:ext cx="5667147" cy="1761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/>
              <a:t>Key Objective is to: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Impacts from restrained delivery to be assessed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Manage safety and integrity as a result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3C80B28-B939-D5A3-3A8B-AB75ECFA7F1B}"/>
              </a:ext>
            </a:extLst>
          </p:cNvPr>
          <p:cNvCxnSpPr/>
          <p:nvPr/>
        </p:nvCxnSpPr>
        <p:spPr>
          <a:xfrm>
            <a:off x="7804727" y="156994"/>
            <a:ext cx="0" cy="1403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35F8B48-4733-96BC-5A95-23B36725472A}"/>
              </a:ext>
            </a:extLst>
          </p:cNvPr>
          <p:cNvCxnSpPr>
            <a:cxnSpLocks/>
          </p:cNvCxnSpPr>
          <p:nvPr/>
        </p:nvCxnSpPr>
        <p:spPr>
          <a:xfrm>
            <a:off x="11748655" y="156994"/>
            <a:ext cx="0" cy="267857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FF8E3CA-E403-EEC7-D3C0-F21F80FB6C79}"/>
              </a:ext>
            </a:extLst>
          </p:cNvPr>
          <p:cNvCxnSpPr>
            <a:cxnSpLocks/>
          </p:cNvCxnSpPr>
          <p:nvPr/>
        </p:nvCxnSpPr>
        <p:spPr>
          <a:xfrm flipH="1">
            <a:off x="7804727" y="156994"/>
            <a:ext cx="39439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BF7C95A-0555-CEE3-C319-044129E49BDC}"/>
              </a:ext>
            </a:extLst>
          </p:cNvPr>
          <p:cNvCxnSpPr>
            <a:cxnSpLocks/>
          </p:cNvCxnSpPr>
          <p:nvPr/>
        </p:nvCxnSpPr>
        <p:spPr>
          <a:xfrm flipH="1">
            <a:off x="7804727" y="1560945"/>
            <a:ext cx="15055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EA354B9-4A19-A91C-663C-CF27913EE674}"/>
              </a:ext>
            </a:extLst>
          </p:cNvPr>
          <p:cNvCxnSpPr>
            <a:cxnSpLocks/>
          </p:cNvCxnSpPr>
          <p:nvPr/>
        </p:nvCxnSpPr>
        <p:spPr>
          <a:xfrm flipH="1">
            <a:off x="9310255" y="2835564"/>
            <a:ext cx="2438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E697520-57FD-FAFF-02B7-2CB9BB6ACDD9}"/>
              </a:ext>
            </a:extLst>
          </p:cNvPr>
          <p:cNvCxnSpPr>
            <a:cxnSpLocks/>
          </p:cNvCxnSpPr>
          <p:nvPr/>
        </p:nvCxnSpPr>
        <p:spPr>
          <a:xfrm>
            <a:off x="9310255" y="1560945"/>
            <a:ext cx="0" cy="127461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47359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9C99F-9D46-B598-7F7F-2D20B7E7F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0"/>
            <a:r>
              <a:rPr lang="en-AU" dirty="0"/>
              <a:t>Delivery Monitoring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4E96-E73B-1AC9-EC6E-8CD8B83FBD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1710" y="1310843"/>
            <a:ext cx="5667147" cy="1690975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dirty="0"/>
              <a:t>Key Objective is to IDENTIFY: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Deficiency in delivery of integrity activities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Corrective actions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FC53B7-61A4-9E62-22F4-1E0C04FDAD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4620" y="156994"/>
            <a:ext cx="5538413" cy="654401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1146CBC-DDC3-9F9C-429B-4204F4481A4F}"/>
              </a:ext>
            </a:extLst>
          </p:cNvPr>
          <p:cNvSpPr txBox="1">
            <a:spLocks/>
          </p:cNvSpPr>
          <p:nvPr/>
        </p:nvSpPr>
        <p:spPr>
          <a:xfrm>
            <a:off x="281710" y="3120037"/>
            <a:ext cx="5555672" cy="48072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/>
              <a:t>Fit for Purpose</a:t>
            </a:r>
            <a:endParaRPr lang="en-AU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B1658F5-136D-1E54-8458-C9408FCC9E74}"/>
              </a:ext>
            </a:extLst>
          </p:cNvPr>
          <p:cNvSpPr txBox="1">
            <a:spLocks/>
          </p:cNvSpPr>
          <p:nvPr/>
        </p:nvSpPr>
        <p:spPr>
          <a:xfrm>
            <a:off x="281710" y="3600761"/>
            <a:ext cx="5667147" cy="310024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/>
              <a:t>Key Objective is to DOCUMENT: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Confirming the PIPELINE SYSTEM can continue operate safely at the MAOP until the next review;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If that cannot be achieved without corrective actions, detail interim operating strategy and actions; and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Schedule for the next FFP, not exceeding 10 years.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DDB324-06B7-B3EA-D85D-1F1068BB1648}"/>
              </a:ext>
            </a:extLst>
          </p:cNvPr>
          <p:cNvSpPr/>
          <p:nvPr/>
        </p:nvSpPr>
        <p:spPr>
          <a:xfrm>
            <a:off x="7934036" y="2807855"/>
            <a:ext cx="2392219" cy="35467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181920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9C99F-9D46-B598-7F7F-2D20B7E7F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0"/>
            <a:r>
              <a:rPr lang="en-AU" dirty="0"/>
              <a:t>Corrective Action Determination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4E96-E73B-1AC9-EC6E-8CD8B83FBD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1710" y="1310843"/>
            <a:ext cx="5667147" cy="1884939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dirty="0"/>
              <a:t>Key Objective is to: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Take action – assessments, modifications or upgrades/downgrades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Review and re-APPROVAL of PIMP as required but not exceeding 5 year interval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FC53B7-61A4-9E62-22F4-1E0C04FDAD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4620" y="156994"/>
            <a:ext cx="5538413" cy="654401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FC1B136-C31E-777F-3772-E7D6A4EC510D}"/>
              </a:ext>
            </a:extLst>
          </p:cNvPr>
          <p:cNvSpPr/>
          <p:nvPr/>
        </p:nvSpPr>
        <p:spPr>
          <a:xfrm>
            <a:off x="6466096" y="1524001"/>
            <a:ext cx="2456231" cy="126538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59271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567C8-23D6-E88E-7511-4594E91A2C9F}"/>
              </a:ext>
            </a:extLst>
          </p:cNvPr>
          <p:cNvSpPr txBox="1">
            <a:spLocks/>
          </p:cNvSpPr>
          <p:nvPr/>
        </p:nvSpPr>
        <p:spPr>
          <a:xfrm>
            <a:off x="645982" y="1171443"/>
            <a:ext cx="11437161" cy="117514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8000" dirty="0"/>
              <a:t>Any Q &amp; A on the horizon?</a:t>
            </a:r>
          </a:p>
        </p:txBody>
      </p:sp>
    </p:spTree>
    <p:extLst>
      <p:ext uri="{BB962C8B-B14F-4D97-AF65-F5344CB8AC3E}">
        <p14:creationId xmlns:p14="http://schemas.microsoft.com/office/powerpoint/2010/main" val="16844246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35f1a1b-9455-4987-aeba-2c5d3ff84d62" xsi:nil="true"/>
    <lcf76f155ced4ddcb4097134ff3c332f xmlns="52f01d23-62d5-4131-88e9-8c04ec6d5a7e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6EDDDFEDB378842B63E9DD41EA67249" ma:contentTypeVersion="18" ma:contentTypeDescription="Create a new document." ma:contentTypeScope="" ma:versionID="5fadf4026a248ebb8e06b38d809f8f01">
  <xsd:schema xmlns:xsd="http://www.w3.org/2001/XMLSchema" xmlns:xs="http://www.w3.org/2001/XMLSchema" xmlns:p="http://schemas.microsoft.com/office/2006/metadata/properties" xmlns:ns2="52f01d23-62d5-4131-88e9-8c04ec6d5a7e" xmlns:ns3="5b6aa8e6-81c7-49c3-a873-088f72d3c08e" xmlns:ns4="e35f1a1b-9455-4987-aeba-2c5d3ff84d62" targetNamespace="http://schemas.microsoft.com/office/2006/metadata/properties" ma:root="true" ma:fieldsID="ea5ff47db6efbe2ed3011336c558c63d" ns2:_="" ns3:_="" ns4:_="">
    <xsd:import namespace="52f01d23-62d5-4131-88e9-8c04ec6d5a7e"/>
    <xsd:import namespace="5b6aa8e6-81c7-49c3-a873-088f72d3c08e"/>
    <xsd:import namespace="e35f1a1b-9455-4987-aeba-2c5d3ff84d6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f01d23-62d5-4131-88e9-8c04ec6d5a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a7b88db-b703-4d04-81b7-e61a8f0436e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6aa8e6-81c7-49c3-a873-088f72d3c08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5f1a1b-9455-4987-aeba-2c5d3ff84d62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65044ba-0430-49f4-a201-87e7242bc9f6}" ma:internalName="TaxCatchAll" ma:showField="CatchAllData" ma:web="e35f1a1b-9455-4987-aeba-2c5d3ff84d6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486E856-B822-4E7A-AF57-188666472234}">
  <ds:schemaRefs>
    <ds:schemaRef ds:uri="http://schemas.microsoft.com/office/2006/documentManagement/types"/>
    <ds:schemaRef ds:uri="http://schemas.microsoft.com/office/2006/metadata/properties"/>
    <ds:schemaRef ds:uri="4e07cc90-abce-46ac-99bf-25584fa1a906"/>
    <ds:schemaRef ds:uri="http://schemas.openxmlformats.org/package/2006/metadata/core-properties"/>
    <ds:schemaRef ds:uri="http://www.w3.org/XML/1998/namespace"/>
    <ds:schemaRef ds:uri="http://purl.org/dc/terms/"/>
    <ds:schemaRef ds:uri="http://purl.org/dc/elements/1.1/"/>
    <ds:schemaRef ds:uri="http://purl.org/dc/dcmitype/"/>
    <ds:schemaRef ds:uri="http://schemas.microsoft.com/office/infopath/2007/PartnerControls"/>
    <ds:schemaRef ds:uri="e35f1a1b-9455-4987-aeba-2c5d3ff84d62"/>
    <ds:schemaRef ds:uri="9184752d-f9fd-4ed7-ac6d-7907470e315f"/>
  </ds:schemaRefs>
</ds:datastoreItem>
</file>

<file path=customXml/itemProps2.xml><?xml version="1.0" encoding="utf-8"?>
<ds:datastoreItem xmlns:ds="http://schemas.openxmlformats.org/officeDocument/2006/customXml" ds:itemID="{09A4852B-401D-4717-B238-E1749F018F5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A8C4368-A4FA-4D07-B7C0-077E15A48839}"/>
</file>

<file path=docProps/app.xml><?xml version="1.0" encoding="utf-8"?>
<Properties xmlns="http://schemas.openxmlformats.org/officeDocument/2006/extended-properties" xmlns:vt="http://schemas.openxmlformats.org/officeDocument/2006/docPropsVTypes">
  <TotalTime>12049</TotalTime>
  <Words>574</Words>
  <Application>Microsoft Office PowerPoint</Application>
  <PresentationFormat>Widescreen</PresentationFormat>
  <Paragraphs>72</Paragraphs>
  <Slides>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Verdana</vt:lpstr>
      <vt:lpstr>Office Theme</vt:lpstr>
      <vt:lpstr>1_Office Theme</vt:lpstr>
      <vt:lpstr>Mark Dragar</vt:lpstr>
      <vt:lpstr>AS 2885.3 Seminar</vt:lpstr>
      <vt:lpstr>Basis of Section</vt:lpstr>
      <vt:lpstr>Objective of 2022 Update</vt:lpstr>
      <vt:lpstr>Integrity Management Planning</vt:lpstr>
      <vt:lpstr>Delivery Monitoring</vt:lpstr>
      <vt:lpstr>Corrective Action Determination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Lawrence Shelton</dc:creator>
  <cp:lastModifiedBy>Liz Brierley</cp:lastModifiedBy>
  <cp:revision>12</cp:revision>
  <dcterms:created xsi:type="dcterms:W3CDTF">2023-02-02T03:38:53Z</dcterms:created>
  <dcterms:modified xsi:type="dcterms:W3CDTF">2023-11-27T04:45:25Z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0x01010026EDDDFEDB378842B63E9DD41EA67249</vt:lpwstr>
  </property>
  <property fmtid="{D5CDD505-2E9C-101B-9397-08002B2CF9AE}" pid="3" name="MediaServiceImageTags">
    <vt:lpwstr/>
  </property>
</Properties>
</file>