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Lst>
  <p:sldIdLst>
    <p:sldId id="262" r:id="rId6"/>
    <p:sldId id="256" r:id="rId7"/>
    <p:sldId id="265" r:id="rId8"/>
    <p:sldId id="266"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A6"/>
    <a:srgbClr val="1027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9FBAF4-9F31-45C6-85B8-B7E5E1CB6BC7}" v="1" dt="2023-11-24T10:24:23.0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5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5/10/relationships/revisionInfo" Target="revisionInfo.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rgbClr val="009BA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11250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FCFB-04C5-D49A-E7A6-5105565DD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050FA1E-8ACE-0704-D8D9-5BFB7631B3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889CEA-D61C-7438-0AB7-807B1CC01876}"/>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B8E4BEB0-9199-85BD-2A29-A1D6929B37F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F734DDA-982C-03A3-7724-3C4DB39A682F}"/>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591901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746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338012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155221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2335647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6122126" y="0"/>
            <a:ext cx="6069874"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332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ground, outdoor, sky, dirt&#10;&#10;Description automatically generated">
            <a:extLst>
              <a:ext uri="{FF2B5EF4-FFF2-40B4-BE49-F238E27FC236}">
                <a16:creationId xmlns:a16="http://schemas.microsoft.com/office/drawing/2014/main" id="{47F7AB2B-278A-652F-2108-D06A629FFE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1"/>
            <a:ext cx="6072910" cy="6858000"/>
          </a:xfrm>
          <a:prstGeom prst="rect">
            <a:avLst/>
          </a:prstGeom>
        </p:spPr>
      </p:pic>
    </p:spTree>
    <p:extLst>
      <p:ext uri="{BB962C8B-B14F-4D97-AF65-F5344CB8AC3E}">
        <p14:creationId xmlns:p14="http://schemas.microsoft.com/office/powerpoint/2010/main" val="685173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outdoor&#10;&#10;Description automatically generated">
            <a:extLst>
              <a:ext uri="{FF2B5EF4-FFF2-40B4-BE49-F238E27FC236}">
                <a16:creationId xmlns:a16="http://schemas.microsoft.com/office/drawing/2014/main" id="{621BF192-1818-815C-1CD0-4E1AB863B4A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10" cy="6858000"/>
          </a:xfrm>
          <a:prstGeom prst="rect">
            <a:avLst/>
          </a:prstGeom>
        </p:spPr>
      </p:pic>
    </p:spTree>
    <p:extLst>
      <p:ext uri="{BB962C8B-B14F-4D97-AF65-F5344CB8AC3E}">
        <p14:creationId xmlns:p14="http://schemas.microsoft.com/office/powerpoint/2010/main" val="3512372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281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281708" y="14902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5999" y="0"/>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2351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se&#10;&#10;Description automatically generated">
            <a:extLst>
              <a:ext uri="{FF2B5EF4-FFF2-40B4-BE49-F238E27FC236}">
                <a16:creationId xmlns:a16="http://schemas.microsoft.com/office/drawing/2014/main" id="{C3476D29-A889-2B76-57E0-6CD0D7AEE4B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19089" y="0"/>
            <a:ext cx="6072909" cy="6858000"/>
          </a:xfrm>
          <a:prstGeom prst="rect">
            <a:avLst/>
          </a:prstGeom>
        </p:spPr>
      </p:pic>
    </p:spTree>
    <p:extLst>
      <p:ext uri="{BB962C8B-B14F-4D97-AF65-F5344CB8AC3E}">
        <p14:creationId xmlns:p14="http://schemas.microsoft.com/office/powerpoint/2010/main" val="3821736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611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A picture containing sky, outdoor&#10;&#10;Description automatically generated">
            <a:extLst>
              <a:ext uri="{FF2B5EF4-FFF2-40B4-BE49-F238E27FC236}">
                <a16:creationId xmlns:a16="http://schemas.microsoft.com/office/drawing/2014/main" id="{C9CF9BC6-9E06-A9D4-9AF2-2A568035F8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065760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95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48492"/>
            <a:ext cx="10359737" cy="690649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3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307"/>
            <a:ext cx="6285607" cy="6858000"/>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57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16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096000" cy="685800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0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pic>
        <p:nvPicPr>
          <p:cNvPr id="6" name="Picture 5" descr="A picture containing outdoor, sky, sandy&#10;&#10;Description automatically generated">
            <a:extLst>
              <a:ext uri="{FF2B5EF4-FFF2-40B4-BE49-F238E27FC236}">
                <a16:creationId xmlns:a16="http://schemas.microsoft.com/office/drawing/2014/main" id="{7A26173B-A0F1-925A-58A6-86F1F64E81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24246"/>
            <a:ext cx="6096000" cy="6906491"/>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865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5" name="Picture 4" descr="Two people wearing hardhats looking at a piece of paper&#10;&#10;Description automatically generated with medium confidence">
            <a:extLst>
              <a:ext uri="{FF2B5EF4-FFF2-40B4-BE49-F238E27FC236}">
                <a16:creationId xmlns:a16="http://schemas.microsoft.com/office/drawing/2014/main" id="{0A27C901-CFE2-C3E0-B7BD-BA54BFCF634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307"/>
            <a:ext cx="6096000" cy="6858000"/>
          </a:xfrm>
          <a:prstGeom prst="rect">
            <a:avLst/>
          </a:prstGeom>
        </p:spPr>
      </p:pic>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tx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9416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Picture Placeholder 2">
            <a:extLst>
              <a:ext uri="{FF2B5EF4-FFF2-40B4-BE49-F238E27FC236}">
                <a16:creationId xmlns:a16="http://schemas.microsoft.com/office/drawing/2014/main" id="{0DE58CAA-3EC0-B790-4D70-A8A6580405C3}"/>
              </a:ext>
            </a:extLst>
          </p:cNvPr>
          <p:cNvSpPr>
            <a:spLocks noGrp="1"/>
          </p:cNvSpPr>
          <p:nvPr>
            <p:ph type="pic" idx="10"/>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724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8" name="Picture 7" descr="A group of people wearing hardhats and reflectors&#10;&#10;Description automatically generated with low confidence">
            <a:extLst>
              <a:ext uri="{FF2B5EF4-FFF2-40B4-BE49-F238E27FC236}">
                <a16:creationId xmlns:a16="http://schemas.microsoft.com/office/drawing/2014/main" id="{EA883B76-7EB1-B247-82F9-30468FEC3C0A}"/>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4794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6" name="Picture 5" descr="A picture containing sky, outdoor, ground&#10;&#10;Description automatically generated">
            <a:extLst>
              <a:ext uri="{FF2B5EF4-FFF2-40B4-BE49-F238E27FC236}">
                <a16:creationId xmlns:a16="http://schemas.microsoft.com/office/drawing/2014/main" id="{40851D87-F524-E016-EF82-4FD1ECA22D49}"/>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367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9" name="Picture 8" descr="A picture containing outdoor, sky, sunset, sun&#10;&#10;Description automatically generated">
            <a:extLst>
              <a:ext uri="{FF2B5EF4-FFF2-40B4-BE49-F238E27FC236}">
                <a16:creationId xmlns:a16="http://schemas.microsoft.com/office/drawing/2014/main" id="{BF8B86E2-3295-5BA7-CA2D-23567E2D654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68FEC7E-4CE0-4745-A2E3-631C4717101D}"/>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6D2B270B-169B-42E9-86DA-E50DE02621B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5DAC9A-B428-F5CA-0020-53CB78B202AA}"/>
              </a:ext>
            </a:extLst>
          </p:cNvPr>
          <p:cNvSpPr>
            <a:spLocks noGrp="1"/>
          </p:cNvSpPr>
          <p:nvPr>
            <p:ph type="sldNum" sz="quarter" idx="12"/>
          </p:nvPr>
        </p:nvSpPr>
        <p:spPr/>
        <p:txBody>
          <a:bodyPr/>
          <a:lstStyle/>
          <a:p>
            <a:fld id="{B9B96E30-3829-4CC9-BC82-58B52D3F5FAD}" type="slidenum">
              <a:rPr lang="en-AU" smtClean="0"/>
              <a:t>‹#›</a:t>
            </a:fld>
            <a:endParaRPr lang="en-AU"/>
          </a:p>
        </p:txBody>
      </p:sp>
      <p:sp>
        <p:nvSpPr>
          <p:cNvPr id="16" name="Rectangle 15">
            <a:extLst>
              <a:ext uri="{FF2B5EF4-FFF2-40B4-BE49-F238E27FC236}">
                <a16:creationId xmlns:a16="http://schemas.microsoft.com/office/drawing/2014/main" id="{4E3AB880-C31C-9802-53CA-4AE62371F18D}"/>
              </a:ext>
            </a:extLst>
          </p:cNvPr>
          <p:cNvSpPr/>
          <p:nvPr userDrawn="1"/>
        </p:nvSpPr>
        <p:spPr>
          <a:xfrm>
            <a:off x="2400300" y="3784599"/>
            <a:ext cx="7429500" cy="2234767"/>
          </a:xfrm>
          <a:prstGeom prst="rect">
            <a:avLst/>
          </a:pr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B83EDCD7-3A3F-A642-14C3-FBBEC5C69960}"/>
              </a:ext>
            </a:extLst>
          </p:cNvPr>
          <p:cNvSpPr/>
          <p:nvPr userDrawn="1"/>
        </p:nvSpPr>
        <p:spPr>
          <a:xfrm>
            <a:off x="2400300" y="1581006"/>
            <a:ext cx="7429500" cy="2234767"/>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A45AF670-4F29-4FF4-B1AA-D8EC4FFD4D47}"/>
              </a:ext>
            </a:extLst>
          </p:cNvPr>
          <p:cNvSpPr>
            <a:spLocks noGrp="1"/>
          </p:cNvSpPr>
          <p:nvPr>
            <p:ph type="ctrTitle"/>
          </p:nvPr>
        </p:nvSpPr>
        <p:spPr>
          <a:xfrm>
            <a:off x="2311400" y="3652260"/>
            <a:ext cx="7569200" cy="1744519"/>
          </a:xfrm>
        </p:spPr>
        <p:txBody>
          <a:bodyPr anchor="b">
            <a:normAutofit/>
          </a:bodyPr>
          <a:lstStyle>
            <a:lvl1pPr algn="ctr">
              <a:defRPr sz="440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C961D5F-0AC1-E55C-A108-F2967C0CA51C}"/>
              </a:ext>
            </a:extLst>
          </p:cNvPr>
          <p:cNvSpPr>
            <a:spLocks noGrp="1"/>
          </p:cNvSpPr>
          <p:nvPr>
            <p:ph type="subTitle" idx="1"/>
          </p:nvPr>
        </p:nvSpPr>
        <p:spPr>
          <a:xfrm>
            <a:off x="2311400" y="5491741"/>
            <a:ext cx="7480300" cy="59588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9" name="Picture 18" descr="Logo&#10;&#10;Description automatically generated">
            <a:extLst>
              <a:ext uri="{FF2B5EF4-FFF2-40B4-BE49-F238E27FC236}">
                <a16:creationId xmlns:a16="http://schemas.microsoft.com/office/drawing/2014/main" id="{9B493AF9-0A7F-0451-868A-F1089226122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75300" y="3894139"/>
            <a:ext cx="1041400" cy="608818"/>
          </a:xfrm>
          <a:prstGeom prst="rect">
            <a:avLst/>
          </a:prstGeom>
        </p:spPr>
      </p:pic>
    </p:spTree>
    <p:extLst>
      <p:ext uri="{BB962C8B-B14F-4D97-AF65-F5344CB8AC3E}">
        <p14:creationId xmlns:p14="http://schemas.microsoft.com/office/powerpoint/2010/main" val="1577420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7" name="Picture 6" descr="A picture containing outdoor, sky, ground, sandy&#10;&#10;Description automatically generated">
            <a:extLst>
              <a:ext uri="{FF2B5EF4-FFF2-40B4-BE49-F238E27FC236}">
                <a16:creationId xmlns:a16="http://schemas.microsoft.com/office/drawing/2014/main" id="{8754491D-A871-26A6-0440-5F51DFE4526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975BC76-DD66-A84C-562C-5E96AAD7B425}"/>
              </a:ext>
            </a:extLst>
          </p:cNvPr>
          <p:cNvSpPr/>
          <p:nvPr userDrawn="1"/>
        </p:nvSpPr>
        <p:spPr>
          <a:xfrm>
            <a:off x="281708" y="486136"/>
            <a:ext cx="5555672" cy="6056526"/>
          </a:xfrm>
          <a:prstGeom prst="rect">
            <a:avLst/>
          </a:prstGeom>
          <a:solidFill>
            <a:srgbClr val="102758"/>
          </a:solidFill>
          <a:ln w="57150">
            <a:solidFill>
              <a:srgbClr val="009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383177" y="913968"/>
            <a:ext cx="5190310" cy="480724"/>
          </a:xfrm>
        </p:spPr>
        <p:txBody>
          <a:bodyPr anchor="t">
            <a:noAutofit/>
          </a:bodyPr>
          <a:lstStyle>
            <a:lvl1pPr>
              <a:defRPr sz="32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83178" y="1730088"/>
            <a:ext cx="5190310" cy="4549340"/>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357909" y="578572"/>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461554" y="1575029"/>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117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30F5-811A-FD4A-FCE4-E95F85920D2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1CC134-797A-8F09-3DCD-EF1D571035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6EFDA7-D07B-3D37-8688-D9C5667BE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055AF227-B89D-0993-910D-8866EBD3A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B0BAD1-3C6A-A384-EBA1-DB2FB8B43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9BE0CEDD-A24F-12D0-EE84-23A0ECEC4A13}"/>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8" name="Footer Placeholder 7">
            <a:extLst>
              <a:ext uri="{FF2B5EF4-FFF2-40B4-BE49-F238E27FC236}">
                <a16:creationId xmlns:a16="http://schemas.microsoft.com/office/drawing/2014/main" id="{B4A59FC7-3B72-3CB1-1A80-BF85053BFD5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B3AE5E-3097-D55F-5B29-03EE99D54E1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163089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58389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2379108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7420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926108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736330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12605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0216898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281710" y="830119"/>
            <a:ext cx="5555672" cy="541482"/>
          </a:xfrm>
        </p:spPr>
        <p:txBody>
          <a:bodyPr anchor="t">
            <a:noAutofit/>
          </a:bodyPr>
          <a:lstStyle>
            <a:lvl1pPr>
              <a:defRPr sz="3600" b="1">
                <a:solidFill>
                  <a:schemeClr val="bg1"/>
                </a:solidFill>
                <a:latin typeface="Calibri Light" panose="020F0302020204030204" pitchFamily="34" charset="0"/>
                <a:cs typeface="Calibri Light" panose="020F0302020204030204" pitchFamily="34" charset="0"/>
              </a:defRPr>
            </a:lvl1pPr>
          </a:lstStyle>
          <a:p>
            <a:r>
              <a:rPr lang="en-US" dirty="0"/>
              <a:t>Name </a:t>
            </a:r>
            <a:br>
              <a:rPr lang="en-US" dirty="0"/>
            </a:b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hasCustomPrompt="1"/>
          </p:nvPr>
        </p:nvSpPr>
        <p:spPr>
          <a:xfrm>
            <a:off x="28170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81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3643666" y="246622"/>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1F6AAE-11E7-20AA-FD35-ADF8F9F18891}"/>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FA35DF-7F48-623F-6C7A-798E3C7804D5}"/>
              </a:ext>
            </a:extLst>
          </p:cNvPr>
          <p:cNvCxnSpPr>
            <a:cxnSpLocks/>
          </p:cNvCxnSpPr>
          <p:nvPr userDrawn="1"/>
        </p:nvCxnSpPr>
        <p:spPr>
          <a:xfrm flipH="1">
            <a:off x="9751858" y="251327"/>
            <a:ext cx="204999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7BA5437-9529-748A-8012-111F2E69C766}"/>
              </a:ext>
            </a:extLst>
          </p:cNvPr>
          <p:cNvSpPr>
            <a:spLocks noGrp="1"/>
          </p:cNvSpPr>
          <p:nvPr>
            <p:ph sz="half" idx="11" hasCustomPrompt="1"/>
          </p:nvPr>
        </p:nvSpPr>
        <p:spPr>
          <a:xfrm>
            <a:off x="6323728" y="2121408"/>
            <a:ext cx="5555673" cy="4421254"/>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spcBef>
                <a:spcPts val="800"/>
              </a:spcBef>
              <a:buNone/>
              <a:defRPr sz="1600">
                <a:solidFill>
                  <a:schemeClr val="bg1"/>
                </a:solidFill>
              </a:defRPr>
            </a:lvl5pPr>
          </a:lstStyle>
          <a:p>
            <a:pPr lvl="4"/>
            <a:r>
              <a:rPr lang="en-US" dirty="0"/>
              <a:t>Summary</a:t>
            </a:r>
          </a:p>
        </p:txBody>
      </p:sp>
      <p:sp>
        <p:nvSpPr>
          <p:cNvPr id="7" name="Title 1">
            <a:extLst>
              <a:ext uri="{FF2B5EF4-FFF2-40B4-BE49-F238E27FC236}">
                <a16:creationId xmlns:a16="http://schemas.microsoft.com/office/drawing/2014/main" id="{48D85C55-3856-8533-53CA-D4DEB7AC97F0}"/>
              </a:ext>
            </a:extLst>
          </p:cNvPr>
          <p:cNvSpPr txBox="1">
            <a:spLocks/>
          </p:cNvSpPr>
          <p:nvPr userDrawn="1"/>
        </p:nvSpPr>
        <p:spPr>
          <a:xfrm>
            <a:off x="6323728" y="830119"/>
            <a:ext cx="5555672" cy="54148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Calibri Light" panose="020F0302020204030204" pitchFamily="34" charset="0"/>
                <a:ea typeface="+mj-ea"/>
                <a:cs typeface="Calibri Light" panose="020F0302020204030204" pitchFamily="34" charset="0"/>
              </a:defRPr>
            </a:lvl1pPr>
          </a:lstStyle>
          <a:p>
            <a:r>
              <a:rPr lang="en-US" dirty="0"/>
              <a:t> </a:t>
            </a:r>
            <a:br>
              <a:rPr lang="en-US" dirty="0"/>
            </a:br>
            <a:endParaRPr lang="en-AU" dirty="0"/>
          </a:p>
        </p:txBody>
      </p:sp>
    </p:spTree>
    <p:extLst>
      <p:ext uri="{BB962C8B-B14F-4D97-AF65-F5344CB8AC3E}">
        <p14:creationId xmlns:p14="http://schemas.microsoft.com/office/powerpoint/2010/main" val="311408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6755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9BA9A0-7CCC-5197-990A-972843E69A77}"/>
              </a:ext>
            </a:extLst>
          </p:cNvPr>
          <p:cNvSpPr/>
          <p:nvPr userDrawn="1"/>
        </p:nvSpPr>
        <p:spPr>
          <a:xfrm>
            <a:off x="0" y="0"/>
            <a:ext cx="12192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hasCustomPrompt="1"/>
          </p:nvPr>
        </p:nvSpPr>
        <p:spPr>
          <a:xfrm>
            <a:off x="337858" y="950435"/>
            <a:ext cx="5555672" cy="480724"/>
          </a:xfrm>
        </p:spPr>
        <p:txBody>
          <a:bodyPr anchor="t">
            <a:noAutofit/>
          </a:bodyPr>
          <a:lstStyle>
            <a:lvl1pPr>
              <a:defRPr sz="3600" b="1">
                <a:solidFill>
                  <a:schemeClr val="bg1"/>
                </a:solidFill>
              </a:defRPr>
            </a:lvl1pPr>
          </a:lstStyle>
          <a:p>
            <a:r>
              <a:rPr lang="en-US" dirty="0"/>
              <a:t>Name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321956"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0" indent="0">
              <a:buNone/>
              <a:defRPr sz="1600">
                <a:solidFill>
                  <a:schemeClr val="bg1"/>
                </a:solidFill>
              </a:defRPr>
            </a:lvl5pPr>
          </a:lstStyle>
          <a:p>
            <a:pPr lvl="4"/>
            <a:endParaRPr lang="en-US" dirty="0"/>
          </a:p>
        </p:txBody>
      </p: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258618" y="51768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1837427" y="284244"/>
            <a:ext cx="2313568"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E650EB7F-C99C-F6B5-6E6C-E079D180AB6B}"/>
              </a:ext>
            </a:extLst>
          </p:cNvPr>
          <p:cNvSpPr>
            <a:spLocks noGrp="1"/>
          </p:cNvSpPr>
          <p:nvPr>
            <p:ph sz="half" idx="10"/>
          </p:nvPr>
        </p:nvSpPr>
        <p:spPr>
          <a:xfrm>
            <a:off x="6159277" y="1572445"/>
            <a:ext cx="5571574"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marL="896938" indent="-896938">
              <a:buNone/>
              <a:defRPr sz="1100">
                <a:solidFill>
                  <a:schemeClr val="bg1"/>
                </a:solidFill>
              </a:defRPr>
            </a:lvl5pPr>
          </a:lstStyle>
          <a:p>
            <a:pPr lvl="4"/>
            <a:endParaRPr lang="en-US" dirty="0"/>
          </a:p>
        </p:txBody>
      </p:sp>
    </p:spTree>
    <p:extLst>
      <p:ext uri="{BB962C8B-B14F-4D97-AF65-F5344CB8AC3E}">
        <p14:creationId xmlns:p14="http://schemas.microsoft.com/office/powerpoint/2010/main" val="9606451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5" name="Picture 4" descr="A picture containing sky&#10;&#10;Description automatically generated">
            <a:extLst>
              <a:ext uri="{FF2B5EF4-FFF2-40B4-BE49-F238E27FC236}">
                <a16:creationId xmlns:a16="http://schemas.microsoft.com/office/drawing/2014/main" id="{04A38424-A468-E26C-0022-872400FE4CE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6417728" cy="6858001"/>
          </a:xfrm>
          <a:prstGeom prst="rect">
            <a:avLst/>
          </a:prstGeom>
        </p:spPr>
      </p:pic>
      <p:sp>
        <p:nvSpPr>
          <p:cNvPr id="14" name="Rectangle 13">
            <a:extLst>
              <a:ext uri="{FF2B5EF4-FFF2-40B4-BE49-F238E27FC236}">
                <a16:creationId xmlns:a16="http://schemas.microsoft.com/office/drawing/2014/main" id="{019BA9A0-7CCC-5197-990A-972843E69A77}"/>
              </a:ext>
            </a:extLst>
          </p:cNvPr>
          <p:cNvSpPr/>
          <p:nvPr userDrawn="1"/>
        </p:nvSpPr>
        <p:spPr>
          <a:xfrm>
            <a:off x="6096000" y="0"/>
            <a:ext cx="6096000" cy="6858000"/>
          </a:xfrm>
          <a:prstGeom prst="rect">
            <a:avLst/>
          </a:prstGeom>
          <a:solidFill>
            <a:srgbClr val="1027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4606C1-77BA-A310-C253-2E1085905E87}"/>
              </a:ext>
            </a:extLst>
          </p:cNvPr>
          <p:cNvSpPr>
            <a:spLocks noGrp="1"/>
          </p:cNvSpPr>
          <p:nvPr>
            <p:ph type="title"/>
          </p:nvPr>
        </p:nvSpPr>
        <p:spPr>
          <a:xfrm>
            <a:off x="6377710" y="830119"/>
            <a:ext cx="5555672" cy="480724"/>
          </a:xfrm>
        </p:spPr>
        <p:txBody>
          <a:bodyPr anchor="t">
            <a:noAutofit/>
          </a:bodyPr>
          <a:lstStyle>
            <a:lvl1pPr>
              <a:defRPr sz="3600" b="1">
                <a:solidFill>
                  <a:schemeClr val="bg1"/>
                </a:solidFill>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45AD3FE-A210-07DB-015C-04046991FAA8}"/>
              </a:ext>
            </a:extLst>
          </p:cNvPr>
          <p:cNvSpPr>
            <a:spLocks noGrp="1"/>
          </p:cNvSpPr>
          <p:nvPr>
            <p:ph sz="half" idx="1"/>
          </p:nvPr>
        </p:nvSpPr>
        <p:spPr>
          <a:xfrm>
            <a:off x="6361808" y="1452129"/>
            <a:ext cx="5555673" cy="5052433"/>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9" name="Straight Connector 8">
            <a:extLst>
              <a:ext uri="{FF2B5EF4-FFF2-40B4-BE49-F238E27FC236}">
                <a16:creationId xmlns:a16="http://schemas.microsoft.com/office/drawing/2014/main" id="{12FACDA4-9BD2-FEAB-5537-464174D5401C}"/>
              </a:ext>
            </a:extLst>
          </p:cNvPr>
          <p:cNvCxnSpPr>
            <a:cxnSpLocks/>
          </p:cNvCxnSpPr>
          <p:nvPr userDrawn="1"/>
        </p:nvCxnSpPr>
        <p:spPr>
          <a:xfrm>
            <a:off x="6096000" y="-48491"/>
            <a:ext cx="1" cy="6954982"/>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4C2AD46-062E-BAB1-16C2-15C9E9C2B7EF}"/>
              </a:ext>
            </a:extLst>
          </p:cNvPr>
          <p:cNvSpPr txBox="1">
            <a:spLocks/>
          </p:cNvSpPr>
          <p:nvPr userDrawn="1"/>
        </p:nvSpPr>
        <p:spPr>
          <a:xfrm>
            <a:off x="6377708" y="483035"/>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19" name="Straight Connector 18">
            <a:extLst>
              <a:ext uri="{FF2B5EF4-FFF2-40B4-BE49-F238E27FC236}">
                <a16:creationId xmlns:a16="http://schemas.microsoft.com/office/drawing/2014/main" id="{9F2CD7B2-0E35-8827-0874-532334C6E59A}"/>
              </a:ext>
            </a:extLst>
          </p:cNvPr>
          <p:cNvCxnSpPr>
            <a:cxnSpLocks/>
          </p:cNvCxnSpPr>
          <p:nvPr userDrawn="1"/>
        </p:nvCxnSpPr>
        <p:spPr>
          <a:xfrm flipH="1">
            <a:off x="8447314" y="251327"/>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8217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F54-8FC7-9891-C8ED-1DFDFE1BA10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97AD7D-EC94-CE46-EB14-6AA09D05D50E}"/>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4" name="Footer Placeholder 3">
            <a:extLst>
              <a:ext uri="{FF2B5EF4-FFF2-40B4-BE49-F238E27FC236}">
                <a16:creationId xmlns:a16="http://schemas.microsoft.com/office/drawing/2014/main" id="{964E7C4C-5E79-EACA-2407-6148E2B4356B}"/>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4F46843-AAF9-BD48-4F98-1C51CCAD211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3298293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1736381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49AD5-2D9B-7A17-1CDD-476A0F552707}"/>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3" name="Footer Placeholder 2">
            <a:extLst>
              <a:ext uri="{FF2B5EF4-FFF2-40B4-BE49-F238E27FC236}">
                <a16:creationId xmlns:a16="http://schemas.microsoft.com/office/drawing/2014/main" id="{FA8674E6-B3DC-7708-7B82-39ACA0013D6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1A424EC-8904-7F69-D68F-593B5D3FE237}"/>
              </a:ext>
            </a:extLst>
          </p:cNvPr>
          <p:cNvSpPr>
            <a:spLocks noGrp="1"/>
          </p:cNvSpPr>
          <p:nvPr>
            <p:ph type="sldNum" sz="quarter" idx="12"/>
          </p:nvPr>
        </p:nvSpPr>
        <p:spPr/>
        <p:txBody>
          <a:bodyPr/>
          <a:lstStyle/>
          <a:p>
            <a:fld id="{B9B96E30-3829-4CC9-BC82-58B52D3F5FAD}" type="slidenum">
              <a:rPr lang="en-AU" smtClean="0"/>
              <a:t>‹#›</a:t>
            </a:fld>
            <a:endParaRPr lang="en-AU"/>
          </a:p>
        </p:txBody>
      </p:sp>
      <p:pic>
        <p:nvPicPr>
          <p:cNvPr id="6" name="Picture 5" descr="A picture containing outdoor, sky, ground, nature&#10;&#10;Description automatically generated">
            <a:extLst>
              <a:ext uri="{FF2B5EF4-FFF2-40B4-BE49-F238E27FC236}">
                <a16:creationId xmlns:a16="http://schemas.microsoft.com/office/drawing/2014/main" id="{0D0029BB-7CA8-67D6-68F4-5D65FB3ABC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58523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22E26-C5CC-A08B-CD51-2C379E67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2938FF5-1154-DF77-BCDA-974D73324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C4F6814-4437-0113-7853-C819558B1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5E535-ED82-B9A4-4CD6-5A324451134E}"/>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6" name="Footer Placeholder 5">
            <a:extLst>
              <a:ext uri="{FF2B5EF4-FFF2-40B4-BE49-F238E27FC236}">
                <a16:creationId xmlns:a16="http://schemas.microsoft.com/office/drawing/2014/main" id="{DC58D4F9-46BA-ADE5-6810-DDD85B209D8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02A856-DC55-69B4-156E-2DE1088BEE33}"/>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853174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FA72E-02F2-A854-D101-96BEDFE85D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44F48B-2FB2-C647-A684-D4EE0FD2F8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1B0E453-43CA-34DA-AF3F-4BD9D74E33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DF4AFD-DB35-3ED5-541C-277AD59154A2}"/>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6" name="Footer Placeholder 5">
            <a:extLst>
              <a:ext uri="{FF2B5EF4-FFF2-40B4-BE49-F238E27FC236}">
                <a16:creationId xmlns:a16="http://schemas.microsoft.com/office/drawing/2014/main" id="{3D16DE6A-D8EB-51CD-1D9C-8A3573A9A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D04F47B-7E58-256D-38F6-76F53AAB0696}"/>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2594316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69DC3-2BE9-6863-EFB1-5204A469A16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E00BDA5-EA52-AD0F-C0CC-B1616EE4DD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0F22F33-7121-2CDB-6B45-3F279DD3040B}"/>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D56D3E9F-13DE-5BAA-D03C-5AB15E057D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17CE79-92C4-F0C3-DA2B-879CF8A93BA7}"/>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553573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0E99E-E6AA-4D90-919D-9EA7F454C1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D47F3F9-ABC7-C113-6461-AE22A4D31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3BC7401-7898-45FC-5FF8-5228719723CD}"/>
              </a:ext>
            </a:extLst>
          </p:cNvPr>
          <p:cNvSpPr>
            <a:spLocks noGrp="1"/>
          </p:cNvSpPr>
          <p:nvPr>
            <p:ph type="dt" sz="half" idx="10"/>
          </p:nvPr>
        </p:nvSpPr>
        <p:spPr/>
        <p:txBody>
          <a:bodyPr/>
          <a:lstStyle/>
          <a:p>
            <a:fld id="{F1B7383E-8A47-41BF-9F09-1D6B90E7ED6B}" type="datetimeFigureOut">
              <a:rPr lang="en-AU" smtClean="0"/>
              <a:t>24/11/2023</a:t>
            </a:fld>
            <a:endParaRPr lang="en-AU"/>
          </a:p>
        </p:txBody>
      </p:sp>
      <p:sp>
        <p:nvSpPr>
          <p:cNvPr id="5" name="Footer Placeholder 4">
            <a:extLst>
              <a:ext uri="{FF2B5EF4-FFF2-40B4-BE49-F238E27FC236}">
                <a16:creationId xmlns:a16="http://schemas.microsoft.com/office/drawing/2014/main" id="{491E7913-594A-589E-46A7-076205D541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34F30AA-578B-E5DB-CB6F-6F31AE999941}"/>
              </a:ext>
            </a:extLst>
          </p:cNvPr>
          <p:cNvSpPr>
            <a:spLocks noGrp="1"/>
          </p:cNvSpPr>
          <p:nvPr>
            <p:ph type="sldNum" sz="quarter" idx="12"/>
          </p:nvPr>
        </p:nvSpPr>
        <p:spPr/>
        <p:txBody>
          <a:bodyPr/>
          <a:lstStyle/>
          <a:p>
            <a:fld id="{B9B96E30-3829-4CC9-BC82-58B52D3F5FAD}" type="slidenum">
              <a:rPr lang="en-AU" smtClean="0"/>
              <a:t>‹#›</a:t>
            </a:fld>
            <a:endParaRPr lang="en-AU"/>
          </a:p>
        </p:txBody>
      </p:sp>
    </p:spTree>
    <p:extLst>
      <p:ext uri="{BB962C8B-B14F-4D97-AF65-F5344CB8AC3E}">
        <p14:creationId xmlns:p14="http://schemas.microsoft.com/office/powerpoint/2010/main" val="268020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descr="A picture containing grass, outdoor&#10;&#10;Description automatically generated">
            <a:extLst>
              <a:ext uri="{FF2B5EF4-FFF2-40B4-BE49-F238E27FC236}">
                <a16:creationId xmlns:a16="http://schemas.microsoft.com/office/drawing/2014/main" id="{D2623DC8-A73F-484B-2C33-B26AD8C6B564}"/>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84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descr="A bridge over a body of water with boats on it and buildings around it&#10;&#10;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01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A bridge over a body of water with boats on it and buildings around it&#10;&#10;Description automatically generated with low confidence">
            <a:extLst>
              <a:ext uri="{FF2B5EF4-FFF2-40B4-BE49-F238E27FC236}">
                <a16:creationId xmlns:a16="http://schemas.microsoft.com/office/drawing/2014/main" id="{2439D146-3E29-F193-5481-E4A2C6E293CA}"/>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039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767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6" name="Picture 5" descr="A picture containing outdoor, sky, sunset, sun&#10;&#10;Description automatically generated">
            <a:extLst>
              <a:ext uri="{FF2B5EF4-FFF2-40B4-BE49-F238E27FC236}">
                <a16:creationId xmlns:a16="http://schemas.microsoft.com/office/drawing/2014/main" id="{7F358DAB-4F8A-5C40-8CCA-F562F194E28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DB03CB-BB51-6911-F3DC-9C33B4D8C636}"/>
              </a:ext>
            </a:extLst>
          </p:cNvPr>
          <p:cNvSpPr>
            <a:spLocks noGrp="1"/>
          </p:cNvSpPr>
          <p:nvPr>
            <p:ph type="title"/>
          </p:nvPr>
        </p:nvSpPr>
        <p:spPr>
          <a:xfrm>
            <a:off x="838200" y="721660"/>
            <a:ext cx="10515600" cy="969028"/>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CE211607-4279-2100-4690-15A2EB9F5B45}"/>
              </a:ext>
            </a:extLst>
          </p:cNvPr>
          <p:cNvSpPr>
            <a:spLocks noGrp="1"/>
          </p:cNvSpPr>
          <p:nvPr>
            <p:ph idx="1"/>
          </p:nvPr>
        </p:nvSpPr>
        <p:spPr>
          <a:xfrm>
            <a:off x="838200" y="1955215"/>
            <a:ext cx="10515600" cy="47503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itle 1">
            <a:extLst>
              <a:ext uri="{FF2B5EF4-FFF2-40B4-BE49-F238E27FC236}">
                <a16:creationId xmlns:a16="http://schemas.microsoft.com/office/drawing/2014/main" id="{0C2E8ADB-14A4-3347-0202-52F59979B6B4}"/>
              </a:ext>
            </a:extLst>
          </p:cNvPr>
          <p:cNvSpPr txBox="1">
            <a:spLocks/>
          </p:cNvSpPr>
          <p:nvPr userDrawn="1"/>
        </p:nvSpPr>
        <p:spPr>
          <a:xfrm>
            <a:off x="726208" y="386264"/>
            <a:ext cx="5738091" cy="3353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2000" b="1" dirty="0">
                <a:solidFill>
                  <a:srgbClr val="009BA6"/>
                </a:solidFill>
                <a:latin typeface="Verdana" panose="020B0604030504040204" pitchFamily="34" charset="0"/>
                <a:ea typeface="Verdana" panose="020B0604030504040204" pitchFamily="34" charset="0"/>
                <a:cs typeface="Aharoni" panose="02010803020104030203" pitchFamily="2" charset="-79"/>
              </a:rPr>
              <a:t>APGA</a:t>
            </a:r>
            <a:endParaRPr lang="en-AU" sz="2000" b="1" dirty="0">
              <a:solidFill>
                <a:srgbClr val="009BA6"/>
              </a:solidFill>
              <a:latin typeface="Verdana" panose="020B0604030504040204" pitchFamily="34" charset="0"/>
              <a:ea typeface="Verdana" panose="020B0604030504040204" pitchFamily="34" charset="0"/>
              <a:cs typeface="Aharoni" panose="02010803020104030203" pitchFamily="2" charset="-79"/>
            </a:endParaRPr>
          </a:p>
        </p:txBody>
      </p:sp>
      <p:cxnSp>
        <p:nvCxnSpPr>
          <p:cNvPr id="8" name="Straight Connector 7">
            <a:extLst>
              <a:ext uri="{FF2B5EF4-FFF2-40B4-BE49-F238E27FC236}">
                <a16:creationId xmlns:a16="http://schemas.microsoft.com/office/drawing/2014/main" id="{33140A8E-6EDA-9B78-67FE-E680293086B9}"/>
              </a:ext>
            </a:extLst>
          </p:cNvPr>
          <p:cNvCxnSpPr>
            <a:cxnSpLocks/>
          </p:cNvCxnSpPr>
          <p:nvPr userDrawn="1"/>
        </p:nvCxnSpPr>
        <p:spPr>
          <a:xfrm flipH="1">
            <a:off x="838200" y="1822951"/>
            <a:ext cx="1384663" cy="0"/>
          </a:xfrm>
          <a:prstGeom prst="line">
            <a:avLst/>
          </a:prstGeom>
          <a:ln w="76200">
            <a:solidFill>
              <a:srgbClr val="009BA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02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2.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24/11/2023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380248123"/>
      </p:ext>
    </p:extLst>
  </p:cSld>
  <p:clrMap bg1="lt1" tx1="dk1" bg2="lt2" tx2="dk2" accent1="accent1" accent2="accent2" accent3="accent3" accent4="accent4" accent5="accent5" accent6="accent6" hlink="hlink" folHlink="folHlink"/>
  <p:sldLayoutIdLst>
    <p:sldLayoutId id="2147483699" r:id="rId1"/>
    <p:sldLayoutId id="2147483649" r:id="rId2"/>
    <p:sldLayoutId id="2147483683" r:id="rId3"/>
    <p:sldLayoutId id="2147483650" r:id="rId4"/>
    <p:sldLayoutId id="2147483669" r:id="rId5"/>
    <p:sldLayoutId id="2147483670" r:id="rId6"/>
    <p:sldLayoutId id="2147483671" r:id="rId7"/>
    <p:sldLayoutId id="2147483672" r:id="rId8"/>
    <p:sldLayoutId id="2147483673" r:id="rId9"/>
    <p:sldLayoutId id="2147483651" r:id="rId10"/>
    <p:sldLayoutId id="2147483652" r:id="rId11"/>
    <p:sldLayoutId id="2147483663" r:id="rId12"/>
    <p:sldLayoutId id="2147483664" r:id="rId13"/>
    <p:sldLayoutId id="2147483665" r:id="rId14"/>
    <p:sldLayoutId id="2147483691" r:id="rId15"/>
    <p:sldLayoutId id="2147483692" r:id="rId16"/>
    <p:sldLayoutId id="2147483693" r:id="rId17"/>
    <p:sldLayoutId id="2147483694" r:id="rId18"/>
    <p:sldLayoutId id="2147483666" r:id="rId19"/>
    <p:sldLayoutId id="2147483677" r:id="rId20"/>
    <p:sldLayoutId id="2147483678" r:id="rId21"/>
    <p:sldLayoutId id="2147483679" r:id="rId22"/>
    <p:sldLayoutId id="2147483695" r:id="rId23"/>
    <p:sldLayoutId id="2147483696" r:id="rId24"/>
    <p:sldLayoutId id="2147483697" r:id="rId25"/>
    <p:sldLayoutId id="2147483698" r:id="rId26"/>
    <p:sldLayoutId id="2147483660" r:id="rId27"/>
    <p:sldLayoutId id="2147483661" r:id="rId28"/>
    <p:sldLayoutId id="2147483662" r:id="rId29"/>
    <p:sldLayoutId id="2147483676" r:id="rId30"/>
    <p:sldLayoutId id="2147483653" r:id="rId31"/>
    <p:sldLayoutId id="2147483654" r:id="rId32"/>
    <p:sldLayoutId id="2147483655" r:id="rId33"/>
    <p:sldLayoutId id="2147483684" r:id="rId34"/>
    <p:sldLayoutId id="2147483656" r:id="rId35"/>
    <p:sldLayoutId id="2147483657" r:id="rId36"/>
    <p:sldLayoutId id="2147483658" r:id="rId37"/>
    <p:sldLayoutId id="2147483659"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4FD9F4-B5BB-5A7B-82E2-533AF2E132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D59B631-97A6-FADC-3688-4C9D5F84A6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5A46DC3-7974-79ED-5169-A9A5346E2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1B7383E-8A47-41BF-9F09-1D6B90E7ED6B}" type="datetimeFigureOut">
              <a:rPr lang="en-AU" smtClean="0"/>
              <a:pPr/>
              <a:t>24/11/2023</a:t>
            </a:fld>
            <a:endParaRPr lang="en-AU"/>
          </a:p>
        </p:txBody>
      </p:sp>
      <p:sp>
        <p:nvSpPr>
          <p:cNvPr id="5" name="Footer Placeholder 4">
            <a:extLst>
              <a:ext uri="{FF2B5EF4-FFF2-40B4-BE49-F238E27FC236}">
                <a16:creationId xmlns:a16="http://schemas.microsoft.com/office/drawing/2014/main" id="{C9221C23-FC82-F2F8-49B0-0FCC81ADFE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en-US" dirty="0"/>
              <a:t>Australian Pipelines and Gas Association</a:t>
            </a:r>
            <a:endParaRPr lang="en-AU" dirty="0"/>
          </a:p>
        </p:txBody>
      </p:sp>
      <p:sp>
        <p:nvSpPr>
          <p:cNvPr id="6" name="Slide Number Placeholder 5">
            <a:extLst>
              <a:ext uri="{FF2B5EF4-FFF2-40B4-BE49-F238E27FC236}">
                <a16:creationId xmlns:a16="http://schemas.microsoft.com/office/drawing/2014/main" id="{253C6C1B-7F01-ABFB-4501-E5ED7E98FD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B9B96E30-3829-4CC9-BC82-58B52D3F5FAD}" type="slidenum">
              <a:rPr lang="en-AU" smtClean="0"/>
              <a:pPr/>
              <a:t>‹#›</a:t>
            </a:fld>
            <a:endParaRPr lang="en-AU"/>
          </a:p>
        </p:txBody>
      </p:sp>
    </p:spTree>
    <p:extLst>
      <p:ext uri="{BB962C8B-B14F-4D97-AF65-F5344CB8AC3E}">
        <p14:creationId xmlns:p14="http://schemas.microsoft.com/office/powerpoint/2010/main" val="7792120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D8035A-817F-25C2-B26A-878EF1C8EBCA}"/>
              </a:ext>
            </a:extLst>
          </p:cNvPr>
          <p:cNvSpPr>
            <a:spLocks noGrp="1"/>
          </p:cNvSpPr>
          <p:nvPr>
            <p:ph type="title"/>
          </p:nvPr>
        </p:nvSpPr>
        <p:spPr>
          <a:xfrm>
            <a:off x="1803898" y="950435"/>
            <a:ext cx="5555672" cy="480724"/>
          </a:xfrm>
        </p:spPr>
        <p:txBody>
          <a:bodyPr/>
          <a:lstStyle/>
          <a:p>
            <a:r>
              <a:rPr lang="en-US" dirty="0"/>
              <a:t>Marshall Holmes</a:t>
            </a:r>
            <a:endParaRPr lang="en-AU" dirty="0"/>
          </a:p>
        </p:txBody>
      </p:sp>
      <p:sp>
        <p:nvSpPr>
          <p:cNvPr id="6" name="Content Placeholder 5">
            <a:extLst>
              <a:ext uri="{FF2B5EF4-FFF2-40B4-BE49-F238E27FC236}">
                <a16:creationId xmlns:a16="http://schemas.microsoft.com/office/drawing/2014/main" id="{0F45207E-F9B1-B414-8148-B59565996C06}"/>
              </a:ext>
            </a:extLst>
          </p:cNvPr>
          <p:cNvSpPr>
            <a:spLocks noGrp="1"/>
          </p:cNvSpPr>
          <p:nvPr>
            <p:ph sz="half" idx="1"/>
          </p:nvPr>
        </p:nvSpPr>
        <p:spPr>
          <a:xfrm>
            <a:off x="5599611" y="950435"/>
            <a:ext cx="5789544" cy="5705868"/>
          </a:xfrm>
        </p:spPr>
        <p:txBody>
          <a:bodyPr>
            <a:noAutofit/>
          </a:bodyPr>
          <a:lstStyle/>
          <a:p>
            <a:pPr lvl="4" algn="just">
              <a:spcAft>
                <a:spcPts val="800"/>
              </a:spcAft>
            </a:pPr>
            <a:r>
              <a:rPr lang="en-US" sz="1900" dirty="0"/>
              <a:t>Marshall is an experienced manager with over 35 years involvement in the Petroleum and Gas industry in a key industry sectors including gathering systems, pipelines, distribution systems and processing facilities.</a:t>
            </a:r>
          </a:p>
          <a:p>
            <a:pPr lvl="4" algn="just">
              <a:spcAft>
                <a:spcPts val="800"/>
              </a:spcAft>
            </a:pPr>
            <a:r>
              <a:rPr lang="en-US" sz="1900" dirty="0"/>
              <a:t>Marshall has been actively involved in a number of Australian Standards and Codes of Practice including ME 38, AG 08, ME 93, ME 92, MS 011 and the APGA CoP for Gathering Systems from both an industry and regulatory perspective.</a:t>
            </a:r>
          </a:p>
          <a:p>
            <a:pPr lvl="4" algn="just">
              <a:spcAft>
                <a:spcPts val="800"/>
              </a:spcAft>
            </a:pPr>
            <a:r>
              <a:rPr lang="en-US" sz="1900" dirty="0"/>
              <a:t>Marshall currently works as the regulator for the Petroleum and Gas industry in Queensland and is the subject lead for several areas including pipelines (gathering, transmission and distribution), Distribution Systems, Processing Facilities and Measurement with oversight over the growing Biogas and Biomethane sectors.</a:t>
            </a:r>
          </a:p>
          <a:p>
            <a:pPr lvl="4" algn="just">
              <a:spcAft>
                <a:spcPts val="800"/>
              </a:spcAft>
            </a:pPr>
            <a:r>
              <a:rPr lang="en-US" sz="1900" dirty="0"/>
              <a:t>Marshall is a professional RPEQ engineer as well as a corrosion technologist. He has a passion for applying a practical application of the technical standards in the petroleum and gas industry.</a:t>
            </a:r>
          </a:p>
          <a:p>
            <a:pPr lvl="4" algn="just">
              <a:spcAft>
                <a:spcPts val="1200"/>
              </a:spcAft>
            </a:pPr>
            <a:r>
              <a:rPr lang="en-US" sz="1900" dirty="0"/>
              <a:t>. </a:t>
            </a:r>
          </a:p>
        </p:txBody>
      </p:sp>
      <p:sp>
        <p:nvSpPr>
          <p:cNvPr id="8" name="Title 4">
            <a:extLst>
              <a:ext uri="{FF2B5EF4-FFF2-40B4-BE49-F238E27FC236}">
                <a16:creationId xmlns:a16="http://schemas.microsoft.com/office/drawing/2014/main" id="{BB85B404-D34E-4AF3-4C7B-38900D1A2CFD}"/>
              </a:ext>
            </a:extLst>
          </p:cNvPr>
          <p:cNvSpPr txBox="1">
            <a:spLocks/>
          </p:cNvSpPr>
          <p:nvPr/>
        </p:nvSpPr>
        <p:spPr>
          <a:xfrm>
            <a:off x="1803898" y="1945709"/>
            <a:ext cx="3717336" cy="130258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Light" panose="020F0302020204030204"/>
                <a:ea typeface="+mj-ea"/>
                <a:cs typeface="+mj-cs"/>
              </a:rPr>
              <a:t>Executive Petroleum Engineer</a:t>
            </a:r>
          </a:p>
        </p:txBody>
      </p:sp>
      <p:pic>
        <p:nvPicPr>
          <p:cNvPr id="3" name="Picture 2">
            <a:extLst>
              <a:ext uri="{FF2B5EF4-FFF2-40B4-BE49-F238E27FC236}">
                <a16:creationId xmlns:a16="http://schemas.microsoft.com/office/drawing/2014/main" id="{1EA551F9-B1A3-934F-A1F7-A749987A53D8}"/>
              </a:ext>
            </a:extLst>
          </p:cNvPr>
          <p:cNvPicPr>
            <a:picLocks noChangeAspect="1"/>
          </p:cNvPicPr>
          <p:nvPr/>
        </p:nvPicPr>
        <p:blipFill>
          <a:blip r:embed="rId2"/>
          <a:stretch>
            <a:fillRect/>
          </a:stretch>
        </p:blipFill>
        <p:spPr>
          <a:xfrm>
            <a:off x="1904047" y="2928426"/>
            <a:ext cx="3159918" cy="874943"/>
          </a:xfrm>
          <a:prstGeom prst="rect">
            <a:avLst/>
          </a:prstGeom>
        </p:spPr>
      </p:pic>
    </p:spTree>
    <p:extLst>
      <p:ext uri="{BB962C8B-B14F-4D97-AF65-F5344CB8AC3E}">
        <p14:creationId xmlns:p14="http://schemas.microsoft.com/office/powerpoint/2010/main" val="1413570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139EF-1CD3-291C-5D21-4FD875A975B0}"/>
              </a:ext>
            </a:extLst>
          </p:cNvPr>
          <p:cNvSpPr>
            <a:spLocks noGrp="1"/>
          </p:cNvSpPr>
          <p:nvPr>
            <p:ph type="ctrTitle"/>
          </p:nvPr>
        </p:nvSpPr>
        <p:spPr/>
        <p:txBody>
          <a:bodyPr/>
          <a:lstStyle/>
          <a:p>
            <a:r>
              <a:rPr lang="en-US" dirty="0"/>
              <a:t>AS 2885.3 Seminar</a:t>
            </a:r>
            <a:endParaRPr lang="en-AU" dirty="0"/>
          </a:p>
        </p:txBody>
      </p:sp>
      <p:sp>
        <p:nvSpPr>
          <p:cNvPr id="3" name="Subtitle 2">
            <a:extLst>
              <a:ext uri="{FF2B5EF4-FFF2-40B4-BE49-F238E27FC236}">
                <a16:creationId xmlns:a16="http://schemas.microsoft.com/office/drawing/2014/main" id="{B163B2CC-535A-D233-A744-5DE226C0018D}"/>
              </a:ext>
            </a:extLst>
          </p:cNvPr>
          <p:cNvSpPr>
            <a:spLocks noGrp="1"/>
          </p:cNvSpPr>
          <p:nvPr>
            <p:ph type="subTitle" idx="1"/>
          </p:nvPr>
        </p:nvSpPr>
        <p:spPr>
          <a:xfrm>
            <a:off x="2311400" y="5329646"/>
            <a:ext cx="7480300" cy="757983"/>
          </a:xfrm>
        </p:spPr>
        <p:txBody>
          <a:bodyPr>
            <a:normAutofit fontScale="92500" lnSpcReduction="20000"/>
          </a:bodyPr>
          <a:lstStyle/>
          <a:p>
            <a:r>
              <a:rPr lang="en-US" dirty="0"/>
              <a:t>Section 12</a:t>
            </a:r>
          </a:p>
          <a:p>
            <a:r>
              <a:rPr lang="en-AU" dirty="0"/>
              <a:t>Presented By -  Marshall Holmes</a:t>
            </a:r>
          </a:p>
        </p:txBody>
      </p:sp>
    </p:spTree>
    <p:extLst>
      <p:ext uri="{BB962C8B-B14F-4D97-AF65-F5344CB8AC3E}">
        <p14:creationId xmlns:p14="http://schemas.microsoft.com/office/powerpoint/2010/main" val="1863125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DBB3C8BB-D7C2-F0CB-B9E0-182EDB966FAC}"/>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b="1"/>
              <a:t>Section 12 – Records Management</a:t>
            </a:r>
          </a:p>
        </p:txBody>
      </p:sp>
      <p:sp>
        <p:nvSpPr>
          <p:cNvPr id="2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9E5BFFEF-61C6-27C3-C003-DE0A415FD6BF}"/>
              </a:ext>
            </a:extLst>
          </p:cNvPr>
          <p:cNvSpPr>
            <a:spLocks noGrp="1"/>
          </p:cNvSpPr>
          <p:nvPr>
            <p:ph type="body" sz="half" idx="2"/>
          </p:nvPr>
        </p:nvSpPr>
        <p:spPr>
          <a:xfrm>
            <a:off x="572492" y="2071316"/>
            <a:ext cx="7103165" cy="4119172"/>
          </a:xfrm>
        </p:spPr>
        <p:txBody>
          <a:bodyPr vert="horz" lIns="91440" tIns="45720" rIns="91440" bIns="45720" rtlCol="0" anchor="t">
            <a:normAutofit lnSpcReduction="10000"/>
          </a:bodyPr>
          <a:lstStyle/>
          <a:p>
            <a:pPr indent="-228600">
              <a:buFont typeface="Arial" panose="020B0604020202020204" pitchFamily="34" charset="0"/>
              <a:buChar char="•"/>
            </a:pPr>
            <a:r>
              <a:rPr lang="en-US" sz="1800" b="1" dirty="0">
                <a:latin typeface="+mn-lt"/>
              </a:rPr>
              <a:t>Basis of Section</a:t>
            </a:r>
          </a:p>
          <a:p>
            <a:pPr lvl="1" indent="-228600">
              <a:buFont typeface="Arial" panose="020B0604020202020204" pitchFamily="34" charset="0"/>
              <a:buChar char="•"/>
            </a:pPr>
            <a:r>
              <a:rPr lang="en-US" sz="1800" dirty="0">
                <a:latin typeface="+mn-lt"/>
              </a:rPr>
              <a:t>This section details the records keeping requirements specific to operations and maintenance, to provide a basis for informed decision making and to demonstrate conformance with this standard.</a:t>
            </a:r>
          </a:p>
          <a:p>
            <a:pPr indent="-228600">
              <a:buFont typeface="Arial" panose="020B0604020202020204" pitchFamily="34" charset="0"/>
              <a:buChar char="•"/>
            </a:pPr>
            <a:r>
              <a:rPr lang="en-US" sz="1800" b="1" dirty="0">
                <a:latin typeface="+mn-lt"/>
              </a:rPr>
              <a:t>Key Principals </a:t>
            </a:r>
          </a:p>
          <a:p>
            <a:pPr lvl="1" indent="-228600">
              <a:buFont typeface="Arial" panose="020B0604020202020204" pitchFamily="34" charset="0"/>
              <a:buChar char="•"/>
            </a:pPr>
            <a:r>
              <a:rPr lang="en-US" sz="1800" dirty="0">
                <a:latin typeface="+mn-lt"/>
              </a:rPr>
              <a:t>Procedures established for the identification, collection, storage, and disposal of records pertinent to the PMS.</a:t>
            </a:r>
          </a:p>
          <a:p>
            <a:pPr lvl="1" indent="-228600">
              <a:buFont typeface="Arial" panose="020B0604020202020204" pitchFamily="34" charset="0"/>
              <a:buChar char="•"/>
            </a:pPr>
            <a:r>
              <a:rPr lang="en-US" sz="1800" dirty="0">
                <a:latin typeface="+mn-lt"/>
              </a:rPr>
              <a:t>Cover both paper and electronic records.</a:t>
            </a:r>
          </a:p>
          <a:p>
            <a:pPr lvl="1" indent="-228600">
              <a:buFont typeface="Arial" panose="020B0604020202020204" pitchFamily="34" charset="0"/>
              <a:buChar char="•"/>
            </a:pPr>
            <a:r>
              <a:rPr lang="en-US" sz="1800" dirty="0">
                <a:latin typeface="+mn-lt"/>
              </a:rPr>
              <a:t>Records necessary to :</a:t>
            </a:r>
          </a:p>
          <a:p>
            <a:pPr lvl="2" indent="-228600">
              <a:buFont typeface="Arial" panose="020B0604020202020204" pitchFamily="34" charset="0"/>
              <a:buChar char="•"/>
            </a:pPr>
            <a:r>
              <a:rPr lang="en-US" sz="1800" dirty="0">
                <a:latin typeface="+mn-lt"/>
              </a:rPr>
              <a:t>Safely operate and maintain the pipeline,</a:t>
            </a:r>
          </a:p>
          <a:p>
            <a:pPr lvl="2" indent="-228600">
              <a:buFont typeface="Arial" panose="020B0604020202020204" pitchFamily="34" charset="0"/>
              <a:buChar char="•"/>
            </a:pPr>
            <a:r>
              <a:rPr lang="en-US" sz="1800" dirty="0">
                <a:latin typeface="+mn-lt"/>
              </a:rPr>
              <a:t>Demonstrate conformance to all parts of the standard,</a:t>
            </a:r>
          </a:p>
          <a:p>
            <a:pPr lvl="2" indent="-228600">
              <a:buFont typeface="Arial" panose="020B0604020202020204" pitchFamily="34" charset="0"/>
              <a:buChar char="•"/>
            </a:pPr>
            <a:r>
              <a:rPr lang="en-US" sz="1800" dirty="0">
                <a:latin typeface="+mn-lt"/>
              </a:rPr>
              <a:t>Identify decisions made and actions taken,</a:t>
            </a:r>
          </a:p>
          <a:p>
            <a:pPr lvl="2" indent="-228600">
              <a:buFont typeface="Arial" panose="020B0604020202020204" pitchFamily="34" charset="0"/>
              <a:buChar char="•"/>
            </a:pPr>
            <a:r>
              <a:rPr lang="en-US" sz="1800" dirty="0">
                <a:latin typeface="+mn-lt"/>
              </a:rPr>
              <a:t>Confirm the fitness for purpose of the pipeline at any stage of the pipeline’s life.</a:t>
            </a:r>
          </a:p>
          <a:p>
            <a:pPr indent="-228600">
              <a:buFont typeface="Arial" panose="020B0604020202020204" pitchFamily="34" charset="0"/>
              <a:buChar char="•"/>
            </a:pPr>
            <a:endParaRPr lang="en-US" sz="1500" dirty="0">
              <a:latin typeface="+mn-lt"/>
            </a:endParaRPr>
          </a:p>
        </p:txBody>
      </p:sp>
      <p:pic>
        <p:nvPicPr>
          <p:cNvPr id="2" name="Content Placeholder 1" descr="Recordkeeping for the Restless">
            <a:extLst>
              <a:ext uri="{FF2B5EF4-FFF2-40B4-BE49-F238E27FC236}">
                <a16:creationId xmlns:a16="http://schemas.microsoft.com/office/drawing/2014/main" id="{093584BB-8C7F-442C-81B9-802623999C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980" r="3" b="3"/>
          <a:stretch/>
        </p:blipFill>
        <p:spPr bwMode="auto">
          <a:xfrm>
            <a:off x="7832435" y="2093976"/>
            <a:ext cx="3971637" cy="4096512"/>
          </a:xfrm>
          <a:prstGeom prst="rect">
            <a:avLst/>
          </a:prstGeom>
          <a:noFill/>
        </p:spPr>
      </p:pic>
    </p:spTree>
    <p:extLst>
      <p:ext uri="{BB962C8B-B14F-4D97-AF65-F5344CB8AC3E}">
        <p14:creationId xmlns:p14="http://schemas.microsoft.com/office/powerpoint/2010/main" val="19716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DBB3C8BB-D7C2-F0CB-B9E0-182EDB966FAC}"/>
              </a:ext>
            </a:extLst>
          </p:cNvPr>
          <p:cNvSpPr>
            <a:spLocks noGrp="1"/>
          </p:cNvSpPr>
          <p:nvPr>
            <p:ph type="title"/>
          </p:nvPr>
        </p:nvSpPr>
        <p:spPr>
          <a:xfrm>
            <a:off x="838201" y="345810"/>
            <a:ext cx="5120561" cy="1325563"/>
          </a:xfrm>
        </p:spPr>
        <p:txBody>
          <a:bodyPr vert="horz" lIns="91440" tIns="45720" rIns="91440" bIns="45720" rtlCol="0" anchor="ctr">
            <a:normAutofit/>
          </a:bodyPr>
          <a:lstStyle/>
          <a:p>
            <a:r>
              <a:rPr lang="en-US" sz="4400" b="1" kern="1200">
                <a:solidFill>
                  <a:schemeClr val="tx1"/>
                </a:solidFill>
                <a:latin typeface="+mj-lt"/>
                <a:ea typeface="+mj-ea"/>
                <a:cs typeface="+mj-cs"/>
              </a:rPr>
              <a:t>Section 12 – Records Management</a:t>
            </a:r>
          </a:p>
        </p:txBody>
      </p:sp>
      <p:sp>
        <p:nvSpPr>
          <p:cNvPr id="13" name="Text Placeholder 12">
            <a:extLst>
              <a:ext uri="{FF2B5EF4-FFF2-40B4-BE49-F238E27FC236}">
                <a16:creationId xmlns:a16="http://schemas.microsoft.com/office/drawing/2014/main" id="{9E5BFFEF-61C6-27C3-C003-DE0A415FD6BF}"/>
              </a:ext>
            </a:extLst>
          </p:cNvPr>
          <p:cNvSpPr>
            <a:spLocks noGrp="1"/>
          </p:cNvSpPr>
          <p:nvPr>
            <p:ph type="body" sz="half" idx="2"/>
          </p:nvPr>
        </p:nvSpPr>
        <p:spPr>
          <a:xfrm>
            <a:off x="838201" y="1825625"/>
            <a:ext cx="5092194" cy="4351338"/>
          </a:xfrm>
        </p:spPr>
        <p:txBody>
          <a:bodyPr vert="horz" lIns="91440" tIns="45720" rIns="91440" bIns="45720" rtlCol="0">
            <a:normAutofit/>
          </a:bodyPr>
          <a:lstStyle/>
          <a:p>
            <a:pPr indent="-228600">
              <a:buFont typeface="Arial" panose="020B0604020202020204" pitchFamily="34" charset="0"/>
              <a:buChar char="•"/>
            </a:pPr>
            <a:r>
              <a:rPr lang="en-US" sz="2800" dirty="0">
                <a:latin typeface="+mn-lt"/>
              </a:rPr>
              <a:t>Objectives of 2022 Update</a:t>
            </a:r>
          </a:p>
          <a:p>
            <a:pPr lvl="1" indent="-228600">
              <a:buFont typeface="Arial" panose="020B0604020202020204" pitchFamily="34" charset="0"/>
              <a:buChar char="•"/>
            </a:pPr>
            <a:r>
              <a:rPr lang="en-US" sz="2400" dirty="0">
                <a:latin typeface="+mn-lt"/>
              </a:rPr>
              <a:t>Reduce overlap with other sections.  </a:t>
            </a:r>
          </a:p>
          <a:p>
            <a:pPr lvl="1" indent="-228600">
              <a:buFont typeface="Arial" panose="020B0604020202020204" pitchFamily="34" charset="0"/>
              <a:buChar char="•"/>
            </a:pPr>
            <a:r>
              <a:rPr lang="en-US" sz="2400" dirty="0">
                <a:latin typeface="+mn-lt"/>
              </a:rPr>
              <a:t>Section 12.3 Design, construction and commissioning – refer part 1</a:t>
            </a:r>
          </a:p>
          <a:p>
            <a:pPr lvl="1" indent="-228600">
              <a:buFont typeface="Arial" panose="020B0604020202020204" pitchFamily="34" charset="0"/>
              <a:buChar char="•"/>
            </a:pPr>
            <a:r>
              <a:rPr lang="en-US" sz="2400" dirty="0">
                <a:latin typeface="+mn-lt"/>
              </a:rPr>
              <a:t>Section 12.4 Operation and maintenance records</a:t>
            </a:r>
          </a:p>
          <a:p>
            <a:pPr lvl="2" indent="-228600">
              <a:buFont typeface="Arial" panose="020B0604020202020204" pitchFamily="34" charset="0"/>
              <a:buChar char="•"/>
            </a:pPr>
            <a:r>
              <a:rPr lang="en-US" sz="2000" dirty="0">
                <a:latin typeface="+mn-lt"/>
              </a:rPr>
              <a:t>List of records required to be maintained</a:t>
            </a:r>
          </a:p>
          <a:p>
            <a:pPr lvl="1" indent="-228600">
              <a:buFont typeface="Arial" panose="020B0604020202020204" pitchFamily="34" charset="0"/>
              <a:buChar char="•"/>
            </a:pPr>
            <a:r>
              <a:rPr lang="en-US" sz="2400" dirty="0">
                <a:latin typeface="+mn-lt"/>
              </a:rPr>
              <a:t>Section 12.5 Abandonment records</a:t>
            </a:r>
          </a:p>
          <a:p>
            <a:pPr lvl="2" indent="-228600">
              <a:buFont typeface="Arial" panose="020B0604020202020204" pitchFamily="34" charset="0"/>
              <a:buChar char="•"/>
            </a:pPr>
            <a:r>
              <a:rPr lang="en-US" sz="2000" dirty="0">
                <a:latin typeface="+mn-lt"/>
              </a:rPr>
              <a:t>List of records required to be maintained</a:t>
            </a:r>
          </a:p>
          <a:p>
            <a:pPr lvl="1" indent="-228600">
              <a:buFont typeface="Arial" panose="020B0604020202020204" pitchFamily="34" charset="0"/>
              <a:buChar char="•"/>
            </a:pPr>
            <a:endParaRPr lang="en-US" sz="1800" dirty="0">
              <a:latin typeface="+mn-lt"/>
            </a:endParaRPr>
          </a:p>
          <a:p>
            <a:pPr indent="-228600">
              <a:buFont typeface="Arial" panose="020B0604020202020204" pitchFamily="34" charset="0"/>
              <a:buChar char="•"/>
            </a:pPr>
            <a:endParaRPr lang="en-US" dirty="0">
              <a:latin typeface="+mn-lt"/>
            </a:endParaRP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Content Placeholder 4" descr="Dangers of Inadequate Record-Keeping - CQ Network">
            <a:extLst>
              <a:ext uri="{FF2B5EF4-FFF2-40B4-BE49-F238E27FC236}">
                <a16:creationId xmlns:a16="http://schemas.microsoft.com/office/drawing/2014/main" id="{BC09EB4B-A2F5-ECDC-E9AF-40CD08EF16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106" r="15764"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Record Keeping Awareness for the Public Sector | Aveling | RTO 50503">
            <a:extLst>
              <a:ext uri="{FF2B5EF4-FFF2-40B4-BE49-F238E27FC236}">
                <a16:creationId xmlns:a16="http://schemas.microsoft.com/office/drawing/2014/main" id="{0A645632-45BE-3244-2887-40AEB867B861}"/>
              </a:ext>
            </a:extLst>
          </p:cNvPr>
          <p:cNvPicPr>
            <a:picLocks noChangeAspect="1"/>
          </p:cNvPicPr>
          <p:nvPr/>
        </p:nvPicPr>
        <p:blipFill rotWithShape="1">
          <a:blip r:embed="rId3">
            <a:extLst>
              <a:ext uri="{28A0092B-C50C-407E-A947-70E740481C1C}">
                <a14:useLocalDpi xmlns:a14="http://schemas.microsoft.com/office/drawing/2010/main" val="0"/>
              </a:ext>
            </a:extLst>
          </a:blip>
          <a:srcRect l="3416" r="21371" b="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extLst>
      <p:ext uri="{BB962C8B-B14F-4D97-AF65-F5344CB8AC3E}">
        <p14:creationId xmlns:p14="http://schemas.microsoft.com/office/powerpoint/2010/main" val="516409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DBB3C8BB-D7C2-F0CB-B9E0-182EDB966FAC}"/>
              </a:ext>
            </a:extLst>
          </p:cNvPr>
          <p:cNvSpPr>
            <a:spLocks noGrp="1"/>
          </p:cNvSpPr>
          <p:nvPr>
            <p:ph type="title"/>
          </p:nvPr>
        </p:nvSpPr>
        <p:spPr>
          <a:xfrm>
            <a:off x="6248400" y="365125"/>
            <a:ext cx="5105400" cy="1916257"/>
          </a:xfrm>
        </p:spPr>
        <p:txBody>
          <a:bodyPr vert="horz" lIns="91440" tIns="45720" rIns="91440" bIns="45720" rtlCol="0" anchor="b">
            <a:normAutofit/>
          </a:bodyPr>
          <a:lstStyle/>
          <a:p>
            <a:r>
              <a:rPr lang="en-US" sz="4400" b="1" kern="1200" dirty="0">
                <a:solidFill>
                  <a:schemeClr val="tx1"/>
                </a:solidFill>
                <a:latin typeface="+mj-lt"/>
                <a:ea typeface="+mj-ea"/>
                <a:cs typeface="+mj-cs"/>
              </a:rPr>
              <a:t>Section 12 – Records Management</a:t>
            </a:r>
          </a:p>
        </p:txBody>
      </p:sp>
      <p:pic>
        <p:nvPicPr>
          <p:cNvPr id="4" name="Content Placeholder 3" descr="Good Recordkeeping Practice (GRK) Training Course - Online">
            <a:extLst>
              <a:ext uri="{FF2B5EF4-FFF2-40B4-BE49-F238E27FC236}">
                <a16:creationId xmlns:a16="http://schemas.microsoft.com/office/drawing/2014/main" id="{6BCA213C-71A1-4AF4-D57A-CC7E6785635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080" b="1"/>
          <a:stretch/>
        </p:blipFill>
        <p:spPr bwMode="auto">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a:noFill/>
        </p:spPr>
      </p:pic>
      <p:pic>
        <p:nvPicPr>
          <p:cNvPr id="7" name="Picture 6" descr="Remembering the Cairns gas explosion of 1987 | The Cairns Post">
            <a:extLst>
              <a:ext uri="{FF2B5EF4-FFF2-40B4-BE49-F238E27FC236}">
                <a16:creationId xmlns:a16="http://schemas.microsoft.com/office/drawing/2014/main" id="{DDE1BF1D-BB80-C2D7-6425-309CA36B0E75}"/>
              </a:ext>
            </a:extLst>
          </p:cNvPr>
          <p:cNvPicPr>
            <a:picLocks noChangeAspect="1"/>
          </p:cNvPicPr>
          <p:nvPr/>
        </p:nvPicPr>
        <p:blipFill rotWithShape="1">
          <a:blip r:embed="rId3">
            <a:extLst>
              <a:ext uri="{28A0092B-C50C-407E-A947-70E740481C1C}">
                <a14:useLocalDpi xmlns:a14="http://schemas.microsoft.com/office/drawing/2010/main" val="0"/>
              </a:ext>
            </a:extLst>
          </a:blip>
          <a:srcRect t="15776"/>
          <a:stretch/>
        </p:blipFill>
        <p:spPr bwMode="auto">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a:noFill/>
        </p:spPr>
      </p:pic>
      <p:sp>
        <p:nvSpPr>
          <p:cNvPr id="13" name="Text Placeholder 12">
            <a:extLst>
              <a:ext uri="{FF2B5EF4-FFF2-40B4-BE49-F238E27FC236}">
                <a16:creationId xmlns:a16="http://schemas.microsoft.com/office/drawing/2014/main" id="{9E5BFFEF-61C6-27C3-C003-DE0A415FD6BF}"/>
              </a:ext>
            </a:extLst>
          </p:cNvPr>
          <p:cNvSpPr>
            <a:spLocks noGrp="1"/>
          </p:cNvSpPr>
          <p:nvPr>
            <p:ph type="body" sz="half" idx="2"/>
          </p:nvPr>
        </p:nvSpPr>
        <p:spPr>
          <a:xfrm>
            <a:off x="6248399" y="3124205"/>
            <a:ext cx="5105400" cy="3052757"/>
          </a:xfrm>
        </p:spPr>
        <p:txBody>
          <a:bodyPr vert="horz" lIns="91440" tIns="45720" rIns="91440" bIns="45720" rtlCol="0">
            <a:normAutofit/>
          </a:bodyPr>
          <a:lstStyle/>
          <a:p>
            <a:pPr lvl="1" indent="-228600">
              <a:buFont typeface="Arial" panose="020B0604020202020204" pitchFamily="34" charset="0"/>
              <a:buChar char="•"/>
            </a:pPr>
            <a:r>
              <a:rPr lang="en-US" sz="2800" dirty="0">
                <a:latin typeface="+mn-lt"/>
              </a:rPr>
              <a:t>Records are the licensee's best method of demonstrating compliance to state regulators in the advent of an incident.</a:t>
            </a:r>
          </a:p>
          <a:p>
            <a:pPr indent="-228600">
              <a:buFont typeface="Arial" panose="020B0604020202020204" pitchFamily="34" charset="0"/>
              <a:buChar char="•"/>
            </a:pPr>
            <a:endParaRPr lang="en-US" sz="2000" dirty="0">
              <a:latin typeface="+mn-lt"/>
            </a:endParaRPr>
          </a:p>
        </p:txBody>
      </p:sp>
    </p:spTree>
    <p:extLst>
      <p:ext uri="{BB962C8B-B14F-4D97-AF65-F5344CB8AC3E}">
        <p14:creationId xmlns:p14="http://schemas.microsoft.com/office/powerpoint/2010/main" val="1795037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35f1a1b-9455-4987-aeba-2c5d3ff84d62" xsi:nil="true"/>
    <lcf76f155ced4ddcb4097134ff3c332f xmlns="52f01d23-62d5-4131-88e9-8c04ec6d5a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6EDDDFEDB378842B63E9DD41EA67249" ma:contentTypeVersion="18" ma:contentTypeDescription="Create a new document." ma:contentTypeScope="" ma:versionID="5fadf4026a248ebb8e06b38d809f8f01">
  <xsd:schema xmlns:xsd="http://www.w3.org/2001/XMLSchema" xmlns:xs="http://www.w3.org/2001/XMLSchema" xmlns:p="http://schemas.microsoft.com/office/2006/metadata/properties" xmlns:ns2="52f01d23-62d5-4131-88e9-8c04ec6d5a7e" xmlns:ns3="5b6aa8e6-81c7-49c3-a873-088f72d3c08e" xmlns:ns4="e35f1a1b-9455-4987-aeba-2c5d3ff84d62" targetNamespace="http://schemas.microsoft.com/office/2006/metadata/properties" ma:root="true" ma:fieldsID="ea5ff47db6efbe2ed3011336c558c63d" ns2:_="" ns3:_="" ns4:_="">
    <xsd:import namespace="52f01d23-62d5-4131-88e9-8c04ec6d5a7e"/>
    <xsd:import namespace="5b6aa8e6-81c7-49c3-a873-088f72d3c08e"/>
    <xsd:import namespace="e35f1a1b-9455-4987-aeba-2c5d3ff84d6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f01d23-62d5-4131-88e9-8c04ec6d5a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a7b88db-b703-4d04-81b7-e61a8f0436e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6aa8e6-81c7-49c3-a873-088f72d3c08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5f1a1b-9455-4987-aeba-2c5d3ff84d6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65044ba-0430-49f4-a201-87e7242bc9f6}" ma:internalName="TaxCatchAll" ma:showField="CatchAllData" ma:web="e35f1a1b-9455-4987-aeba-2c5d3ff84d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A4852B-401D-4717-B238-E1749F018F5A}">
  <ds:schemaRefs>
    <ds:schemaRef ds:uri="http://schemas.microsoft.com/sharepoint/v3/contenttype/forms"/>
  </ds:schemaRefs>
</ds:datastoreItem>
</file>

<file path=customXml/itemProps2.xml><?xml version="1.0" encoding="utf-8"?>
<ds:datastoreItem xmlns:ds="http://schemas.openxmlformats.org/officeDocument/2006/customXml" ds:itemID="{7486E856-B822-4E7A-AF57-188666472234}">
  <ds:schemaRefs>
    <ds:schemaRef ds:uri="2f732a9f-8d01-475f-a814-84d06fc7189b"/>
    <ds:schemaRef ds:uri="http://schemas.microsoft.com/office/2006/metadata/properties"/>
    <ds:schemaRef ds:uri="http://schemas.microsoft.com/office/2006/documentManagement/types"/>
    <ds:schemaRef ds:uri="http://www.w3.org/XML/1998/namespace"/>
    <ds:schemaRef ds:uri="http://purl.org/dc/elements/1.1/"/>
    <ds:schemaRef ds:uri="http://purl.org/dc/terms/"/>
    <ds:schemaRef ds:uri="http://schemas.microsoft.com/office/infopath/2007/PartnerControls"/>
    <ds:schemaRef ds:uri="http://schemas.openxmlformats.org/package/2006/metadata/core-properties"/>
    <ds:schemaRef ds:uri="5e80721e-ec21-4d83-87b2-1bc9ea5ddc25"/>
    <ds:schemaRef ds:uri="http://purl.org/dc/dcmitype/"/>
  </ds:schemaRefs>
</ds:datastoreItem>
</file>

<file path=customXml/itemProps3.xml><?xml version="1.0" encoding="utf-8"?>
<ds:datastoreItem xmlns:ds="http://schemas.openxmlformats.org/officeDocument/2006/customXml" ds:itemID="{DB9B9186-C059-44B3-BD25-2E12F6AD34F9}"/>
</file>

<file path=docProps/app.xml><?xml version="1.0" encoding="utf-8"?>
<Properties xmlns="http://schemas.openxmlformats.org/officeDocument/2006/extended-properties" xmlns:vt="http://schemas.openxmlformats.org/officeDocument/2006/docPropsVTypes">
  <TotalTime>10085</TotalTime>
  <Words>357</Words>
  <Application>Microsoft Office PowerPoint</Application>
  <PresentationFormat>Widescreen</PresentationFormat>
  <Paragraphs>31</Paragraphs>
  <Slides>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vt:i4>
      </vt:variant>
    </vt:vector>
  </HeadingPairs>
  <TitlesOfParts>
    <vt:vector size="11" baseType="lpstr">
      <vt:lpstr>Arial</vt:lpstr>
      <vt:lpstr>Calibri</vt:lpstr>
      <vt:lpstr>Calibri Light</vt:lpstr>
      <vt:lpstr>Verdana</vt:lpstr>
      <vt:lpstr>Office Theme</vt:lpstr>
      <vt:lpstr>1_Office Theme</vt:lpstr>
      <vt:lpstr>Marshall Holmes</vt:lpstr>
      <vt:lpstr>AS 2885.3 Seminar</vt:lpstr>
      <vt:lpstr>Section 12 – Records Management</vt:lpstr>
      <vt:lpstr>Section 12 – Records Management</vt:lpstr>
      <vt:lpstr>Section 12 – Records Management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Lawrence Shelton</dc:creator>
  <cp:lastModifiedBy>Liz Brierley</cp:lastModifiedBy>
  <cp:revision>16</cp:revision>
  <dcterms:created xsi:type="dcterms:W3CDTF">2023-02-02T03:38:53Z</dcterms:created>
  <dcterms:modified xsi:type="dcterms:W3CDTF">2023-11-24T10:24:27Z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0x01010026EDDDFEDB378842B63E9DD41EA67249</vt:lpwstr>
  </property>
  <property fmtid="{D5CDD505-2E9C-101B-9397-08002B2CF9AE}" pid="3" name="MediaServiceImageTags">
    <vt:lpwstr/>
  </property>
</Properties>
</file>