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0" r:id="rId5"/>
    <p:sldMasterId id="2147483739" r:id="rId6"/>
  </p:sldMasterIdLst>
  <p:notesMasterIdLst>
    <p:notesMasterId r:id="rId18"/>
  </p:notesMasterIdLst>
  <p:sldIdLst>
    <p:sldId id="274" r:id="rId7"/>
    <p:sldId id="256" r:id="rId8"/>
    <p:sldId id="257" r:id="rId9"/>
    <p:sldId id="268" r:id="rId10"/>
    <p:sldId id="269" r:id="rId11"/>
    <p:sldId id="262" r:id="rId12"/>
    <p:sldId id="261" r:id="rId13"/>
    <p:sldId id="275" r:id="rId14"/>
    <p:sldId id="276" r:id="rId15"/>
    <p:sldId id="271" r:id="rId16"/>
    <p:sldId id="26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758"/>
    <a:srgbClr val="009B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610" autoAdjust="0"/>
  </p:normalViewPr>
  <p:slideViewPr>
    <p:cSldViewPr snapToGrid="0">
      <p:cViewPr varScale="1">
        <p:scale>
          <a:sx n="98" d="100"/>
          <a:sy n="98" d="100"/>
        </p:scale>
        <p:origin x="99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3B6F1E-37B5-448E-9DE0-C96008CA6880}" type="datetimeFigureOut">
              <a:rPr lang="en-AU" smtClean="0"/>
              <a:t>25/11/2023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E2C763-5308-4188-A577-CA50EB3F5CCA}" type="slidenum">
              <a:rPr lang="en-AU" smtClean="0"/>
              <a:t>‹#›</a:t>
            </a:fld>
            <a:endParaRPr lang="en-AU"/>
          </a:p>
        </p:txBody>
      </p:sp>
    </p:spTree>
    <p:extLst>
      <p:ext uri="{BB962C8B-B14F-4D97-AF65-F5344CB8AC3E}">
        <p14:creationId xmlns:p14="http://schemas.microsoft.com/office/powerpoint/2010/main" val="898547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CE2C763-5308-4188-A577-CA50EB3F5CCA}" type="slidenum">
              <a:rPr lang="en-AU" smtClean="0"/>
              <a:t>2</a:t>
            </a:fld>
            <a:endParaRPr lang="en-AU"/>
          </a:p>
        </p:txBody>
      </p:sp>
    </p:spTree>
    <p:extLst>
      <p:ext uri="{BB962C8B-B14F-4D97-AF65-F5344CB8AC3E}">
        <p14:creationId xmlns:p14="http://schemas.microsoft.com/office/powerpoint/2010/main" val="4246481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CE2C763-5308-4188-A577-CA50EB3F5CCA}" type="slidenum">
              <a:rPr lang="en-AU" smtClean="0"/>
              <a:t>11</a:t>
            </a:fld>
            <a:endParaRPr lang="en-AU"/>
          </a:p>
        </p:txBody>
      </p:sp>
    </p:spTree>
    <p:extLst>
      <p:ext uri="{BB962C8B-B14F-4D97-AF65-F5344CB8AC3E}">
        <p14:creationId xmlns:p14="http://schemas.microsoft.com/office/powerpoint/2010/main" val="13910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CE2C763-5308-4188-A577-CA50EB3F5CCA}" type="slidenum">
              <a:rPr lang="en-AU" smtClean="0"/>
              <a:t>3</a:t>
            </a:fld>
            <a:endParaRPr lang="en-AU"/>
          </a:p>
        </p:txBody>
      </p:sp>
    </p:spTree>
    <p:extLst>
      <p:ext uri="{BB962C8B-B14F-4D97-AF65-F5344CB8AC3E}">
        <p14:creationId xmlns:p14="http://schemas.microsoft.com/office/powerpoint/2010/main" val="1820268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CE2C763-5308-4188-A577-CA50EB3F5CCA}" type="slidenum">
              <a:rPr lang="en-AU" smtClean="0"/>
              <a:t>4</a:t>
            </a:fld>
            <a:endParaRPr lang="en-AU"/>
          </a:p>
        </p:txBody>
      </p:sp>
    </p:spTree>
    <p:extLst>
      <p:ext uri="{BB962C8B-B14F-4D97-AF65-F5344CB8AC3E}">
        <p14:creationId xmlns:p14="http://schemas.microsoft.com/office/powerpoint/2010/main" val="1376646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CE2C763-5308-4188-A577-CA50EB3F5CCA}" type="slidenum">
              <a:rPr lang="en-AU" smtClean="0"/>
              <a:t>5</a:t>
            </a:fld>
            <a:endParaRPr lang="en-AU"/>
          </a:p>
        </p:txBody>
      </p:sp>
    </p:spTree>
    <p:extLst>
      <p:ext uri="{BB962C8B-B14F-4D97-AF65-F5344CB8AC3E}">
        <p14:creationId xmlns:p14="http://schemas.microsoft.com/office/powerpoint/2010/main" val="2264797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CE2C763-5308-4188-A577-CA50EB3F5CCA}" type="slidenum">
              <a:rPr lang="en-AU" smtClean="0"/>
              <a:t>6</a:t>
            </a:fld>
            <a:endParaRPr lang="en-AU"/>
          </a:p>
        </p:txBody>
      </p:sp>
    </p:spTree>
    <p:extLst>
      <p:ext uri="{BB962C8B-B14F-4D97-AF65-F5344CB8AC3E}">
        <p14:creationId xmlns:p14="http://schemas.microsoft.com/office/powerpoint/2010/main" val="1149092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CE2C763-5308-4188-A577-CA50EB3F5CCA}" type="slidenum">
              <a:rPr lang="en-AU" smtClean="0"/>
              <a:t>7</a:t>
            </a:fld>
            <a:endParaRPr lang="en-AU"/>
          </a:p>
        </p:txBody>
      </p:sp>
    </p:spTree>
    <p:extLst>
      <p:ext uri="{BB962C8B-B14F-4D97-AF65-F5344CB8AC3E}">
        <p14:creationId xmlns:p14="http://schemas.microsoft.com/office/powerpoint/2010/main" val="3893525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E2C763-5308-4188-A577-CA50EB3F5CC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817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E2C763-5308-4188-A577-CA50EB3F5CC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9165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E2C763-5308-4188-A577-CA50EB3F5CC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3115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rgbClr val="009BA6"/>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8FEC7E-4CE0-4745-A2E3-631C4717101D}"/>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5" name="Footer Placeholder 4">
            <a:extLst>
              <a:ext uri="{FF2B5EF4-FFF2-40B4-BE49-F238E27FC236}">
                <a16:creationId xmlns:a16="http://schemas.microsoft.com/office/drawing/2014/main" id="{6D2B270B-169B-42E9-86DA-E50DE02621B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15DAC9A-B428-F5CA-0020-53CB78B202AA}"/>
              </a:ext>
            </a:extLst>
          </p:cNvPr>
          <p:cNvSpPr>
            <a:spLocks noGrp="1"/>
          </p:cNvSpPr>
          <p:nvPr>
            <p:ph type="sldNum" sz="quarter" idx="12"/>
          </p:nvPr>
        </p:nvSpPr>
        <p:spPr/>
        <p:txBody>
          <a:bodyPr/>
          <a:lstStyle/>
          <a:p>
            <a:fld id="{B9B96E30-3829-4CC9-BC82-58B52D3F5FAD}" type="slidenum">
              <a:rPr lang="en-AU" smtClean="0"/>
              <a:t>‹#›</a:t>
            </a:fld>
            <a:endParaRPr lang="en-AU"/>
          </a:p>
        </p:txBody>
      </p:sp>
      <p:sp>
        <p:nvSpPr>
          <p:cNvPr id="16" name="Rectangle 15">
            <a:extLst>
              <a:ext uri="{FF2B5EF4-FFF2-40B4-BE49-F238E27FC236}">
                <a16:creationId xmlns:a16="http://schemas.microsoft.com/office/drawing/2014/main" id="{4E3AB880-C31C-9802-53CA-4AE62371F18D}"/>
              </a:ext>
            </a:extLst>
          </p:cNvPr>
          <p:cNvSpPr/>
          <p:nvPr userDrawn="1"/>
        </p:nvSpPr>
        <p:spPr>
          <a:xfrm>
            <a:off x="2400300" y="3784599"/>
            <a:ext cx="7429500" cy="2234767"/>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B83EDCD7-3A3F-A642-14C3-FBBEC5C69960}"/>
              </a:ext>
            </a:extLst>
          </p:cNvPr>
          <p:cNvSpPr/>
          <p:nvPr userDrawn="1"/>
        </p:nvSpPr>
        <p:spPr>
          <a:xfrm>
            <a:off x="2400300" y="1581006"/>
            <a:ext cx="7429500" cy="2234767"/>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A45AF670-4F29-4FF4-B1AA-D8EC4FFD4D47}"/>
              </a:ext>
            </a:extLst>
          </p:cNvPr>
          <p:cNvSpPr>
            <a:spLocks noGrp="1"/>
          </p:cNvSpPr>
          <p:nvPr>
            <p:ph type="ctrTitle"/>
          </p:nvPr>
        </p:nvSpPr>
        <p:spPr>
          <a:xfrm>
            <a:off x="2311400" y="3652260"/>
            <a:ext cx="7569200" cy="1744519"/>
          </a:xfrm>
        </p:spPr>
        <p:txBody>
          <a:bodyPr anchor="b">
            <a:normAutofit/>
          </a:bodyPr>
          <a:lstStyle>
            <a:lvl1pPr algn="ctr">
              <a:defRPr sz="4400"/>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5C961D5F-0AC1-E55C-A108-F2967C0CA51C}"/>
              </a:ext>
            </a:extLst>
          </p:cNvPr>
          <p:cNvSpPr>
            <a:spLocks noGrp="1"/>
          </p:cNvSpPr>
          <p:nvPr>
            <p:ph type="subTitle" idx="1"/>
          </p:nvPr>
        </p:nvSpPr>
        <p:spPr>
          <a:xfrm>
            <a:off x="2311400" y="5491741"/>
            <a:ext cx="7480300" cy="59588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19" name="Picture 18" descr="Logo  Description automatically generated">
            <a:extLst>
              <a:ext uri="{FF2B5EF4-FFF2-40B4-BE49-F238E27FC236}">
                <a16:creationId xmlns:a16="http://schemas.microsoft.com/office/drawing/2014/main" id="{9B493AF9-0A7F-0451-868A-F1089226122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575300" y="3894139"/>
            <a:ext cx="1041400" cy="608818"/>
          </a:xfrm>
          <a:prstGeom prst="rect">
            <a:avLst/>
          </a:prstGeom>
        </p:spPr>
      </p:pic>
    </p:spTree>
    <p:extLst>
      <p:ext uri="{BB962C8B-B14F-4D97-AF65-F5344CB8AC3E}">
        <p14:creationId xmlns:p14="http://schemas.microsoft.com/office/powerpoint/2010/main" val="1112507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0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7161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06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BFA7C9F-31EE-3E1D-2E13-46510A9CF2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8842" y="0"/>
            <a:ext cx="6104839" cy="6858000"/>
          </a:xfrm>
          <a:prstGeom prst="rect">
            <a:avLst/>
          </a:prstGeom>
        </p:spPr>
      </p:pic>
    </p:spTree>
    <p:extLst>
      <p:ext uri="{BB962C8B-B14F-4D97-AF65-F5344CB8AC3E}">
        <p14:creationId xmlns:p14="http://schemas.microsoft.com/office/powerpoint/2010/main" val="2576941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75BC76-DD66-A84C-562C-5E96AAD7B425}"/>
              </a:ext>
            </a:extLst>
          </p:cNvPr>
          <p:cNvSpPr/>
          <p:nvPr userDrawn="1"/>
        </p:nvSpPr>
        <p:spPr>
          <a:xfrm>
            <a:off x="281708" y="486136"/>
            <a:ext cx="5555672" cy="6056526"/>
          </a:xfrm>
          <a:prstGeom prst="rect">
            <a:avLst/>
          </a:prstGeom>
          <a:solidFill>
            <a:srgbClr val="102758"/>
          </a:solidFill>
          <a:ln w="57150">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Picture Placeholder 2">
            <a:extLst>
              <a:ext uri="{FF2B5EF4-FFF2-40B4-BE49-F238E27FC236}">
                <a16:creationId xmlns:a16="http://schemas.microsoft.com/office/drawing/2014/main" id="{0DE58CAA-3EC0-B790-4D70-A8A6580405C3}"/>
              </a:ext>
            </a:extLst>
          </p:cNvPr>
          <p:cNvSpPr>
            <a:spLocks noGrp="1"/>
          </p:cNvSpPr>
          <p:nvPr>
            <p:ph type="pic" idx="10"/>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383177" y="913968"/>
            <a:ext cx="5190310" cy="480724"/>
          </a:xfrm>
        </p:spPr>
        <p:txBody>
          <a:bodyPr anchor="t">
            <a:noAutofit/>
          </a:bodyPr>
          <a:lstStyle>
            <a:lvl1pPr>
              <a:defRPr sz="32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383178" y="1730088"/>
            <a:ext cx="5190310" cy="454934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357909" y="578572"/>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461554" y="1575029"/>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724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F30F5-811A-FD4A-FCE4-E95F85920D2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D1CC134-797A-8F09-3DCD-EF1D571035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6EFDA7-D07B-3D37-8688-D9C5667BE2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055AF227-B89D-0993-910D-8866EBD3A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B0BAD1-3C6A-A384-EBA1-DB2FB8B435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9BE0CEDD-A24F-12D0-EE84-23A0ECEC4A13}"/>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8" name="Footer Placeholder 7">
            <a:extLst>
              <a:ext uri="{FF2B5EF4-FFF2-40B4-BE49-F238E27FC236}">
                <a16:creationId xmlns:a16="http://schemas.microsoft.com/office/drawing/2014/main" id="{B4A59FC7-3B72-3CB1-1A80-BF85053BFD5D}"/>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CB3AE5E-3097-D55F-5B29-03EE99D54E13}"/>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163089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71F54-8FC7-9891-C8ED-1DFDFE1BA10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597AD7D-EC94-CE46-EB14-6AA09D05D50E}"/>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4" name="Footer Placeholder 3">
            <a:extLst>
              <a:ext uri="{FF2B5EF4-FFF2-40B4-BE49-F238E27FC236}">
                <a16:creationId xmlns:a16="http://schemas.microsoft.com/office/drawing/2014/main" id="{964E7C4C-5E79-EACA-2407-6148E2B4356B}"/>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4F46843-AAF9-BD48-4F98-1C51CCAD2111}"/>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583895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A49AD5-2D9B-7A17-1CDD-476A0F552707}"/>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3" name="Footer Placeholder 2">
            <a:extLst>
              <a:ext uri="{FF2B5EF4-FFF2-40B4-BE49-F238E27FC236}">
                <a16:creationId xmlns:a16="http://schemas.microsoft.com/office/drawing/2014/main" id="{FA8674E6-B3DC-7708-7B82-39ACA0013D6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1A424EC-8904-7F69-D68F-593B5D3FE237}"/>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237910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A49AD5-2D9B-7A17-1CDD-476A0F552707}"/>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3" name="Footer Placeholder 2">
            <a:extLst>
              <a:ext uri="{FF2B5EF4-FFF2-40B4-BE49-F238E27FC236}">
                <a16:creationId xmlns:a16="http://schemas.microsoft.com/office/drawing/2014/main" id="{FA8674E6-B3DC-7708-7B82-39ACA0013D6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1A424EC-8904-7F69-D68F-593B5D3FE237}"/>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461742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2E26-C5CC-A08B-CD51-2C379E67CD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2938FF5-1154-DF77-BCDA-974D733240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C4F6814-4437-0113-7853-C819558B14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E5E535-ED82-B9A4-4CD6-5A324451134E}"/>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6" name="Footer Placeholder 5">
            <a:extLst>
              <a:ext uri="{FF2B5EF4-FFF2-40B4-BE49-F238E27FC236}">
                <a16:creationId xmlns:a16="http://schemas.microsoft.com/office/drawing/2014/main" id="{DC58D4F9-46BA-ADE5-6810-DDD85B209D8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202A856-DC55-69B4-156E-2DE1088BEE33}"/>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926108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FA72E-02F2-A854-D101-96BEDFE85D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344F48B-2FB2-C647-A684-D4EE0FD2F8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1B0E453-43CA-34DA-AF3F-4BD9D74E33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DF4AFD-DB35-3ED5-541C-277AD59154A2}"/>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6" name="Footer Placeholder 5">
            <a:extLst>
              <a:ext uri="{FF2B5EF4-FFF2-40B4-BE49-F238E27FC236}">
                <a16:creationId xmlns:a16="http://schemas.microsoft.com/office/drawing/2014/main" id="{3D16DE6A-D8EB-51CD-1D9C-8A3573A9AF1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D04F47B-7E58-256D-38F6-76F53AAB0696}"/>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3736330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A tractor in a field&#10;&#10;Description automatically generated">
            <a:extLst>
              <a:ext uri="{FF2B5EF4-FFF2-40B4-BE49-F238E27FC236}">
                <a16:creationId xmlns:a16="http://schemas.microsoft.com/office/drawing/2014/main" id="{BD1C3562-FB26-FC95-6A7B-737CE87D3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06922"/>
            <a:ext cx="12192000" cy="8112722"/>
          </a:xfrm>
          <a:prstGeom prst="rect">
            <a:avLst/>
          </a:prstGeom>
        </p:spPr>
      </p:pic>
      <p:sp>
        <p:nvSpPr>
          <p:cNvPr id="4" name="Date Placeholder 3">
            <a:extLst>
              <a:ext uri="{FF2B5EF4-FFF2-40B4-BE49-F238E27FC236}">
                <a16:creationId xmlns:a16="http://schemas.microsoft.com/office/drawing/2014/main" id="{868FEC7E-4CE0-4745-A2E3-631C4717101D}"/>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5" name="Footer Placeholder 4">
            <a:extLst>
              <a:ext uri="{FF2B5EF4-FFF2-40B4-BE49-F238E27FC236}">
                <a16:creationId xmlns:a16="http://schemas.microsoft.com/office/drawing/2014/main" id="{6D2B270B-169B-42E9-86DA-E50DE02621B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15DAC9A-B428-F5CA-0020-53CB78B202AA}"/>
              </a:ext>
            </a:extLst>
          </p:cNvPr>
          <p:cNvSpPr>
            <a:spLocks noGrp="1"/>
          </p:cNvSpPr>
          <p:nvPr>
            <p:ph type="sldNum" sz="quarter" idx="12"/>
          </p:nvPr>
        </p:nvSpPr>
        <p:spPr/>
        <p:txBody>
          <a:bodyPr/>
          <a:lstStyle/>
          <a:p>
            <a:fld id="{B9B96E30-3829-4CC9-BC82-58B52D3F5FAD}" type="slidenum">
              <a:rPr lang="en-AU" smtClean="0"/>
              <a:t>‹#›</a:t>
            </a:fld>
            <a:endParaRPr lang="en-AU"/>
          </a:p>
        </p:txBody>
      </p:sp>
      <p:sp>
        <p:nvSpPr>
          <p:cNvPr id="16" name="Rectangle 15">
            <a:extLst>
              <a:ext uri="{FF2B5EF4-FFF2-40B4-BE49-F238E27FC236}">
                <a16:creationId xmlns:a16="http://schemas.microsoft.com/office/drawing/2014/main" id="{4E3AB880-C31C-9802-53CA-4AE62371F18D}"/>
              </a:ext>
            </a:extLst>
          </p:cNvPr>
          <p:cNvSpPr/>
          <p:nvPr userDrawn="1"/>
        </p:nvSpPr>
        <p:spPr>
          <a:xfrm>
            <a:off x="2400300" y="3784599"/>
            <a:ext cx="7429500" cy="2234767"/>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A45AF670-4F29-4FF4-B1AA-D8EC4FFD4D47}"/>
              </a:ext>
            </a:extLst>
          </p:cNvPr>
          <p:cNvSpPr>
            <a:spLocks noGrp="1"/>
          </p:cNvSpPr>
          <p:nvPr>
            <p:ph type="ctrTitle"/>
          </p:nvPr>
        </p:nvSpPr>
        <p:spPr>
          <a:xfrm>
            <a:off x="2311400" y="3652260"/>
            <a:ext cx="7569200" cy="1744519"/>
          </a:xfrm>
        </p:spPr>
        <p:txBody>
          <a:bodyPr anchor="b">
            <a:normAutofit/>
          </a:bodyPr>
          <a:lstStyle>
            <a:lvl1pPr algn="ctr">
              <a:defRPr sz="4400"/>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5C961D5F-0AC1-E55C-A108-F2967C0CA51C}"/>
              </a:ext>
            </a:extLst>
          </p:cNvPr>
          <p:cNvSpPr>
            <a:spLocks noGrp="1"/>
          </p:cNvSpPr>
          <p:nvPr>
            <p:ph type="subTitle" idx="1"/>
          </p:nvPr>
        </p:nvSpPr>
        <p:spPr>
          <a:xfrm>
            <a:off x="2311400" y="5491741"/>
            <a:ext cx="7480300" cy="59588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8" name="Picture 7">
            <a:extLst>
              <a:ext uri="{FF2B5EF4-FFF2-40B4-BE49-F238E27FC236}">
                <a16:creationId xmlns:a16="http://schemas.microsoft.com/office/drawing/2014/main" id="{95C4122A-470D-062D-B182-E534F06D36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38937" y="3773387"/>
            <a:ext cx="1477148" cy="1044344"/>
          </a:xfrm>
          <a:prstGeom prst="rect">
            <a:avLst/>
          </a:prstGeom>
        </p:spPr>
      </p:pic>
    </p:spTree>
    <p:extLst>
      <p:ext uri="{BB962C8B-B14F-4D97-AF65-F5344CB8AC3E}">
        <p14:creationId xmlns:p14="http://schemas.microsoft.com/office/powerpoint/2010/main" val="1065760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9DC3-2BE9-6863-EFB1-5204A469A16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E00BDA5-EA52-AD0F-C0CC-B1616EE4DD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0F22F33-7121-2CDB-6B45-3F279DD3040B}"/>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5" name="Footer Placeholder 4">
            <a:extLst>
              <a:ext uri="{FF2B5EF4-FFF2-40B4-BE49-F238E27FC236}">
                <a16:creationId xmlns:a16="http://schemas.microsoft.com/office/drawing/2014/main" id="{D56D3E9F-13DE-5BAA-D03C-5AB15E057DD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D17CE79-92C4-F0C3-DA2B-879CF8A93BA7}"/>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3126052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10E99E-E6AA-4D90-919D-9EA7F454C1B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D47F3F9-ABC7-C113-6461-AE22A4D31B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3BC7401-7898-45FC-5FF8-5228719723CD}"/>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5" name="Footer Placeholder 4">
            <a:extLst>
              <a:ext uri="{FF2B5EF4-FFF2-40B4-BE49-F238E27FC236}">
                <a16:creationId xmlns:a16="http://schemas.microsoft.com/office/drawing/2014/main" id="{491E7913-594A-589E-46A7-076205D5412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34F30AA-578B-E5DB-CB6F-6F31AE999941}"/>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021689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9" name="Content Placeholder 4">
            <a:extLst>
              <a:ext uri="{FF2B5EF4-FFF2-40B4-BE49-F238E27FC236}">
                <a16:creationId xmlns:a16="http://schemas.microsoft.com/office/drawing/2014/main" id="{518A1884-3E07-F3BD-56B0-B92CBD74B3F1}"/>
              </a:ext>
            </a:extLst>
          </p:cNvPr>
          <p:cNvPicPr>
            <a:picLocks noChangeAspect="1"/>
          </p:cNvPicPr>
          <p:nvPr userDrawn="1"/>
        </p:nvPicPr>
        <p:blipFill rotWithShape="1">
          <a:blip r:embed="rId2" cstate="print">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6868" b="18255"/>
          <a:stretch/>
        </p:blipFill>
        <p:spPr bwMode="auto">
          <a:xfrm>
            <a:off x="-1" y="0"/>
            <a:ext cx="12192001" cy="6858000"/>
          </a:xfrm>
          <a:prstGeom prst="rect">
            <a:avLst/>
          </a:prstGeom>
          <a:noFill/>
          <a:ln>
            <a:noFill/>
          </a:ln>
        </p:spPr>
      </p:pic>
      <p:sp>
        <p:nvSpPr>
          <p:cNvPr id="2" name="Title 1">
            <a:extLst>
              <a:ext uri="{FF2B5EF4-FFF2-40B4-BE49-F238E27FC236}">
                <a16:creationId xmlns:a16="http://schemas.microsoft.com/office/drawing/2014/main" id="{10DB03CB-BB51-6911-F3DC-9C33B4D8C636}"/>
              </a:ext>
            </a:extLst>
          </p:cNvPr>
          <p:cNvSpPr>
            <a:spLocks noGrp="1"/>
          </p:cNvSpPr>
          <p:nvPr>
            <p:ph type="title"/>
          </p:nvPr>
        </p:nvSpPr>
        <p:spPr>
          <a:xfrm>
            <a:off x="838200" y="721660"/>
            <a:ext cx="10515600" cy="969028"/>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E211607-4279-2100-4690-15A2EB9F5B45}"/>
              </a:ext>
            </a:extLst>
          </p:cNvPr>
          <p:cNvSpPr>
            <a:spLocks noGrp="1"/>
          </p:cNvSpPr>
          <p:nvPr>
            <p:ph idx="1"/>
          </p:nvPr>
        </p:nvSpPr>
        <p:spPr>
          <a:xfrm>
            <a:off x="838200" y="1955215"/>
            <a:ext cx="10515600" cy="4750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1">
            <a:extLst>
              <a:ext uri="{FF2B5EF4-FFF2-40B4-BE49-F238E27FC236}">
                <a16:creationId xmlns:a16="http://schemas.microsoft.com/office/drawing/2014/main" id="{0C2E8ADB-14A4-3347-0202-52F59979B6B4}"/>
              </a:ext>
            </a:extLst>
          </p:cNvPr>
          <p:cNvSpPr txBox="1">
            <a:spLocks/>
          </p:cNvSpPr>
          <p:nvPr userDrawn="1"/>
        </p:nvSpPr>
        <p:spPr>
          <a:xfrm>
            <a:off x="726208" y="386264"/>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8" name="Straight Connector 7">
            <a:extLst>
              <a:ext uri="{FF2B5EF4-FFF2-40B4-BE49-F238E27FC236}">
                <a16:creationId xmlns:a16="http://schemas.microsoft.com/office/drawing/2014/main" id="{33140A8E-6EDA-9B78-67FE-E680293086B9}"/>
              </a:ext>
            </a:extLst>
          </p:cNvPr>
          <p:cNvCxnSpPr>
            <a:cxnSpLocks/>
          </p:cNvCxnSpPr>
          <p:nvPr userDrawn="1"/>
        </p:nvCxnSpPr>
        <p:spPr>
          <a:xfrm flipH="1">
            <a:off x="838200" y="1822951"/>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C03CE0AF-C9A6-3AA2-486E-0D7AC3B4CD05}"/>
              </a:ext>
            </a:extLst>
          </p:cNvPr>
          <p:cNvSpPr>
            <a:spLocks noGrp="1"/>
          </p:cNvSpPr>
          <p:nvPr>
            <p:ph sz="quarter" idx="10"/>
          </p:nvPr>
        </p:nvSpPr>
        <p:spPr>
          <a:xfrm>
            <a:off x="588963" y="263525"/>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08826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DFCFB-04C5-D49A-E7A6-5105565DD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050FA1E-8ACE-0704-D8D9-5BFB7631B3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889CEA-D61C-7438-0AB7-807B1CC01876}"/>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5" name="Footer Placeholder 4">
            <a:extLst>
              <a:ext uri="{FF2B5EF4-FFF2-40B4-BE49-F238E27FC236}">
                <a16:creationId xmlns:a16="http://schemas.microsoft.com/office/drawing/2014/main" id="{B8E4BEB0-9199-85BD-2A29-A1D6929B37F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F734DDA-982C-03A3-7724-3C4DB39A682F}"/>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77649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sp>
        <p:nvSpPr>
          <p:cNvPr id="17" name="Picture Placeholder 2">
            <a:extLst>
              <a:ext uri="{FF2B5EF4-FFF2-40B4-BE49-F238E27FC236}">
                <a16:creationId xmlns:a16="http://schemas.microsoft.com/office/drawing/2014/main" id="{0DE58CAA-3EC0-B790-4D70-A8A6580405C3}"/>
              </a:ext>
            </a:extLst>
          </p:cNvPr>
          <p:cNvSpPr>
            <a:spLocks noGrp="1"/>
          </p:cNvSpPr>
          <p:nvPr>
            <p:ph type="pic" idx="10"/>
          </p:nvPr>
        </p:nvSpPr>
        <p:spPr>
          <a:xfrm>
            <a:off x="6122126" y="0"/>
            <a:ext cx="6069874"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6261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sp>
        <p:nvSpPr>
          <p:cNvPr id="17" name="Picture Placeholder 2">
            <a:extLst>
              <a:ext uri="{FF2B5EF4-FFF2-40B4-BE49-F238E27FC236}">
                <a16:creationId xmlns:a16="http://schemas.microsoft.com/office/drawing/2014/main" id="{0DE58CAA-3EC0-B790-4D70-A8A6580405C3}"/>
              </a:ext>
            </a:extLst>
          </p:cNvPr>
          <p:cNvSpPr>
            <a:spLocks noGrp="1"/>
          </p:cNvSpPr>
          <p:nvPr>
            <p:ph type="pic" idx="10"/>
          </p:nvPr>
        </p:nvSpPr>
        <p:spPr>
          <a:xfrm>
            <a:off x="6122126" y="0"/>
            <a:ext cx="6069874"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88099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609600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28470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0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1605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75BC76-DD66-A84C-562C-5E96AAD7B425}"/>
              </a:ext>
            </a:extLst>
          </p:cNvPr>
          <p:cNvSpPr/>
          <p:nvPr userDrawn="1"/>
        </p:nvSpPr>
        <p:spPr>
          <a:xfrm>
            <a:off x="281708" y="486136"/>
            <a:ext cx="5555672" cy="6056526"/>
          </a:xfrm>
          <a:prstGeom prst="rect">
            <a:avLst/>
          </a:prstGeom>
          <a:solidFill>
            <a:srgbClr val="102758"/>
          </a:solidFill>
          <a:ln w="57150">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Picture Placeholder 2">
            <a:extLst>
              <a:ext uri="{FF2B5EF4-FFF2-40B4-BE49-F238E27FC236}">
                <a16:creationId xmlns:a16="http://schemas.microsoft.com/office/drawing/2014/main" id="{0DE58CAA-3EC0-B790-4D70-A8A6580405C3}"/>
              </a:ext>
            </a:extLst>
          </p:cNvPr>
          <p:cNvSpPr>
            <a:spLocks noGrp="1"/>
          </p:cNvSpPr>
          <p:nvPr>
            <p:ph type="pic" idx="10"/>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383177" y="913968"/>
            <a:ext cx="5190310" cy="480724"/>
          </a:xfrm>
        </p:spPr>
        <p:txBody>
          <a:bodyPr anchor="t">
            <a:noAutofit/>
          </a:bodyPr>
          <a:lstStyle>
            <a:lvl1pPr>
              <a:defRPr sz="32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383178" y="1730088"/>
            <a:ext cx="5190310" cy="454934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357909" y="578572"/>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461554" y="1575029"/>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1146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F30F5-811A-FD4A-FCE4-E95F85920D2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D1CC134-797A-8F09-3DCD-EF1D571035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6EFDA7-D07B-3D37-8688-D9C5667BE2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055AF227-B89D-0993-910D-8866EBD3A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B0BAD1-3C6A-A384-EBA1-DB2FB8B435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9BE0CEDD-A24F-12D0-EE84-23A0ECEC4A13}"/>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8" name="Footer Placeholder 7">
            <a:extLst>
              <a:ext uri="{FF2B5EF4-FFF2-40B4-BE49-F238E27FC236}">
                <a16:creationId xmlns:a16="http://schemas.microsoft.com/office/drawing/2014/main" id="{B4A59FC7-3B72-3CB1-1A80-BF85053BFD5D}"/>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CB3AE5E-3097-D55F-5B29-03EE99D54E13}"/>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2308339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6" name="Picture 5" descr="A picture containing outdoor, sky, sunset, sun  Description automatically generated">
            <a:extLst>
              <a:ext uri="{FF2B5EF4-FFF2-40B4-BE49-F238E27FC236}">
                <a16:creationId xmlns:a16="http://schemas.microsoft.com/office/drawing/2014/main" id="{7F358DAB-4F8A-5C40-8CCA-F562F194E28C}"/>
              </a:ext>
            </a:extLst>
          </p:cNvPr>
          <p:cNvPicPr>
            <a:picLocks noChangeAspect="1"/>
          </p:cNvPicPr>
          <p:nvPr userDrawn="1"/>
        </p:nvPicPr>
        <p:blipFill>
          <a:blip r:embed="rId2" cstate="email">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DB03CB-BB51-6911-F3DC-9C33B4D8C636}"/>
              </a:ext>
            </a:extLst>
          </p:cNvPr>
          <p:cNvSpPr>
            <a:spLocks noGrp="1"/>
          </p:cNvSpPr>
          <p:nvPr>
            <p:ph type="title"/>
          </p:nvPr>
        </p:nvSpPr>
        <p:spPr>
          <a:xfrm>
            <a:off x="838200" y="721660"/>
            <a:ext cx="10515600" cy="969028"/>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E211607-4279-2100-4690-15A2EB9F5B45}"/>
              </a:ext>
            </a:extLst>
          </p:cNvPr>
          <p:cNvSpPr>
            <a:spLocks noGrp="1"/>
          </p:cNvSpPr>
          <p:nvPr>
            <p:ph idx="1"/>
          </p:nvPr>
        </p:nvSpPr>
        <p:spPr>
          <a:xfrm>
            <a:off x="838200" y="1955215"/>
            <a:ext cx="10515600" cy="4750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1">
            <a:extLst>
              <a:ext uri="{FF2B5EF4-FFF2-40B4-BE49-F238E27FC236}">
                <a16:creationId xmlns:a16="http://schemas.microsoft.com/office/drawing/2014/main" id="{0C2E8ADB-14A4-3347-0202-52F59979B6B4}"/>
              </a:ext>
            </a:extLst>
          </p:cNvPr>
          <p:cNvSpPr txBox="1">
            <a:spLocks/>
          </p:cNvSpPr>
          <p:nvPr userDrawn="1"/>
        </p:nvSpPr>
        <p:spPr>
          <a:xfrm>
            <a:off x="726208" y="386264"/>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8" name="Straight Connector 7">
            <a:extLst>
              <a:ext uri="{FF2B5EF4-FFF2-40B4-BE49-F238E27FC236}">
                <a16:creationId xmlns:a16="http://schemas.microsoft.com/office/drawing/2014/main" id="{33140A8E-6EDA-9B78-67FE-E680293086B9}"/>
              </a:ext>
            </a:extLst>
          </p:cNvPr>
          <p:cNvCxnSpPr>
            <a:cxnSpLocks/>
          </p:cNvCxnSpPr>
          <p:nvPr userDrawn="1"/>
        </p:nvCxnSpPr>
        <p:spPr>
          <a:xfrm flipH="1">
            <a:off x="838200" y="1822951"/>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8025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71F54-8FC7-9891-C8ED-1DFDFE1BA10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597AD7D-EC94-CE46-EB14-6AA09D05D50E}"/>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4" name="Footer Placeholder 3">
            <a:extLst>
              <a:ext uri="{FF2B5EF4-FFF2-40B4-BE49-F238E27FC236}">
                <a16:creationId xmlns:a16="http://schemas.microsoft.com/office/drawing/2014/main" id="{964E7C4C-5E79-EACA-2407-6148E2B4356B}"/>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4F46843-AAF9-BD48-4F98-1C51CCAD2111}"/>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23511194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A49AD5-2D9B-7A17-1CDD-476A0F552707}"/>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3" name="Footer Placeholder 2">
            <a:extLst>
              <a:ext uri="{FF2B5EF4-FFF2-40B4-BE49-F238E27FC236}">
                <a16:creationId xmlns:a16="http://schemas.microsoft.com/office/drawing/2014/main" id="{FA8674E6-B3DC-7708-7B82-39ACA0013D6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1A424EC-8904-7F69-D68F-593B5D3FE237}"/>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38151155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2E26-C5CC-A08B-CD51-2C379E67CD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2938FF5-1154-DF77-BCDA-974D733240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C4F6814-4437-0113-7853-C819558B14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E5E535-ED82-B9A4-4CD6-5A324451134E}"/>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6" name="Footer Placeholder 5">
            <a:extLst>
              <a:ext uri="{FF2B5EF4-FFF2-40B4-BE49-F238E27FC236}">
                <a16:creationId xmlns:a16="http://schemas.microsoft.com/office/drawing/2014/main" id="{DC58D4F9-46BA-ADE5-6810-DDD85B209D8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202A856-DC55-69B4-156E-2DE1088BEE33}"/>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33237553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FA72E-02F2-A854-D101-96BEDFE85D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344F48B-2FB2-C647-A684-D4EE0FD2F8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1B0E453-43CA-34DA-AF3F-4BD9D74E33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DF4AFD-DB35-3ED5-541C-277AD59154A2}"/>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6" name="Footer Placeholder 5">
            <a:extLst>
              <a:ext uri="{FF2B5EF4-FFF2-40B4-BE49-F238E27FC236}">
                <a16:creationId xmlns:a16="http://schemas.microsoft.com/office/drawing/2014/main" id="{3D16DE6A-D8EB-51CD-1D9C-8A3573A9AF1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D04F47B-7E58-256D-38F6-76F53AAB0696}"/>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7368342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9DC3-2BE9-6863-EFB1-5204A469A16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E00BDA5-EA52-AD0F-C0CC-B1616EE4DD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0F22F33-7121-2CDB-6B45-3F279DD3040B}"/>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5" name="Footer Placeholder 4">
            <a:extLst>
              <a:ext uri="{FF2B5EF4-FFF2-40B4-BE49-F238E27FC236}">
                <a16:creationId xmlns:a16="http://schemas.microsoft.com/office/drawing/2014/main" id="{D56D3E9F-13DE-5BAA-D03C-5AB15E057DD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D17CE79-92C4-F0C3-DA2B-879CF8A93BA7}"/>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3956380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10E99E-E6AA-4D90-919D-9EA7F454C1B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D47F3F9-ABC7-C113-6461-AE22A4D31B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3BC7401-7898-45FC-5FF8-5228719723CD}"/>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5" name="Footer Placeholder 4">
            <a:extLst>
              <a:ext uri="{FF2B5EF4-FFF2-40B4-BE49-F238E27FC236}">
                <a16:creationId xmlns:a16="http://schemas.microsoft.com/office/drawing/2014/main" id="{491E7913-594A-589E-46A7-076205D5412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34F30AA-578B-E5DB-CB6F-6F31AE999941}"/>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4276756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12192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hasCustomPrompt="1"/>
          </p:nvPr>
        </p:nvSpPr>
        <p:spPr>
          <a:xfrm>
            <a:off x="281710" y="830119"/>
            <a:ext cx="5555672" cy="541482"/>
          </a:xfrm>
        </p:spPr>
        <p:txBody>
          <a:bodyPr anchor="t">
            <a:noAutofit/>
          </a:bodyPr>
          <a:lstStyle>
            <a:lvl1pPr>
              <a:defRPr sz="3600" b="1">
                <a:solidFill>
                  <a:schemeClr val="bg1"/>
                </a:solidFill>
                <a:latin typeface="Calibri Light" panose="020F0302020204030204" pitchFamily="34" charset="0"/>
                <a:cs typeface="Calibri Light" panose="020F0302020204030204" pitchFamily="34" charset="0"/>
              </a:defRPr>
            </a:lvl1pPr>
          </a:lstStyle>
          <a:p>
            <a:r>
              <a:rPr lang="en-US" dirty="0"/>
              <a:t>Name </a:t>
            </a:r>
            <a:br>
              <a:rPr lang="en-US" dirty="0"/>
            </a:b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hasCustomPrompt="1"/>
          </p:nvPr>
        </p:nvSpPr>
        <p:spPr>
          <a:xfrm>
            <a:off x="281708" y="2121408"/>
            <a:ext cx="5555673" cy="4421254"/>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marL="0" indent="0">
              <a:spcBef>
                <a:spcPts val="800"/>
              </a:spcBef>
              <a:buNone/>
              <a:defRPr sz="1600">
                <a:solidFill>
                  <a:schemeClr val="bg1"/>
                </a:solidFill>
              </a:defRPr>
            </a:lvl5pPr>
          </a:lstStyle>
          <a:p>
            <a:pPr lvl="4"/>
            <a:r>
              <a:rPr lang="en-US" dirty="0"/>
              <a:t>Summary</a:t>
            </a:r>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3643666" y="246622"/>
            <a:ext cx="2049998"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81F6AAE-11E7-20AA-FD35-ADF8F9F18891}"/>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9FA35DF-7F48-623F-6C7A-798E3C7804D5}"/>
              </a:ext>
            </a:extLst>
          </p:cNvPr>
          <p:cNvCxnSpPr>
            <a:cxnSpLocks/>
          </p:cNvCxnSpPr>
          <p:nvPr userDrawn="1"/>
        </p:nvCxnSpPr>
        <p:spPr>
          <a:xfrm flipH="1">
            <a:off x="9751858" y="251327"/>
            <a:ext cx="2049998"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17BA5437-9529-748A-8012-111F2E69C766}"/>
              </a:ext>
            </a:extLst>
          </p:cNvPr>
          <p:cNvSpPr>
            <a:spLocks noGrp="1"/>
          </p:cNvSpPr>
          <p:nvPr>
            <p:ph sz="half" idx="11" hasCustomPrompt="1"/>
          </p:nvPr>
        </p:nvSpPr>
        <p:spPr>
          <a:xfrm>
            <a:off x="6323728" y="2121408"/>
            <a:ext cx="5555673" cy="4421254"/>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marL="0" indent="0">
              <a:spcBef>
                <a:spcPts val="800"/>
              </a:spcBef>
              <a:buNone/>
              <a:defRPr sz="1600">
                <a:solidFill>
                  <a:schemeClr val="bg1"/>
                </a:solidFill>
              </a:defRPr>
            </a:lvl5pPr>
          </a:lstStyle>
          <a:p>
            <a:pPr lvl="4"/>
            <a:r>
              <a:rPr lang="en-US" dirty="0"/>
              <a:t>Summary</a:t>
            </a:r>
          </a:p>
        </p:txBody>
      </p:sp>
      <p:sp>
        <p:nvSpPr>
          <p:cNvPr id="7" name="Title 1">
            <a:extLst>
              <a:ext uri="{FF2B5EF4-FFF2-40B4-BE49-F238E27FC236}">
                <a16:creationId xmlns:a16="http://schemas.microsoft.com/office/drawing/2014/main" id="{48D85C55-3856-8533-53CA-D4DEB7AC97F0}"/>
              </a:ext>
            </a:extLst>
          </p:cNvPr>
          <p:cNvSpPr txBox="1">
            <a:spLocks/>
          </p:cNvSpPr>
          <p:nvPr userDrawn="1"/>
        </p:nvSpPr>
        <p:spPr>
          <a:xfrm>
            <a:off x="6323728" y="830119"/>
            <a:ext cx="5555672" cy="54148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chemeClr val="bg1"/>
                </a:solidFill>
                <a:latin typeface="Calibri Light" panose="020F0302020204030204" pitchFamily="34" charset="0"/>
                <a:ea typeface="+mj-ea"/>
                <a:cs typeface="Calibri Light" panose="020F0302020204030204" pitchFamily="34" charset="0"/>
              </a:defRPr>
            </a:lvl1pPr>
          </a:lstStyle>
          <a:p>
            <a:r>
              <a:rPr lang="en-US" dirty="0"/>
              <a:t> </a:t>
            </a:r>
            <a:br>
              <a:rPr lang="en-US" dirty="0"/>
            </a:br>
            <a:endParaRPr lang="en-AU" dirty="0"/>
          </a:p>
        </p:txBody>
      </p:sp>
    </p:spTree>
    <p:extLst>
      <p:ext uri="{BB962C8B-B14F-4D97-AF65-F5344CB8AC3E}">
        <p14:creationId xmlns:p14="http://schemas.microsoft.com/office/powerpoint/2010/main" val="17443238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12192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hasCustomPrompt="1"/>
          </p:nvPr>
        </p:nvSpPr>
        <p:spPr>
          <a:xfrm>
            <a:off x="337858" y="950435"/>
            <a:ext cx="5555672" cy="480724"/>
          </a:xfrm>
        </p:spPr>
        <p:txBody>
          <a:bodyPr anchor="t">
            <a:noAutofit/>
          </a:bodyPr>
          <a:lstStyle>
            <a:lvl1pPr>
              <a:defRPr sz="3600" b="1">
                <a:solidFill>
                  <a:schemeClr val="bg1"/>
                </a:solidFill>
              </a:defRPr>
            </a:lvl1pPr>
          </a:lstStyle>
          <a:p>
            <a:r>
              <a:rPr lang="en-US" dirty="0"/>
              <a:t>Name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321956" y="1572445"/>
            <a:ext cx="5571574"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marL="0" indent="0">
              <a:buNone/>
              <a:defRPr sz="1600">
                <a:solidFill>
                  <a:schemeClr val="bg1"/>
                </a:solidFill>
              </a:defRPr>
            </a:lvl5pPr>
          </a:lstStyle>
          <a:p>
            <a:pPr lvl="4"/>
            <a:endParaRPr lang="en-US" dirty="0"/>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58618" y="51768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1837427" y="284244"/>
            <a:ext cx="2313568"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E650EB7F-C99C-F6B5-6E6C-E079D180AB6B}"/>
              </a:ext>
            </a:extLst>
          </p:cNvPr>
          <p:cNvSpPr>
            <a:spLocks noGrp="1"/>
          </p:cNvSpPr>
          <p:nvPr>
            <p:ph sz="half" idx="10"/>
          </p:nvPr>
        </p:nvSpPr>
        <p:spPr>
          <a:xfrm>
            <a:off x="6159277" y="1572445"/>
            <a:ext cx="5571574"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marL="896938" indent="-896938">
              <a:buNone/>
              <a:defRPr sz="1100">
                <a:solidFill>
                  <a:schemeClr val="bg1"/>
                </a:solidFill>
              </a:defRPr>
            </a:lvl5pPr>
          </a:lstStyle>
          <a:p>
            <a:pPr lvl="4"/>
            <a:endParaRPr lang="en-US" dirty="0"/>
          </a:p>
        </p:txBody>
      </p:sp>
    </p:spTree>
    <p:extLst>
      <p:ext uri="{BB962C8B-B14F-4D97-AF65-F5344CB8AC3E}">
        <p14:creationId xmlns:p14="http://schemas.microsoft.com/office/powerpoint/2010/main" val="36409140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71F54-8FC7-9891-C8ED-1DFDFE1BA10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597AD7D-EC94-CE46-EB14-6AA09D05D50E}"/>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4" name="Footer Placeholder 3">
            <a:extLst>
              <a:ext uri="{FF2B5EF4-FFF2-40B4-BE49-F238E27FC236}">
                <a16:creationId xmlns:a16="http://schemas.microsoft.com/office/drawing/2014/main" id="{964E7C4C-5E79-EACA-2407-6148E2B4356B}"/>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4F46843-AAF9-BD48-4F98-1C51CCAD2111}"/>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7782887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A49AD5-2D9B-7A17-1CDD-476A0F552707}"/>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3" name="Footer Placeholder 2">
            <a:extLst>
              <a:ext uri="{FF2B5EF4-FFF2-40B4-BE49-F238E27FC236}">
                <a16:creationId xmlns:a16="http://schemas.microsoft.com/office/drawing/2014/main" id="{FA8674E6-B3DC-7708-7B82-39ACA0013D6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1A424EC-8904-7F69-D68F-593B5D3FE237}"/>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103600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DFCFB-04C5-D49A-E7A6-5105565DD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050FA1E-8ACE-0704-D8D9-5BFB7631B3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889CEA-D61C-7438-0AB7-807B1CC01876}"/>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5" name="Footer Placeholder 4">
            <a:extLst>
              <a:ext uri="{FF2B5EF4-FFF2-40B4-BE49-F238E27FC236}">
                <a16:creationId xmlns:a16="http://schemas.microsoft.com/office/drawing/2014/main" id="{B8E4BEB0-9199-85BD-2A29-A1D6929B37F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F734DDA-982C-03A3-7724-3C4DB39A682F}"/>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25919019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2E26-C5CC-A08B-CD51-2C379E67CD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2938FF5-1154-DF77-BCDA-974D733240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C4F6814-4437-0113-7853-C819558B14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E5E535-ED82-B9A4-4CD6-5A324451134E}"/>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6" name="Footer Placeholder 5">
            <a:extLst>
              <a:ext uri="{FF2B5EF4-FFF2-40B4-BE49-F238E27FC236}">
                <a16:creationId xmlns:a16="http://schemas.microsoft.com/office/drawing/2014/main" id="{DC58D4F9-46BA-ADE5-6810-DDD85B209D8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202A856-DC55-69B4-156E-2DE1088BEE33}"/>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229343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FA72E-02F2-A854-D101-96BEDFE85D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344F48B-2FB2-C647-A684-D4EE0FD2F8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1B0E453-43CA-34DA-AF3F-4BD9D74E33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DF4AFD-DB35-3ED5-541C-277AD59154A2}"/>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6" name="Footer Placeholder 5">
            <a:extLst>
              <a:ext uri="{FF2B5EF4-FFF2-40B4-BE49-F238E27FC236}">
                <a16:creationId xmlns:a16="http://schemas.microsoft.com/office/drawing/2014/main" id="{3D16DE6A-D8EB-51CD-1D9C-8A3573A9AF1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D04F47B-7E58-256D-38F6-76F53AAB0696}"/>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549462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9DC3-2BE9-6863-EFB1-5204A469A16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E00BDA5-EA52-AD0F-C0CC-B1616EE4DD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0F22F33-7121-2CDB-6B45-3F279DD3040B}"/>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5" name="Footer Placeholder 4">
            <a:extLst>
              <a:ext uri="{FF2B5EF4-FFF2-40B4-BE49-F238E27FC236}">
                <a16:creationId xmlns:a16="http://schemas.microsoft.com/office/drawing/2014/main" id="{D56D3E9F-13DE-5BAA-D03C-5AB15E057DD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D17CE79-92C4-F0C3-DA2B-879CF8A93BA7}"/>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6007649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10E99E-E6AA-4D90-919D-9EA7F454C1B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D47F3F9-ABC7-C113-6461-AE22A4D31B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3BC7401-7898-45FC-5FF8-5228719723CD}"/>
              </a:ext>
            </a:extLst>
          </p:cNvPr>
          <p:cNvSpPr>
            <a:spLocks noGrp="1"/>
          </p:cNvSpPr>
          <p:nvPr>
            <p:ph type="dt" sz="half" idx="10"/>
          </p:nvPr>
        </p:nvSpPr>
        <p:spPr/>
        <p:txBody>
          <a:bodyPr/>
          <a:lstStyle/>
          <a:p>
            <a:fld id="{F1B7383E-8A47-41BF-9F09-1D6B90E7ED6B}" type="datetimeFigureOut">
              <a:rPr lang="en-AU" smtClean="0"/>
              <a:t>25/11/2023</a:t>
            </a:fld>
            <a:endParaRPr lang="en-AU"/>
          </a:p>
        </p:txBody>
      </p:sp>
      <p:sp>
        <p:nvSpPr>
          <p:cNvPr id="5" name="Footer Placeholder 4">
            <a:extLst>
              <a:ext uri="{FF2B5EF4-FFF2-40B4-BE49-F238E27FC236}">
                <a16:creationId xmlns:a16="http://schemas.microsoft.com/office/drawing/2014/main" id="{491E7913-594A-589E-46A7-076205D5412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34F30AA-578B-E5DB-CB6F-6F31AE999941}"/>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337395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sp>
        <p:nvSpPr>
          <p:cNvPr id="17" name="Picture Placeholder 2">
            <a:extLst>
              <a:ext uri="{FF2B5EF4-FFF2-40B4-BE49-F238E27FC236}">
                <a16:creationId xmlns:a16="http://schemas.microsoft.com/office/drawing/2014/main" id="{0DE58CAA-3EC0-B790-4D70-A8A6580405C3}"/>
              </a:ext>
            </a:extLst>
          </p:cNvPr>
          <p:cNvSpPr>
            <a:spLocks noGrp="1"/>
          </p:cNvSpPr>
          <p:nvPr>
            <p:ph type="pic" idx="10"/>
          </p:nvPr>
        </p:nvSpPr>
        <p:spPr>
          <a:xfrm>
            <a:off x="6122126" y="0"/>
            <a:ext cx="6069874"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0746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2213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sp>
        <p:nvSpPr>
          <p:cNvPr id="17" name="Picture Placeholder 2">
            <a:extLst>
              <a:ext uri="{FF2B5EF4-FFF2-40B4-BE49-F238E27FC236}">
                <a16:creationId xmlns:a16="http://schemas.microsoft.com/office/drawing/2014/main" id="{0DE58CAA-3EC0-B790-4D70-A8A6580405C3}"/>
              </a:ext>
            </a:extLst>
          </p:cNvPr>
          <p:cNvSpPr>
            <a:spLocks noGrp="1"/>
          </p:cNvSpPr>
          <p:nvPr>
            <p:ph type="pic" idx="10"/>
          </p:nvPr>
        </p:nvSpPr>
        <p:spPr>
          <a:xfrm>
            <a:off x="6122126" y="0"/>
            <a:ext cx="6069874"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332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9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B9EDB6C-AFB5-A37D-6088-C87D76FB5BF6}"/>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rot="5400000">
            <a:off x="5758130" y="381000"/>
            <a:ext cx="6857999" cy="6096004"/>
          </a:xfrm>
          <a:prstGeom prst="rect">
            <a:avLst/>
          </a:prstGeom>
        </p:spPr>
      </p:pic>
    </p:spTree>
    <p:extLst>
      <p:ext uri="{BB962C8B-B14F-4D97-AF65-F5344CB8AC3E}">
        <p14:creationId xmlns:p14="http://schemas.microsoft.com/office/powerpoint/2010/main" val="3821736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609600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611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2.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4FD9F4-B5BB-5A7B-82E2-533AF2E132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D59B631-97A6-FADC-3688-4C9D5F84A6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5A46DC3-7974-79ED-5169-A9A5346E28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F1B7383E-8A47-41BF-9F09-1D6B90E7ED6B}" type="datetimeFigureOut">
              <a:rPr lang="en-AU" smtClean="0"/>
              <a:pPr/>
              <a:t>25/11/2023</a:t>
            </a:fld>
            <a:endParaRPr lang="en-AU"/>
          </a:p>
        </p:txBody>
      </p:sp>
      <p:sp>
        <p:nvSpPr>
          <p:cNvPr id="5" name="Footer Placeholder 4">
            <a:extLst>
              <a:ext uri="{FF2B5EF4-FFF2-40B4-BE49-F238E27FC236}">
                <a16:creationId xmlns:a16="http://schemas.microsoft.com/office/drawing/2014/main" id="{C9221C23-FC82-F2F8-49B0-0FCC81ADFE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en-US" dirty="0"/>
              <a:t>Australian Pipelines and Gas Association</a:t>
            </a:r>
            <a:endParaRPr lang="en-AU" dirty="0"/>
          </a:p>
        </p:txBody>
      </p:sp>
      <p:sp>
        <p:nvSpPr>
          <p:cNvPr id="6" name="Slide Number Placeholder 5">
            <a:extLst>
              <a:ext uri="{FF2B5EF4-FFF2-40B4-BE49-F238E27FC236}">
                <a16:creationId xmlns:a16="http://schemas.microsoft.com/office/drawing/2014/main" id="{253C6C1B-7F01-ABFB-4501-E5ED7E98FD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B9B96E30-3829-4CC9-BC82-58B52D3F5FAD}" type="slidenum">
              <a:rPr lang="en-AU" smtClean="0"/>
              <a:pPr/>
              <a:t>‹#›</a:t>
            </a:fld>
            <a:endParaRPr lang="en-AU"/>
          </a:p>
        </p:txBody>
      </p:sp>
    </p:spTree>
    <p:extLst>
      <p:ext uri="{BB962C8B-B14F-4D97-AF65-F5344CB8AC3E}">
        <p14:creationId xmlns:p14="http://schemas.microsoft.com/office/powerpoint/2010/main" val="380248123"/>
      </p:ext>
    </p:extLst>
  </p:cSld>
  <p:clrMap bg1="lt1" tx1="dk1" bg2="lt2" tx2="dk2" accent1="accent1" accent2="accent2" accent3="accent3" accent4="accent4" accent5="accent5" accent6="accent6" hlink="hlink" folHlink="folHlink"/>
  <p:sldLayoutIdLst>
    <p:sldLayoutId id="2147483699" r:id="rId1"/>
    <p:sldLayoutId id="2147483649" r:id="rId2"/>
    <p:sldLayoutId id="2147483673" r:id="rId3"/>
    <p:sldLayoutId id="2147483651" r:id="rId4"/>
    <p:sldLayoutId id="2147483652" r:id="rId5"/>
    <p:sldLayoutId id="2147483664" r:id="rId6"/>
    <p:sldLayoutId id="2147483691" r:id="rId7"/>
    <p:sldLayoutId id="2147483694" r:id="rId8"/>
    <p:sldLayoutId id="2147483666" r:id="rId9"/>
    <p:sldLayoutId id="2147483695" r:id="rId10"/>
    <p:sldLayoutId id="2147483696" r:id="rId11"/>
    <p:sldLayoutId id="2147483698" r:id="rId12"/>
    <p:sldLayoutId id="2147483660" r:id="rId13"/>
    <p:sldLayoutId id="2147483653" r:id="rId14"/>
    <p:sldLayoutId id="2147483654" r:id="rId15"/>
    <p:sldLayoutId id="2147483655" r:id="rId16"/>
    <p:sldLayoutId id="2147483684" r:id="rId17"/>
    <p:sldLayoutId id="2147483656" r:id="rId18"/>
    <p:sldLayoutId id="2147483657" r:id="rId19"/>
    <p:sldLayoutId id="2147483658" r:id="rId20"/>
    <p:sldLayoutId id="214748365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4FD9F4-B5BB-5A7B-82E2-533AF2E132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D59B631-97A6-FADC-3688-4C9D5F84A6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5A46DC3-7974-79ED-5169-A9A5346E28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F1B7383E-8A47-41BF-9F09-1D6B90E7ED6B}" type="datetimeFigureOut">
              <a:rPr lang="en-AU" smtClean="0"/>
              <a:pPr/>
              <a:t>25/11/2023</a:t>
            </a:fld>
            <a:endParaRPr lang="en-AU"/>
          </a:p>
        </p:txBody>
      </p:sp>
      <p:sp>
        <p:nvSpPr>
          <p:cNvPr id="5" name="Footer Placeholder 4">
            <a:extLst>
              <a:ext uri="{FF2B5EF4-FFF2-40B4-BE49-F238E27FC236}">
                <a16:creationId xmlns:a16="http://schemas.microsoft.com/office/drawing/2014/main" id="{C9221C23-FC82-F2F8-49B0-0FCC81ADFE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en-US" dirty="0"/>
              <a:t>Australian Pipelines and Gas Association</a:t>
            </a:r>
            <a:endParaRPr lang="en-AU" dirty="0"/>
          </a:p>
        </p:txBody>
      </p:sp>
      <p:sp>
        <p:nvSpPr>
          <p:cNvPr id="6" name="Slide Number Placeholder 5">
            <a:extLst>
              <a:ext uri="{FF2B5EF4-FFF2-40B4-BE49-F238E27FC236}">
                <a16:creationId xmlns:a16="http://schemas.microsoft.com/office/drawing/2014/main" id="{253C6C1B-7F01-ABFB-4501-E5ED7E98FD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B9B96E30-3829-4CC9-BC82-58B52D3F5FAD}" type="slidenum">
              <a:rPr lang="en-AU" smtClean="0"/>
              <a:pPr/>
              <a:t>‹#›</a:t>
            </a:fld>
            <a:endParaRPr lang="en-AU"/>
          </a:p>
        </p:txBody>
      </p:sp>
    </p:spTree>
    <p:extLst>
      <p:ext uri="{BB962C8B-B14F-4D97-AF65-F5344CB8AC3E}">
        <p14:creationId xmlns:p14="http://schemas.microsoft.com/office/powerpoint/2010/main" val="3202469544"/>
      </p:ext>
    </p:extLst>
  </p:cSld>
  <p:clrMap bg1="lt1" tx1="dk1" bg2="lt2" tx2="dk2" accent1="accent1" accent2="accent2" accent3="accent3" accent4="accent4" accent5="accent5" accent6="accent6" hlink="hlink" folHlink="folHlink"/>
  <p:sldLayoutIdLst>
    <p:sldLayoutId id="2147483707" r:id="rId1"/>
    <p:sldLayoutId id="2147483710" r:id="rId2"/>
    <p:sldLayoutId id="2147483711" r:id="rId3"/>
    <p:sldLayoutId id="2147483715" r:id="rId4"/>
    <p:sldLayoutId id="2147483719" r:id="rId5"/>
    <p:sldLayoutId id="2147483723" r:id="rId6"/>
    <p:sldLayoutId id="2147483727" r:id="rId7"/>
    <p:sldLayoutId id="2147483731" r:id="rId8"/>
    <p:sldLayoutId id="2147483732" r:id="rId9"/>
    <p:sldLayoutId id="2147483733" r:id="rId10"/>
    <p:sldLayoutId id="2147483735" r:id="rId11"/>
    <p:sldLayoutId id="2147483736" r:id="rId12"/>
    <p:sldLayoutId id="2147483737" r:id="rId13"/>
    <p:sldLayoutId id="214748373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4FD9F4-B5BB-5A7B-82E2-533AF2E132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D59B631-97A6-FADC-3688-4C9D5F84A6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5A46DC3-7974-79ED-5169-A9A5346E28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F1B7383E-8A47-41BF-9F09-1D6B90E7ED6B}" type="datetimeFigureOut">
              <a:rPr lang="en-AU" smtClean="0"/>
              <a:pPr/>
              <a:t>25/11/2023</a:t>
            </a:fld>
            <a:endParaRPr lang="en-AU"/>
          </a:p>
        </p:txBody>
      </p:sp>
      <p:sp>
        <p:nvSpPr>
          <p:cNvPr id="5" name="Footer Placeholder 4">
            <a:extLst>
              <a:ext uri="{FF2B5EF4-FFF2-40B4-BE49-F238E27FC236}">
                <a16:creationId xmlns:a16="http://schemas.microsoft.com/office/drawing/2014/main" id="{C9221C23-FC82-F2F8-49B0-0FCC81ADFE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en-US" dirty="0"/>
              <a:t>Australian Pipelines and Gas Association</a:t>
            </a:r>
            <a:endParaRPr lang="en-AU" dirty="0"/>
          </a:p>
        </p:txBody>
      </p:sp>
      <p:sp>
        <p:nvSpPr>
          <p:cNvPr id="6" name="Slide Number Placeholder 5">
            <a:extLst>
              <a:ext uri="{FF2B5EF4-FFF2-40B4-BE49-F238E27FC236}">
                <a16:creationId xmlns:a16="http://schemas.microsoft.com/office/drawing/2014/main" id="{253C6C1B-7F01-ABFB-4501-E5ED7E98FD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B9B96E30-3829-4CC9-BC82-58B52D3F5FAD}" type="slidenum">
              <a:rPr lang="en-AU" smtClean="0"/>
              <a:pPr/>
              <a:t>‹#›</a:t>
            </a:fld>
            <a:endParaRPr lang="en-AU"/>
          </a:p>
        </p:txBody>
      </p:sp>
    </p:spTree>
    <p:extLst>
      <p:ext uri="{BB962C8B-B14F-4D97-AF65-F5344CB8AC3E}">
        <p14:creationId xmlns:p14="http://schemas.microsoft.com/office/powerpoint/2010/main" val="282479764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3" r:id="rId3"/>
    <p:sldLayoutId id="2147483744" r:id="rId4"/>
    <p:sldLayoutId id="2147483746" r:id="rId5"/>
    <p:sldLayoutId id="2147483747" r:id="rId6"/>
    <p:sldLayoutId id="2147483748" r:id="rId7"/>
    <p:sldLayoutId id="214748374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D8035A-817F-25C2-B26A-878EF1C8EBCA}"/>
              </a:ext>
            </a:extLst>
          </p:cNvPr>
          <p:cNvSpPr>
            <a:spLocks noGrp="1"/>
          </p:cNvSpPr>
          <p:nvPr>
            <p:ph type="title"/>
          </p:nvPr>
        </p:nvSpPr>
        <p:spPr>
          <a:xfrm>
            <a:off x="1803898" y="950435"/>
            <a:ext cx="5555672" cy="480724"/>
          </a:xfrm>
        </p:spPr>
        <p:txBody>
          <a:bodyPr/>
          <a:lstStyle/>
          <a:p>
            <a:r>
              <a:rPr lang="en-US" dirty="0"/>
              <a:t>Liz Brierley </a:t>
            </a:r>
            <a:endParaRPr lang="en-AU" dirty="0"/>
          </a:p>
        </p:txBody>
      </p:sp>
      <p:sp>
        <p:nvSpPr>
          <p:cNvPr id="6" name="Content Placeholder 5">
            <a:extLst>
              <a:ext uri="{FF2B5EF4-FFF2-40B4-BE49-F238E27FC236}">
                <a16:creationId xmlns:a16="http://schemas.microsoft.com/office/drawing/2014/main" id="{0F45207E-F9B1-B414-8148-B59565996C06}"/>
              </a:ext>
            </a:extLst>
          </p:cNvPr>
          <p:cNvSpPr>
            <a:spLocks noGrp="1"/>
          </p:cNvSpPr>
          <p:nvPr>
            <p:ph sz="half" idx="1"/>
          </p:nvPr>
        </p:nvSpPr>
        <p:spPr>
          <a:xfrm>
            <a:off x="5599611" y="950435"/>
            <a:ext cx="5789544" cy="5705868"/>
          </a:xfrm>
        </p:spPr>
        <p:txBody>
          <a:bodyPr>
            <a:noAutofit/>
          </a:bodyPr>
          <a:lstStyle/>
          <a:p>
            <a:pPr lvl="4" algn="just">
              <a:spcAft>
                <a:spcPts val="1200"/>
              </a:spcAft>
            </a:pPr>
            <a:r>
              <a:rPr lang="en-US" sz="1900" dirty="0"/>
              <a:t>Liz is an experienced leader with demonstrated capability in building effective teams to manage high risk assets in a regulated environment across multiple State jurisdictions.   She has an extensive knowledge of pipelines, gas networks and related energy systems that has been developed through more than 20 years working for gas network and pipeline operators, with more than fifteen years’ experience in leadership roles.  </a:t>
            </a:r>
          </a:p>
          <a:p>
            <a:pPr lvl="4" algn="just">
              <a:spcAft>
                <a:spcPts val="1200"/>
              </a:spcAft>
            </a:pPr>
            <a:r>
              <a:rPr lang="en-US" sz="1900" dirty="0"/>
              <a:t>A proven ability to work collaboratively to influence change in </a:t>
            </a:r>
            <a:r>
              <a:rPr lang="en-US" sz="1900" dirty="0" err="1"/>
              <a:t>organisations</a:t>
            </a:r>
            <a:r>
              <a:rPr lang="en-US" sz="1900" dirty="0"/>
              <a:t>, standards and legislation.  Liz has been actively involved in the development of Australian Standards for pipelines for more than 10 years, recently appointed chair of the ME-38.3 Sub-Committee. </a:t>
            </a:r>
          </a:p>
          <a:p>
            <a:pPr lvl="4" algn="just">
              <a:spcAft>
                <a:spcPts val="1200"/>
              </a:spcAft>
            </a:pPr>
            <a:r>
              <a:rPr lang="en-US" sz="1900" dirty="0"/>
              <a:t>One of the first Chartered Professional (Oil and Gas Pipeline) Engineers in Australia, she follows a passion to promote high quality engineering education and professional development as a member of the National Engineering Registration Board Assessment Panel for Oil and Gas Pipeline Engineers. </a:t>
            </a:r>
          </a:p>
        </p:txBody>
      </p:sp>
      <p:sp>
        <p:nvSpPr>
          <p:cNvPr id="8" name="Title 4">
            <a:extLst>
              <a:ext uri="{FF2B5EF4-FFF2-40B4-BE49-F238E27FC236}">
                <a16:creationId xmlns:a16="http://schemas.microsoft.com/office/drawing/2014/main" id="{BB85B404-D34E-4AF3-4C7B-38900D1A2CFD}"/>
              </a:ext>
            </a:extLst>
          </p:cNvPr>
          <p:cNvSpPr txBox="1">
            <a:spLocks/>
          </p:cNvSpPr>
          <p:nvPr/>
        </p:nvSpPr>
        <p:spPr>
          <a:xfrm>
            <a:off x="1803898" y="1945710"/>
            <a:ext cx="3219958" cy="6407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Light" panose="020F0302020204030204"/>
                <a:ea typeface="+mj-ea"/>
                <a:cs typeface="+mj-cs"/>
              </a:rPr>
              <a:t>Head of Asset Management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Light" panose="020F0302020204030204"/>
                <a:ea typeface="+mj-ea"/>
                <a:cs typeface="+mj-cs"/>
              </a:rPr>
              <a:t>SEA Gas </a:t>
            </a:r>
            <a:endParaRPr kumimoji="0" lang="en-AU" sz="1800"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11" name="Picture 10" descr="A person in a suit&#10;&#10;Description automatically generated">
            <a:extLst>
              <a:ext uri="{FF2B5EF4-FFF2-40B4-BE49-F238E27FC236}">
                <a16:creationId xmlns:a16="http://schemas.microsoft.com/office/drawing/2014/main" id="{34BC2EF5-8302-C8EC-5882-247949D465B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924374" y="3026611"/>
            <a:ext cx="2540139" cy="2880953"/>
          </a:xfrm>
          <a:prstGeom prst="rect">
            <a:avLst/>
          </a:prstGeom>
        </p:spPr>
      </p:pic>
    </p:spTree>
    <p:extLst>
      <p:ext uri="{BB962C8B-B14F-4D97-AF65-F5344CB8AC3E}">
        <p14:creationId xmlns:p14="http://schemas.microsoft.com/office/powerpoint/2010/main" val="599762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9C99F-9D46-B598-7F7F-2D20B7E7FE0C}"/>
              </a:ext>
            </a:extLst>
          </p:cNvPr>
          <p:cNvSpPr>
            <a:spLocks noGrp="1"/>
          </p:cNvSpPr>
          <p:nvPr>
            <p:ph type="title"/>
          </p:nvPr>
        </p:nvSpPr>
        <p:spPr>
          <a:xfrm>
            <a:off x="6377710" y="830118"/>
            <a:ext cx="5555672" cy="1847767"/>
          </a:xfrm>
        </p:spPr>
        <p:txBody>
          <a:bodyPr>
            <a:normAutofit fontScale="90000"/>
          </a:bodyPr>
          <a:lstStyle/>
          <a:p>
            <a:pPr rtl="0"/>
            <a:r>
              <a:rPr lang="en-AU" dirty="0"/>
              <a:t>Additional requirements and guidance on corridor management for non-External Interference threats </a:t>
            </a:r>
          </a:p>
        </p:txBody>
      </p:sp>
      <p:sp>
        <p:nvSpPr>
          <p:cNvPr id="3" name="Content Placeholder 2">
            <a:extLst>
              <a:ext uri="{FF2B5EF4-FFF2-40B4-BE49-F238E27FC236}">
                <a16:creationId xmlns:a16="http://schemas.microsoft.com/office/drawing/2014/main" id="{D6444E96-E73B-1AC9-EC6E-8CD8B83FBD1C}"/>
              </a:ext>
            </a:extLst>
          </p:cNvPr>
          <p:cNvSpPr>
            <a:spLocks noGrp="1"/>
          </p:cNvSpPr>
          <p:nvPr>
            <p:ph sz="half" idx="1"/>
          </p:nvPr>
        </p:nvSpPr>
        <p:spPr>
          <a:xfrm>
            <a:off x="6361808" y="2837793"/>
            <a:ext cx="5555673" cy="3666769"/>
          </a:xfrm>
        </p:spPr>
        <p:txBody>
          <a:bodyPr/>
          <a:lstStyle/>
          <a:p>
            <a:pPr lvl="1"/>
            <a:r>
              <a:rPr lang="en-US" dirty="0"/>
              <a:t>Stress and strain due to external loads </a:t>
            </a:r>
          </a:p>
          <a:p>
            <a:pPr lvl="1"/>
            <a:r>
              <a:rPr lang="en-US" dirty="0"/>
              <a:t>Placement of material on or near the pipeline system</a:t>
            </a:r>
          </a:p>
          <a:p>
            <a:pPr lvl="1"/>
            <a:r>
              <a:rPr lang="en-US" dirty="0"/>
              <a:t>Vibration </a:t>
            </a:r>
          </a:p>
          <a:p>
            <a:pPr lvl="1"/>
            <a:r>
              <a:rPr lang="en-US" dirty="0"/>
              <a:t>Vegetation management </a:t>
            </a:r>
          </a:p>
          <a:p>
            <a:pPr lvl="1"/>
            <a:r>
              <a:rPr lang="en-US" dirty="0"/>
              <a:t>Electrical interference </a:t>
            </a:r>
          </a:p>
          <a:p>
            <a:pPr lvl="1"/>
            <a:r>
              <a:rPr lang="en-US" dirty="0"/>
              <a:t>Land movement </a:t>
            </a:r>
          </a:p>
          <a:p>
            <a:pPr lvl="1"/>
            <a:r>
              <a:rPr lang="en-US" dirty="0"/>
              <a:t>Common infrastructure corridors</a:t>
            </a:r>
          </a:p>
          <a:p>
            <a:pPr lvl="1"/>
            <a:r>
              <a:rPr lang="en-US" dirty="0"/>
              <a:t>Temporary pipelines</a:t>
            </a:r>
          </a:p>
        </p:txBody>
      </p:sp>
      <p:pic>
        <p:nvPicPr>
          <p:cNvPr id="11" name="Picture 10" descr="A pipe in the sand&#10;&#10;Description automatically generated with medium confidence">
            <a:extLst>
              <a:ext uri="{FF2B5EF4-FFF2-40B4-BE49-F238E27FC236}">
                <a16:creationId xmlns:a16="http://schemas.microsoft.com/office/drawing/2014/main" id="{B0D24EC8-A514-76E1-3CEE-ECA5C2338C6C}"/>
              </a:ext>
            </a:extLst>
          </p:cNvPr>
          <p:cNvPicPr>
            <a:picLocks noChangeAspect="1"/>
          </p:cNvPicPr>
          <p:nvPr/>
        </p:nvPicPr>
        <p:blipFill rotWithShape="1">
          <a:blip r:embed="rId3">
            <a:duotone>
              <a:prstClr val="black"/>
              <a:schemeClr val="accent3">
                <a:tint val="45000"/>
                <a:satMod val="400000"/>
              </a:schemeClr>
            </a:duotone>
            <a:extLst>
              <a:ext uri="{28A0092B-C50C-407E-A947-70E740481C1C}">
                <a14:useLocalDpi xmlns:a14="http://schemas.microsoft.com/office/drawing/2010/main" val="0"/>
              </a:ext>
            </a:extLst>
          </a:blip>
          <a:srcRect/>
          <a:stretch/>
        </p:blipFill>
        <p:spPr>
          <a:xfrm>
            <a:off x="-13854" y="0"/>
            <a:ext cx="6096000" cy="6858000"/>
          </a:xfrm>
          <a:prstGeom prst="rect">
            <a:avLst/>
          </a:prstGeom>
        </p:spPr>
      </p:pic>
    </p:spTree>
    <p:extLst>
      <p:ext uri="{BB962C8B-B14F-4D97-AF65-F5344CB8AC3E}">
        <p14:creationId xmlns:p14="http://schemas.microsoft.com/office/powerpoint/2010/main" val="2318115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ew men standing in a trench&#10;&#10;Description automatically generated">
            <a:extLst>
              <a:ext uri="{FF2B5EF4-FFF2-40B4-BE49-F238E27FC236}">
                <a16:creationId xmlns:a16="http://schemas.microsoft.com/office/drawing/2014/main" id="{1301179B-5D05-3FA2-F56A-ECE9464F55F9}"/>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Title 1">
            <a:extLst>
              <a:ext uri="{FF2B5EF4-FFF2-40B4-BE49-F238E27FC236}">
                <a16:creationId xmlns:a16="http://schemas.microsoft.com/office/drawing/2014/main" id="{C5EF274C-228B-5EBA-A422-D24853BEC75F}"/>
              </a:ext>
            </a:extLst>
          </p:cNvPr>
          <p:cNvSpPr txBox="1">
            <a:spLocks/>
          </p:cNvSpPr>
          <p:nvPr/>
        </p:nvSpPr>
        <p:spPr>
          <a:xfrm>
            <a:off x="4503762" y="5813947"/>
            <a:ext cx="3616656" cy="104405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t>Questions?</a:t>
            </a:r>
            <a:endParaRPr lang="en-AU" sz="5400" b="1" dirty="0"/>
          </a:p>
        </p:txBody>
      </p:sp>
    </p:spTree>
    <p:extLst>
      <p:ext uri="{BB962C8B-B14F-4D97-AF65-F5344CB8AC3E}">
        <p14:creationId xmlns:p14="http://schemas.microsoft.com/office/powerpoint/2010/main" val="1684424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139EF-1CD3-291C-5D21-4FD875A975B0}"/>
              </a:ext>
            </a:extLst>
          </p:cNvPr>
          <p:cNvSpPr>
            <a:spLocks noGrp="1"/>
          </p:cNvSpPr>
          <p:nvPr>
            <p:ph type="ctrTitle"/>
          </p:nvPr>
        </p:nvSpPr>
        <p:spPr/>
        <p:txBody>
          <a:bodyPr/>
          <a:lstStyle/>
          <a:p>
            <a:r>
              <a:rPr lang="en-US" dirty="0"/>
              <a:t>AS 2885.3 Seminar</a:t>
            </a:r>
            <a:endParaRPr lang="en-AU" dirty="0"/>
          </a:p>
        </p:txBody>
      </p:sp>
      <p:sp>
        <p:nvSpPr>
          <p:cNvPr id="3" name="Subtitle 2">
            <a:extLst>
              <a:ext uri="{FF2B5EF4-FFF2-40B4-BE49-F238E27FC236}">
                <a16:creationId xmlns:a16="http://schemas.microsoft.com/office/drawing/2014/main" id="{B163B2CC-535A-D233-A744-5DE226C0018D}"/>
              </a:ext>
            </a:extLst>
          </p:cNvPr>
          <p:cNvSpPr>
            <a:spLocks noGrp="1"/>
          </p:cNvSpPr>
          <p:nvPr>
            <p:ph type="subTitle" idx="1"/>
          </p:nvPr>
        </p:nvSpPr>
        <p:spPr>
          <a:xfrm>
            <a:off x="2311400" y="5329646"/>
            <a:ext cx="7480300" cy="757983"/>
          </a:xfrm>
        </p:spPr>
        <p:txBody>
          <a:bodyPr>
            <a:normAutofit fontScale="92500" lnSpcReduction="20000"/>
          </a:bodyPr>
          <a:lstStyle/>
          <a:p>
            <a:r>
              <a:rPr lang="en-US" dirty="0"/>
              <a:t>Section 7 – Pipeline Corridor Management</a:t>
            </a:r>
          </a:p>
          <a:p>
            <a:r>
              <a:rPr lang="en-AU" dirty="0"/>
              <a:t>Presented By – Liz Brierley</a:t>
            </a:r>
          </a:p>
        </p:txBody>
      </p:sp>
    </p:spTree>
    <p:extLst>
      <p:ext uri="{BB962C8B-B14F-4D97-AF65-F5344CB8AC3E}">
        <p14:creationId xmlns:p14="http://schemas.microsoft.com/office/powerpoint/2010/main" val="1863125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9C99F-9D46-B598-7F7F-2D20B7E7FE0C}"/>
              </a:ext>
            </a:extLst>
          </p:cNvPr>
          <p:cNvSpPr>
            <a:spLocks noGrp="1"/>
          </p:cNvSpPr>
          <p:nvPr>
            <p:ph type="title"/>
          </p:nvPr>
        </p:nvSpPr>
        <p:spPr/>
        <p:txBody>
          <a:bodyPr/>
          <a:lstStyle/>
          <a:p>
            <a:r>
              <a:rPr lang="en-US" dirty="0"/>
              <a:t>Section 7 – Pipeline Corridor Management </a:t>
            </a:r>
            <a:endParaRPr lang="en-AU" dirty="0"/>
          </a:p>
        </p:txBody>
      </p:sp>
      <p:sp>
        <p:nvSpPr>
          <p:cNvPr id="3" name="Content Placeholder 2">
            <a:extLst>
              <a:ext uri="{FF2B5EF4-FFF2-40B4-BE49-F238E27FC236}">
                <a16:creationId xmlns:a16="http://schemas.microsoft.com/office/drawing/2014/main" id="{D6444E96-E73B-1AC9-EC6E-8CD8B83FBD1C}"/>
              </a:ext>
            </a:extLst>
          </p:cNvPr>
          <p:cNvSpPr>
            <a:spLocks noGrp="1"/>
          </p:cNvSpPr>
          <p:nvPr>
            <p:ph idx="1"/>
          </p:nvPr>
        </p:nvSpPr>
        <p:spPr/>
        <p:txBody>
          <a:bodyPr/>
          <a:lstStyle/>
          <a:p>
            <a:r>
              <a:rPr lang="en-US" dirty="0"/>
              <a:t>Basis of Section</a:t>
            </a:r>
          </a:p>
          <a:p>
            <a:pPr lvl="1"/>
            <a:r>
              <a:rPr lang="en-US" dirty="0"/>
              <a:t>The control of threats associated with first and third party activity or natural events both on or adjacent to the pipeline corridor that have the potential to impact pipeline integrity. </a:t>
            </a:r>
          </a:p>
          <a:p>
            <a:r>
              <a:rPr lang="en-US" dirty="0"/>
              <a:t>Key Concepts </a:t>
            </a:r>
          </a:p>
          <a:p>
            <a:pPr lvl="1"/>
            <a:r>
              <a:rPr lang="en-US" dirty="0"/>
              <a:t>Managing external interference in a pipeline corridor</a:t>
            </a:r>
          </a:p>
          <a:p>
            <a:pPr lvl="1"/>
            <a:r>
              <a:rPr lang="en-US" dirty="0"/>
              <a:t>Corridor surveillance for natural hazards</a:t>
            </a:r>
          </a:p>
          <a:p>
            <a:pPr lvl="1"/>
            <a:r>
              <a:rPr lang="en-US" dirty="0"/>
              <a:t>Vegetation management</a:t>
            </a:r>
          </a:p>
          <a:p>
            <a:pPr lvl="1"/>
            <a:r>
              <a:rPr lang="en-US" dirty="0"/>
              <a:t>Controlling external loads </a:t>
            </a:r>
          </a:p>
          <a:p>
            <a:pPr lvl="1"/>
            <a:r>
              <a:rPr lang="en-US" dirty="0"/>
              <a:t>Managing the threat of vibration and blasting</a:t>
            </a:r>
          </a:p>
          <a:p>
            <a:pPr lvl="1"/>
            <a:r>
              <a:rPr lang="en-US" dirty="0"/>
              <a:t>Management of land use change within the measurement length</a:t>
            </a:r>
          </a:p>
          <a:p>
            <a:pPr lvl="1"/>
            <a:endParaRPr lang="en-US" dirty="0"/>
          </a:p>
        </p:txBody>
      </p:sp>
    </p:spTree>
    <p:extLst>
      <p:ext uri="{BB962C8B-B14F-4D97-AF65-F5344CB8AC3E}">
        <p14:creationId xmlns:p14="http://schemas.microsoft.com/office/powerpoint/2010/main" val="1255790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68D1-8832-76AD-FA6F-6FCC88036B89}"/>
              </a:ext>
            </a:extLst>
          </p:cNvPr>
          <p:cNvSpPr>
            <a:spLocks noGrp="1"/>
          </p:cNvSpPr>
          <p:nvPr>
            <p:ph type="title"/>
          </p:nvPr>
        </p:nvSpPr>
        <p:spPr/>
        <p:txBody>
          <a:bodyPr/>
          <a:lstStyle/>
          <a:p>
            <a:r>
              <a:rPr lang="en-AU" dirty="0"/>
              <a:t>Objectives of 2022 Update</a:t>
            </a:r>
          </a:p>
        </p:txBody>
      </p:sp>
      <p:sp>
        <p:nvSpPr>
          <p:cNvPr id="3" name="Content Placeholder 2">
            <a:extLst>
              <a:ext uri="{FF2B5EF4-FFF2-40B4-BE49-F238E27FC236}">
                <a16:creationId xmlns:a16="http://schemas.microsoft.com/office/drawing/2014/main" id="{1106CF26-7D9B-B3CF-22A0-6BE827A83C77}"/>
              </a:ext>
            </a:extLst>
          </p:cNvPr>
          <p:cNvSpPr>
            <a:spLocks noGrp="1"/>
          </p:cNvSpPr>
          <p:nvPr>
            <p:ph sz="half" idx="1"/>
          </p:nvPr>
        </p:nvSpPr>
        <p:spPr>
          <a:xfrm>
            <a:off x="6361808" y="1452130"/>
            <a:ext cx="5555673" cy="1829914"/>
          </a:xfrm>
        </p:spPr>
        <p:txBody>
          <a:bodyPr>
            <a:normAutofit/>
          </a:bodyPr>
          <a:lstStyle/>
          <a:p>
            <a:pPr rtl="0"/>
            <a:r>
              <a:rPr lang="en-AU" dirty="0"/>
              <a:t>Clarify the scope</a:t>
            </a:r>
          </a:p>
          <a:p>
            <a:pPr rtl="0"/>
            <a:r>
              <a:rPr lang="en-AU" dirty="0"/>
              <a:t>Improve structure </a:t>
            </a:r>
          </a:p>
          <a:p>
            <a:pPr rtl="0"/>
            <a:r>
              <a:rPr lang="en-AU" dirty="0"/>
              <a:t>Align with AS2885.6 and the SMS process.</a:t>
            </a:r>
          </a:p>
          <a:p>
            <a:pPr rtl="0"/>
            <a:r>
              <a:rPr lang="en-AU" dirty="0"/>
              <a:t>Address non-external interference threats </a:t>
            </a:r>
          </a:p>
          <a:p>
            <a:pPr marL="0" indent="0" rtl="0">
              <a:buNone/>
            </a:pPr>
            <a:endParaRPr lang="en-AU" dirty="0">
              <a:highlight>
                <a:srgbClr val="FFFF00"/>
              </a:highlight>
            </a:endParaRPr>
          </a:p>
        </p:txBody>
      </p:sp>
      <p:sp>
        <p:nvSpPr>
          <p:cNvPr id="4" name="Title 1">
            <a:extLst>
              <a:ext uri="{FF2B5EF4-FFF2-40B4-BE49-F238E27FC236}">
                <a16:creationId xmlns:a16="http://schemas.microsoft.com/office/drawing/2014/main" id="{71AC8831-A8C2-F0F4-4119-6D398B1C5964}"/>
              </a:ext>
            </a:extLst>
          </p:cNvPr>
          <p:cNvSpPr txBox="1">
            <a:spLocks/>
          </p:cNvSpPr>
          <p:nvPr/>
        </p:nvSpPr>
        <p:spPr>
          <a:xfrm>
            <a:off x="6377710" y="3735645"/>
            <a:ext cx="5555672" cy="48072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AU" dirty="0"/>
              <a:t>Other Minor Changes</a:t>
            </a:r>
          </a:p>
        </p:txBody>
      </p:sp>
      <p:sp>
        <p:nvSpPr>
          <p:cNvPr id="5" name="Content Placeholder 2">
            <a:extLst>
              <a:ext uri="{FF2B5EF4-FFF2-40B4-BE49-F238E27FC236}">
                <a16:creationId xmlns:a16="http://schemas.microsoft.com/office/drawing/2014/main" id="{FD714B08-72D4-474B-6CFB-EB38F61042F7}"/>
              </a:ext>
            </a:extLst>
          </p:cNvPr>
          <p:cNvSpPr txBox="1">
            <a:spLocks/>
          </p:cNvSpPr>
          <p:nvPr/>
        </p:nvSpPr>
        <p:spPr>
          <a:xfrm>
            <a:off x="6377710" y="4336761"/>
            <a:ext cx="5555673" cy="147524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Emergency Services Liaison has moved to Section 11</a:t>
            </a:r>
          </a:p>
          <a:p>
            <a:r>
              <a:rPr lang="en-AU" dirty="0"/>
              <a:t>Added guidance remote intrusion monitoring</a:t>
            </a:r>
          </a:p>
          <a:p>
            <a:pPr marL="0" indent="0">
              <a:buFont typeface="Arial" panose="020B0604020202020204" pitchFamily="34" charset="0"/>
              <a:buNone/>
            </a:pPr>
            <a:endParaRPr lang="en-AU" dirty="0">
              <a:highlight>
                <a:srgbClr val="FFFF00"/>
              </a:highlight>
            </a:endParaRPr>
          </a:p>
        </p:txBody>
      </p:sp>
    </p:spTree>
    <p:extLst>
      <p:ext uri="{BB962C8B-B14F-4D97-AF65-F5344CB8AC3E}">
        <p14:creationId xmlns:p14="http://schemas.microsoft.com/office/powerpoint/2010/main" val="2919485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6B3212-2015-F858-7A74-9D28D5C44C42}"/>
              </a:ext>
            </a:extLst>
          </p:cNvPr>
          <p:cNvSpPr>
            <a:spLocks noGrp="1"/>
          </p:cNvSpPr>
          <p:nvPr>
            <p:ph type="title"/>
          </p:nvPr>
        </p:nvSpPr>
        <p:spPr/>
        <p:txBody>
          <a:bodyPr>
            <a:noAutofit/>
          </a:bodyPr>
          <a:lstStyle/>
          <a:p>
            <a:pPr marL="0" indent="0">
              <a:buNone/>
            </a:pPr>
            <a:r>
              <a:rPr lang="en-AU" sz="2200" b="1" dirty="0"/>
              <a:t>Pipeline corridor management vs </a:t>
            </a:r>
            <a:br>
              <a:rPr lang="en-AU" sz="2200" b="1" dirty="0"/>
            </a:br>
            <a:r>
              <a:rPr lang="en-AU" sz="2200" b="1" dirty="0"/>
              <a:t>External interference management</a:t>
            </a:r>
          </a:p>
        </p:txBody>
      </p:sp>
      <p:sp>
        <p:nvSpPr>
          <p:cNvPr id="7" name="Content Placeholder 6">
            <a:extLst>
              <a:ext uri="{FF2B5EF4-FFF2-40B4-BE49-F238E27FC236}">
                <a16:creationId xmlns:a16="http://schemas.microsoft.com/office/drawing/2014/main" id="{2CDEC255-2732-76A1-EE3E-7414FF982848}"/>
              </a:ext>
            </a:extLst>
          </p:cNvPr>
          <p:cNvSpPr>
            <a:spLocks noGrp="1"/>
          </p:cNvSpPr>
          <p:nvPr>
            <p:ph sz="half" idx="1"/>
          </p:nvPr>
        </p:nvSpPr>
        <p:spPr>
          <a:xfrm>
            <a:off x="281708" y="1638795"/>
            <a:ext cx="5555673" cy="5082639"/>
          </a:xfrm>
        </p:spPr>
        <p:txBody>
          <a:bodyPr>
            <a:normAutofit fontScale="85000" lnSpcReduction="20000"/>
          </a:bodyPr>
          <a:lstStyle/>
          <a:p>
            <a:pPr marL="0" lvl="1" indent="0">
              <a:buNone/>
            </a:pPr>
            <a:r>
              <a:rPr lang="en-US" sz="2400" dirty="0"/>
              <a:t>Pipeline corridor management is broader than just External Interference: </a:t>
            </a:r>
          </a:p>
          <a:p>
            <a:pPr marL="457200" lvl="1" indent="0">
              <a:buNone/>
            </a:pPr>
            <a:endParaRPr lang="en-US" sz="2400" dirty="0"/>
          </a:p>
          <a:p>
            <a:pPr lvl="1"/>
            <a:r>
              <a:rPr lang="en-US" sz="2400" b="1" u="sng" dirty="0"/>
              <a:t>External Interference</a:t>
            </a:r>
            <a:r>
              <a:rPr lang="en-US" sz="2400" b="1" dirty="0"/>
              <a:t> </a:t>
            </a:r>
            <a:r>
              <a:rPr lang="en-US" sz="2400" dirty="0"/>
              <a:t>is the removal of, or penetration of, the protective ground cover and potential contact with the pipe	</a:t>
            </a:r>
          </a:p>
          <a:p>
            <a:pPr lvl="2"/>
            <a:r>
              <a:rPr lang="en-US" sz="2000" dirty="0"/>
              <a:t>Other activities occur on or near the pipeline corridor which may impact the operation of the pipeline </a:t>
            </a:r>
          </a:p>
          <a:p>
            <a:pPr lvl="1"/>
            <a:endParaRPr lang="en-US" sz="2400" b="1" u="sng" dirty="0"/>
          </a:p>
          <a:p>
            <a:pPr lvl="1"/>
            <a:r>
              <a:rPr lang="en-US" sz="2400" b="1" u="sng" dirty="0"/>
              <a:t>Procedural controls</a:t>
            </a:r>
            <a:r>
              <a:rPr lang="en-US" sz="2400" dirty="0"/>
              <a:t> apply specifically to external interference threats </a:t>
            </a:r>
          </a:p>
          <a:p>
            <a:pPr lvl="2"/>
            <a:r>
              <a:rPr lang="en-US" sz="2000" dirty="0"/>
              <a:t>But may also reduce the risk associated with other threats </a:t>
            </a:r>
          </a:p>
          <a:p>
            <a:pPr marL="0" indent="0">
              <a:buNone/>
            </a:pPr>
            <a:endParaRPr lang="en-US" dirty="0"/>
          </a:p>
          <a:p>
            <a:pPr marL="0" indent="0">
              <a:buNone/>
            </a:pPr>
            <a:r>
              <a:rPr lang="en-US" dirty="0"/>
              <a:t>Section 7 details the minimum requirements for pipeline corridor management to control and monitor activities near pipeline systems, including, but not limited to external interference and procedural controls.</a:t>
            </a:r>
          </a:p>
          <a:p>
            <a:pPr marL="0" indent="0">
              <a:buNone/>
            </a:pPr>
            <a:endParaRPr lang="en-US" dirty="0"/>
          </a:p>
        </p:txBody>
      </p:sp>
    </p:spTree>
    <p:extLst>
      <p:ext uri="{BB962C8B-B14F-4D97-AF65-F5344CB8AC3E}">
        <p14:creationId xmlns:p14="http://schemas.microsoft.com/office/powerpoint/2010/main" val="1472095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D76E96B-6FA7-989B-6A60-9092AEAFC57E}"/>
              </a:ext>
            </a:extLst>
          </p:cNvPr>
          <p:cNvSpPr/>
          <p:nvPr/>
        </p:nvSpPr>
        <p:spPr>
          <a:xfrm>
            <a:off x="6452009" y="1452129"/>
            <a:ext cx="5392320" cy="2315465"/>
          </a:xfrm>
          <a:prstGeom prst="roundRect">
            <a:avLst/>
          </a:prstGeom>
          <a:solidFill>
            <a:srgbClr val="009B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Rounded Corners 4">
            <a:extLst>
              <a:ext uri="{FF2B5EF4-FFF2-40B4-BE49-F238E27FC236}">
                <a16:creationId xmlns:a16="http://schemas.microsoft.com/office/drawing/2014/main" id="{1B722A9E-21C2-DE25-C717-7BA0DE71B629}"/>
              </a:ext>
            </a:extLst>
          </p:cNvPr>
          <p:cNvSpPr/>
          <p:nvPr/>
        </p:nvSpPr>
        <p:spPr>
          <a:xfrm>
            <a:off x="6464201" y="3908880"/>
            <a:ext cx="5421677" cy="2842038"/>
          </a:xfrm>
          <a:prstGeom prst="roundRect">
            <a:avLst/>
          </a:prstGeom>
          <a:solidFill>
            <a:srgbClr val="009B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Bef>
                <a:spcPts val="1000"/>
              </a:spcBef>
            </a:pPr>
            <a:r>
              <a:rPr lang="en-GB" sz="2400" b="1" dirty="0">
                <a:solidFill>
                  <a:schemeClr val="bg1"/>
                </a:solidFill>
                <a:latin typeface="+mj-lt"/>
              </a:rPr>
              <a:t>AS2885.3</a:t>
            </a:r>
          </a:p>
          <a:p>
            <a:pPr marL="450850" lvl="1" indent="-228600">
              <a:lnSpc>
                <a:spcPct val="80000"/>
              </a:lnSpc>
              <a:spcBef>
                <a:spcPts val="500"/>
              </a:spcBef>
              <a:buFont typeface="Arial" panose="020B0604020202020204" pitchFamily="34" charset="0"/>
              <a:buChar char="•"/>
            </a:pPr>
            <a:r>
              <a:rPr lang="en-GB" sz="2000" dirty="0">
                <a:solidFill>
                  <a:schemeClr val="bg1"/>
                </a:solidFill>
                <a:latin typeface="+mj-lt"/>
              </a:rPr>
              <a:t>Procedures for identification of new EI threats</a:t>
            </a:r>
          </a:p>
          <a:p>
            <a:pPr marL="450850" lvl="1" indent="-228600">
              <a:lnSpc>
                <a:spcPct val="80000"/>
              </a:lnSpc>
              <a:spcBef>
                <a:spcPts val="500"/>
              </a:spcBef>
              <a:buFont typeface="Arial" panose="020B0604020202020204" pitchFamily="34" charset="0"/>
              <a:buChar char="•"/>
            </a:pPr>
            <a:r>
              <a:rPr lang="en-GB" sz="2000" dirty="0">
                <a:solidFill>
                  <a:schemeClr val="bg1"/>
                </a:solidFill>
                <a:latin typeface="+mj-lt"/>
              </a:rPr>
              <a:t>Minimum requirements for EI procedural controls </a:t>
            </a:r>
          </a:p>
          <a:p>
            <a:pPr marL="450850" lvl="1" indent="-228600">
              <a:lnSpc>
                <a:spcPct val="80000"/>
              </a:lnSpc>
              <a:spcBef>
                <a:spcPts val="500"/>
              </a:spcBef>
              <a:buFont typeface="Arial" panose="020B0604020202020204" pitchFamily="34" charset="0"/>
              <a:buChar char="•"/>
            </a:pPr>
            <a:r>
              <a:rPr lang="en-GB" sz="2000" dirty="0">
                <a:solidFill>
                  <a:schemeClr val="bg1"/>
                </a:solidFill>
                <a:latin typeface="+mj-lt"/>
              </a:rPr>
              <a:t>Requirement to review and ensure EI threat controls are effective</a:t>
            </a:r>
          </a:p>
        </p:txBody>
      </p:sp>
      <p:pic>
        <p:nvPicPr>
          <p:cNvPr id="3" name="Content Placeholder 4">
            <a:extLst>
              <a:ext uri="{FF2B5EF4-FFF2-40B4-BE49-F238E27FC236}">
                <a16:creationId xmlns:a16="http://schemas.microsoft.com/office/drawing/2014/main" id="{D5937339-401B-0471-9096-D49E3CB0524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6096000" cy="6858000"/>
          </a:xfrm>
          <a:prstGeom prst="rect">
            <a:avLst/>
          </a:prstGeom>
        </p:spPr>
      </p:pic>
      <p:sp>
        <p:nvSpPr>
          <p:cNvPr id="2" name="Title 1">
            <a:extLst>
              <a:ext uri="{FF2B5EF4-FFF2-40B4-BE49-F238E27FC236}">
                <a16:creationId xmlns:a16="http://schemas.microsoft.com/office/drawing/2014/main" id="{0CF9C99F-9D46-B598-7F7F-2D20B7E7FE0C}"/>
              </a:ext>
            </a:extLst>
          </p:cNvPr>
          <p:cNvSpPr>
            <a:spLocks noGrp="1"/>
          </p:cNvSpPr>
          <p:nvPr>
            <p:ph type="title"/>
          </p:nvPr>
        </p:nvSpPr>
        <p:spPr/>
        <p:txBody>
          <a:bodyPr>
            <a:normAutofit fontScale="90000"/>
          </a:bodyPr>
          <a:lstStyle/>
          <a:p>
            <a:pPr rtl="0"/>
            <a:r>
              <a:rPr lang="en-AU" dirty="0"/>
              <a:t>Interface with AS2885.6</a:t>
            </a:r>
          </a:p>
        </p:txBody>
      </p:sp>
      <p:sp>
        <p:nvSpPr>
          <p:cNvPr id="4" name="Content Placeholder 3">
            <a:extLst>
              <a:ext uri="{FF2B5EF4-FFF2-40B4-BE49-F238E27FC236}">
                <a16:creationId xmlns:a16="http://schemas.microsoft.com/office/drawing/2014/main" id="{CA4F54C1-8D15-170D-1687-111EE11DCCEB}"/>
              </a:ext>
            </a:extLst>
          </p:cNvPr>
          <p:cNvSpPr>
            <a:spLocks noGrp="1"/>
          </p:cNvSpPr>
          <p:nvPr>
            <p:ph sz="half" idx="1"/>
          </p:nvPr>
        </p:nvSpPr>
        <p:spPr>
          <a:xfrm>
            <a:off x="6759025" y="1560195"/>
            <a:ext cx="5085304" cy="2150826"/>
          </a:xfrm>
        </p:spPr>
        <p:txBody>
          <a:bodyPr>
            <a:normAutofit lnSpcReduction="10000"/>
          </a:bodyPr>
          <a:lstStyle/>
          <a:p>
            <a:pPr marL="0" indent="0">
              <a:buNone/>
            </a:pPr>
            <a:r>
              <a:rPr lang="en-GB" b="1" dirty="0">
                <a:solidFill>
                  <a:schemeClr val="bg1"/>
                </a:solidFill>
              </a:rPr>
              <a:t>AS 2885.6</a:t>
            </a:r>
          </a:p>
          <a:p>
            <a:pPr marL="228600" lvl="1"/>
            <a:r>
              <a:rPr lang="en-GB" dirty="0">
                <a:solidFill>
                  <a:schemeClr val="bg1"/>
                </a:solidFill>
              </a:rPr>
              <a:t>EI threat identification and controls</a:t>
            </a:r>
          </a:p>
          <a:p>
            <a:pPr marL="228600" lvl="1"/>
            <a:r>
              <a:rPr lang="en-GB" dirty="0">
                <a:solidFill>
                  <a:schemeClr val="bg1"/>
                </a:solidFill>
              </a:rPr>
              <a:t>Risk assessment and risk management for EI threats</a:t>
            </a:r>
          </a:p>
          <a:p>
            <a:pPr marL="228600" lvl="1"/>
            <a:r>
              <a:rPr lang="en-GB" dirty="0">
                <a:solidFill>
                  <a:schemeClr val="bg1"/>
                </a:solidFill>
              </a:rPr>
              <a:t>Determination of appropriate controls for EI threats</a:t>
            </a:r>
          </a:p>
          <a:p>
            <a:pPr marL="228600" lvl="1"/>
            <a:r>
              <a:rPr lang="en-GB" dirty="0">
                <a:solidFill>
                  <a:schemeClr val="bg1"/>
                </a:solidFill>
              </a:rPr>
              <a:t>Triggers for SMS review </a:t>
            </a:r>
          </a:p>
        </p:txBody>
      </p:sp>
      <p:sp>
        <p:nvSpPr>
          <p:cNvPr id="8" name="Arrow: Down 7">
            <a:extLst>
              <a:ext uri="{FF2B5EF4-FFF2-40B4-BE49-F238E27FC236}">
                <a16:creationId xmlns:a16="http://schemas.microsoft.com/office/drawing/2014/main" id="{89732C78-618B-2D0F-1936-3B004C56658A}"/>
              </a:ext>
            </a:extLst>
          </p:cNvPr>
          <p:cNvSpPr/>
          <p:nvPr/>
        </p:nvSpPr>
        <p:spPr>
          <a:xfrm>
            <a:off x="10022773" y="3496047"/>
            <a:ext cx="427511" cy="71252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Arrow: Down 8">
            <a:extLst>
              <a:ext uri="{FF2B5EF4-FFF2-40B4-BE49-F238E27FC236}">
                <a16:creationId xmlns:a16="http://schemas.microsoft.com/office/drawing/2014/main" id="{4DDCF7E0-7A6A-F251-5BED-307DE4D6B384}"/>
              </a:ext>
            </a:extLst>
          </p:cNvPr>
          <p:cNvSpPr/>
          <p:nvPr/>
        </p:nvSpPr>
        <p:spPr>
          <a:xfrm rot="10615126">
            <a:off x="10611379" y="3463372"/>
            <a:ext cx="427511" cy="71252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64680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9C99F-9D46-B598-7F7F-2D20B7E7FE0C}"/>
              </a:ext>
            </a:extLst>
          </p:cNvPr>
          <p:cNvSpPr>
            <a:spLocks noGrp="1"/>
          </p:cNvSpPr>
          <p:nvPr>
            <p:ph type="title"/>
          </p:nvPr>
        </p:nvSpPr>
        <p:spPr/>
        <p:txBody>
          <a:bodyPr>
            <a:normAutofit fontScale="90000"/>
          </a:bodyPr>
          <a:lstStyle/>
          <a:p>
            <a:pPr rtl="0"/>
            <a:r>
              <a:rPr lang="en-AU" dirty="0"/>
              <a:t>Section 7 - 2022 Structure</a:t>
            </a:r>
          </a:p>
        </p:txBody>
      </p:sp>
      <p:sp>
        <p:nvSpPr>
          <p:cNvPr id="3" name="Content Placeholder 2">
            <a:extLst>
              <a:ext uri="{FF2B5EF4-FFF2-40B4-BE49-F238E27FC236}">
                <a16:creationId xmlns:a16="http://schemas.microsoft.com/office/drawing/2014/main" id="{D6444E96-E73B-1AC9-EC6E-8CD8B83FBD1C}"/>
              </a:ext>
            </a:extLst>
          </p:cNvPr>
          <p:cNvSpPr>
            <a:spLocks noGrp="1"/>
          </p:cNvSpPr>
          <p:nvPr>
            <p:ph sz="half" idx="1"/>
          </p:nvPr>
        </p:nvSpPr>
        <p:spPr>
          <a:xfrm>
            <a:off x="281708" y="1490229"/>
            <a:ext cx="5667147" cy="5162819"/>
          </a:xfrm>
        </p:spPr>
        <p:txBody>
          <a:bodyPr>
            <a:normAutofit fontScale="85000" lnSpcReduction="20000"/>
          </a:bodyPr>
          <a:lstStyle/>
          <a:p>
            <a:pPr lvl="1"/>
            <a:r>
              <a:rPr lang="en-US" dirty="0"/>
              <a:t>7.1 Basis of Section</a:t>
            </a:r>
          </a:p>
          <a:p>
            <a:pPr lvl="1"/>
            <a:r>
              <a:rPr lang="en-US" dirty="0"/>
              <a:t>7.2 External interference management</a:t>
            </a:r>
          </a:p>
          <a:p>
            <a:pPr lvl="1"/>
            <a:r>
              <a:rPr lang="en-US" dirty="0"/>
              <a:t>7.3 Procedural controls</a:t>
            </a:r>
          </a:p>
          <a:p>
            <a:pPr lvl="2"/>
            <a:r>
              <a:rPr lang="en-US" dirty="0"/>
              <a:t>7.3.1 General</a:t>
            </a:r>
          </a:p>
          <a:p>
            <a:pPr lvl="2"/>
            <a:r>
              <a:rPr lang="en-US" dirty="0"/>
              <a:t>7.3.2 Liaison  (Landowner and occupier liaison/Planning and development liaison/Third party liaison)</a:t>
            </a:r>
          </a:p>
          <a:p>
            <a:pPr lvl="2"/>
            <a:r>
              <a:rPr lang="en-US" dirty="0"/>
              <a:t>7.3.3 One-call services</a:t>
            </a:r>
          </a:p>
          <a:p>
            <a:pPr lvl="2"/>
            <a:r>
              <a:rPr lang="en-US" dirty="0"/>
              <a:t>7.3.4 Pipeline marking</a:t>
            </a:r>
          </a:p>
          <a:p>
            <a:pPr lvl="2"/>
            <a:r>
              <a:rPr lang="en-US" dirty="0"/>
              <a:t>7.3.5 Agreements with other entities</a:t>
            </a:r>
          </a:p>
          <a:p>
            <a:pPr lvl="2"/>
            <a:r>
              <a:rPr lang="en-US" dirty="0"/>
              <a:t>7.3.6 Pipeline system patrol program</a:t>
            </a:r>
          </a:p>
          <a:p>
            <a:pPr lvl="2"/>
            <a:r>
              <a:rPr lang="en-US" dirty="0"/>
              <a:t>7.3.7 Remote Intrusion monitoring </a:t>
            </a:r>
          </a:p>
          <a:p>
            <a:pPr lvl="1"/>
            <a:r>
              <a:rPr lang="en-US" dirty="0"/>
              <a:t>7.4 Corridor surveillance </a:t>
            </a:r>
          </a:p>
          <a:p>
            <a:pPr lvl="1"/>
            <a:r>
              <a:rPr lang="en-US" dirty="0"/>
              <a:t>7.5 Controlling activities near pipeline systems </a:t>
            </a:r>
          </a:p>
          <a:p>
            <a:pPr lvl="2"/>
            <a:r>
              <a:rPr lang="en-US" dirty="0"/>
              <a:t>7.5.1 Procedures for controlling third party activities</a:t>
            </a:r>
          </a:p>
          <a:p>
            <a:pPr lvl="2"/>
            <a:r>
              <a:rPr lang="en-US" dirty="0"/>
              <a:t>7.5.2 Licensee’s own activities</a:t>
            </a:r>
          </a:p>
          <a:p>
            <a:pPr lvl="2"/>
            <a:r>
              <a:rPr lang="en-US" dirty="0"/>
              <a:t>7.5.3 Stress and strain</a:t>
            </a:r>
          </a:p>
          <a:p>
            <a:pPr lvl="2"/>
            <a:r>
              <a:rPr lang="en-US" dirty="0"/>
              <a:t>7.5.4 Placement of material on or near the pipeline system</a:t>
            </a:r>
          </a:p>
          <a:p>
            <a:pPr lvl="2"/>
            <a:r>
              <a:rPr lang="en-US" dirty="0"/>
              <a:t>7.5.5 Vibration in the vicinity of the pipeline system</a:t>
            </a:r>
          </a:p>
          <a:p>
            <a:pPr lvl="2"/>
            <a:r>
              <a:rPr lang="en-US" dirty="0"/>
              <a:t>7.5.6 Vegetation on or near the pipeline system </a:t>
            </a:r>
          </a:p>
          <a:p>
            <a:pPr lvl="2"/>
            <a:r>
              <a:rPr lang="en-US" dirty="0"/>
              <a:t>7.5.7 Pipeline corridor access</a:t>
            </a:r>
          </a:p>
          <a:p>
            <a:pPr lvl="2"/>
            <a:r>
              <a:rPr lang="en-US" dirty="0"/>
              <a:t>7.5.8 Temporary pipelines installed above ground or with reduced depth of cover </a:t>
            </a:r>
          </a:p>
        </p:txBody>
      </p:sp>
      <p:pic>
        <p:nvPicPr>
          <p:cNvPr id="5" name="Picture 4">
            <a:extLst>
              <a:ext uri="{FF2B5EF4-FFF2-40B4-BE49-F238E27FC236}">
                <a16:creationId xmlns:a16="http://schemas.microsoft.com/office/drawing/2014/main" id="{AFBA18E7-46DE-7F3B-D15E-1AD2E573D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3147" y="2812905"/>
            <a:ext cx="5869547" cy="1232189"/>
          </a:xfrm>
          <a:prstGeom prst="rect">
            <a:avLst/>
          </a:prstGeom>
        </p:spPr>
      </p:pic>
      <p:sp>
        <p:nvSpPr>
          <p:cNvPr id="6" name="Title 1">
            <a:extLst>
              <a:ext uri="{FF2B5EF4-FFF2-40B4-BE49-F238E27FC236}">
                <a16:creationId xmlns:a16="http://schemas.microsoft.com/office/drawing/2014/main" id="{BD256978-B8C6-E391-FC4C-9883BBC85BED}"/>
              </a:ext>
            </a:extLst>
          </p:cNvPr>
          <p:cNvSpPr txBox="1">
            <a:spLocks/>
          </p:cNvSpPr>
          <p:nvPr/>
        </p:nvSpPr>
        <p:spPr>
          <a:xfrm>
            <a:off x="6784768" y="2190873"/>
            <a:ext cx="5555672" cy="480724"/>
          </a:xfrm>
          <a:prstGeom prst="rect">
            <a:avLst/>
          </a:prstGeom>
        </p:spPr>
        <p:txBody>
          <a:bodyPr vert="horz" lIns="91440" tIns="45720" rIns="91440" bIns="45720" rtlCol="0" anchor="t">
            <a:normAutofit fontScale="90000" lnSpcReduction="20000"/>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en-AU" dirty="0">
                <a:solidFill>
                  <a:schemeClr val="tx1"/>
                </a:solidFill>
              </a:rPr>
              <a:t>Section 7 - 2012 Structure</a:t>
            </a:r>
          </a:p>
        </p:txBody>
      </p:sp>
    </p:spTree>
    <p:extLst>
      <p:ext uri="{BB962C8B-B14F-4D97-AF65-F5344CB8AC3E}">
        <p14:creationId xmlns:p14="http://schemas.microsoft.com/office/powerpoint/2010/main" val="868739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9C99F-9D46-B598-7F7F-2D20B7E7FE0C}"/>
              </a:ext>
            </a:extLst>
          </p:cNvPr>
          <p:cNvSpPr>
            <a:spLocks noGrp="1"/>
          </p:cNvSpPr>
          <p:nvPr>
            <p:ph type="title"/>
          </p:nvPr>
        </p:nvSpPr>
        <p:spPr/>
        <p:txBody>
          <a:bodyPr>
            <a:normAutofit fontScale="90000"/>
          </a:bodyPr>
          <a:lstStyle/>
          <a:p>
            <a:pPr rtl="0"/>
            <a:r>
              <a:rPr lang="en-AU" dirty="0"/>
              <a:t>Patrols</a:t>
            </a:r>
          </a:p>
        </p:txBody>
      </p:sp>
      <p:sp>
        <p:nvSpPr>
          <p:cNvPr id="3" name="Content Placeholder 2">
            <a:extLst>
              <a:ext uri="{FF2B5EF4-FFF2-40B4-BE49-F238E27FC236}">
                <a16:creationId xmlns:a16="http://schemas.microsoft.com/office/drawing/2014/main" id="{D6444E96-E73B-1AC9-EC6E-8CD8B83FBD1C}"/>
              </a:ext>
            </a:extLst>
          </p:cNvPr>
          <p:cNvSpPr>
            <a:spLocks noGrp="1"/>
          </p:cNvSpPr>
          <p:nvPr>
            <p:ph sz="half" idx="1"/>
          </p:nvPr>
        </p:nvSpPr>
        <p:spPr>
          <a:xfrm>
            <a:off x="6524853" y="1490227"/>
            <a:ext cx="5667147" cy="5162819"/>
          </a:xfrm>
        </p:spPr>
        <p:txBody>
          <a:bodyPr>
            <a:normAutofit/>
          </a:bodyPr>
          <a:lstStyle/>
          <a:p>
            <a:pPr marL="342900" indent="-342900">
              <a:buFont typeface="Symbol" panose="05050102010706020507" pitchFamily="18" charset="2"/>
              <a:buChar char=""/>
            </a:pPr>
            <a:r>
              <a:rPr lang="en-GB" sz="1800" dirty="0">
                <a:solidFill>
                  <a:srgbClr val="102758"/>
                </a:solidFill>
                <a:latin typeface="Arial" panose="020B0604020202020204" pitchFamily="34" charset="0"/>
              </a:rPr>
              <a:t>Minimum frequency is annual.</a:t>
            </a:r>
          </a:p>
          <a:p>
            <a:pPr marL="342900" indent="-342900">
              <a:buFont typeface="Symbol" panose="05050102010706020507" pitchFamily="18" charset="2"/>
              <a:buChar char=""/>
            </a:pPr>
            <a:r>
              <a:rPr lang="en-GB" sz="1800" dirty="0">
                <a:solidFill>
                  <a:srgbClr val="102758"/>
                </a:solidFill>
                <a:latin typeface="Arial" panose="020B0604020202020204" pitchFamily="34" charset="0"/>
              </a:rPr>
              <a:t>Method and frequency must be designed to identify:</a:t>
            </a:r>
          </a:p>
          <a:p>
            <a:pPr marL="800100" lvl="1" indent="-342900">
              <a:buFont typeface="Symbol" panose="05050102010706020507" pitchFamily="18" charset="2"/>
              <a:buChar char=""/>
            </a:pPr>
            <a:r>
              <a:rPr lang="en-GB" sz="1400" dirty="0">
                <a:solidFill>
                  <a:srgbClr val="102758"/>
                </a:solidFill>
                <a:latin typeface="Arial" panose="020B0604020202020204" pitchFamily="34" charset="0"/>
                <a:ea typeface="Times New Roman" panose="02020603050405020304" pitchFamily="18" charset="0"/>
              </a:rPr>
              <a:t>V</a:t>
            </a:r>
            <a:r>
              <a:rPr lang="en-GB" sz="1400" dirty="0">
                <a:solidFill>
                  <a:srgbClr val="102758"/>
                </a:solidFill>
                <a:effectLst/>
                <a:latin typeface="Arial" panose="020B0604020202020204" pitchFamily="34" charset="0"/>
                <a:ea typeface="Times New Roman" panose="02020603050405020304" pitchFamily="18" charset="0"/>
              </a:rPr>
              <a:t>ariations in surface conditions</a:t>
            </a:r>
            <a:endParaRPr lang="en-AU" sz="1400" dirty="0">
              <a:solidFill>
                <a:srgbClr val="102758"/>
              </a:solidFill>
              <a:effectLst/>
              <a:latin typeface="Arial" panose="020B0604020202020204" pitchFamily="34" charset="0"/>
              <a:ea typeface="Times New Roman" panose="02020603050405020304" pitchFamily="18" charset="0"/>
            </a:endParaRPr>
          </a:p>
          <a:p>
            <a:pPr marL="800100" lvl="1" indent="-342900">
              <a:buFont typeface="Symbol" panose="05050102010706020507" pitchFamily="18" charset="2"/>
              <a:buChar char=""/>
            </a:pPr>
            <a:r>
              <a:rPr lang="en-GB" sz="1400" dirty="0">
                <a:solidFill>
                  <a:srgbClr val="102758"/>
                </a:solidFill>
                <a:effectLst/>
                <a:latin typeface="Arial" panose="020B0604020202020204" pitchFamily="34" charset="0"/>
                <a:ea typeface="Times New Roman" panose="02020603050405020304" pitchFamily="18" charset="0"/>
              </a:rPr>
              <a:t>Indications of leaks</a:t>
            </a:r>
            <a:endParaRPr lang="en-AU" sz="1400" dirty="0">
              <a:solidFill>
                <a:srgbClr val="102758"/>
              </a:solidFill>
              <a:effectLst/>
              <a:latin typeface="Arial" panose="020B0604020202020204" pitchFamily="34" charset="0"/>
              <a:ea typeface="Times New Roman" panose="02020603050405020304" pitchFamily="18" charset="0"/>
            </a:endParaRPr>
          </a:p>
          <a:p>
            <a:pPr marL="800100" lvl="1" indent="-342900">
              <a:buFont typeface="Symbol" panose="05050102010706020507" pitchFamily="18" charset="2"/>
              <a:buChar char=""/>
            </a:pPr>
            <a:r>
              <a:rPr lang="en-GB" sz="1400" dirty="0">
                <a:solidFill>
                  <a:srgbClr val="102758"/>
                </a:solidFill>
                <a:effectLst/>
                <a:latin typeface="Arial" panose="020B0604020202020204" pitchFamily="34" charset="0"/>
                <a:ea typeface="Times New Roman" panose="02020603050405020304" pitchFamily="18" charset="0"/>
              </a:rPr>
              <a:t>Excessive growth of vegetation</a:t>
            </a:r>
            <a:endParaRPr lang="en-AU" sz="1400" dirty="0">
              <a:solidFill>
                <a:srgbClr val="102758"/>
              </a:solidFill>
              <a:effectLst/>
              <a:latin typeface="Arial" panose="020B0604020202020204" pitchFamily="34" charset="0"/>
              <a:ea typeface="Times New Roman" panose="02020603050405020304" pitchFamily="18" charset="0"/>
            </a:endParaRPr>
          </a:p>
          <a:p>
            <a:pPr marL="800100" lvl="1" indent="-342900">
              <a:buFont typeface="Symbol" panose="05050102010706020507" pitchFamily="18" charset="2"/>
              <a:buChar char=""/>
            </a:pPr>
            <a:r>
              <a:rPr lang="en-GB" sz="1400" dirty="0">
                <a:solidFill>
                  <a:srgbClr val="102758"/>
                </a:solidFill>
                <a:effectLst/>
                <a:latin typeface="Arial" panose="020B0604020202020204" pitchFamily="34" charset="0"/>
                <a:ea typeface="Times New Roman" panose="02020603050405020304" pitchFamily="18" charset="0"/>
              </a:rPr>
              <a:t>Impediments to site access.</a:t>
            </a:r>
            <a:endParaRPr lang="en-AU" sz="1400" dirty="0">
              <a:solidFill>
                <a:srgbClr val="102758"/>
              </a:solidFill>
              <a:effectLst/>
              <a:latin typeface="Arial" panose="020B0604020202020204" pitchFamily="34" charset="0"/>
              <a:ea typeface="Times New Roman" panose="02020603050405020304" pitchFamily="18" charset="0"/>
            </a:endParaRPr>
          </a:p>
          <a:p>
            <a:pPr marL="800100" lvl="1" indent="-342900">
              <a:buFont typeface="Symbol" panose="05050102010706020507" pitchFamily="18" charset="2"/>
              <a:buChar char=""/>
            </a:pPr>
            <a:r>
              <a:rPr lang="en-GB" sz="1400" dirty="0">
                <a:solidFill>
                  <a:srgbClr val="102758"/>
                </a:solidFill>
                <a:latin typeface="Arial" panose="020B0604020202020204" pitchFamily="34" charset="0"/>
              </a:rPr>
              <a:t>Changes to landform resulting in axial or bending strain.</a:t>
            </a:r>
            <a:endParaRPr lang="en-AU" sz="1400" dirty="0">
              <a:solidFill>
                <a:srgbClr val="102758"/>
              </a:solidFill>
              <a:latin typeface="Arial" panose="020B0604020202020204" pitchFamily="34" charset="0"/>
            </a:endParaRPr>
          </a:p>
          <a:p>
            <a:pPr marL="342900" indent="-342900">
              <a:buFont typeface="Symbol" panose="05050102010706020507" pitchFamily="18" charset="2"/>
              <a:buChar char=""/>
            </a:pPr>
            <a:r>
              <a:rPr lang="en-AU" sz="1800" dirty="0">
                <a:solidFill>
                  <a:srgbClr val="102758"/>
                </a:solidFill>
                <a:latin typeface="Arial" panose="020B0604020202020204" pitchFamily="34" charset="0"/>
              </a:rPr>
              <a:t>Must have a clearly defined scope and observations must be recorded.</a:t>
            </a:r>
            <a:endParaRPr lang="en-GB" sz="1800" dirty="0">
              <a:solidFill>
                <a:srgbClr val="102758"/>
              </a:solidFill>
              <a:latin typeface="Arial" panose="020B0604020202020204" pitchFamily="34" charset="0"/>
            </a:endParaRPr>
          </a:p>
        </p:txBody>
      </p:sp>
      <p:sp>
        <p:nvSpPr>
          <p:cNvPr id="4" name="Title 1">
            <a:extLst>
              <a:ext uri="{FF2B5EF4-FFF2-40B4-BE49-F238E27FC236}">
                <a16:creationId xmlns:a16="http://schemas.microsoft.com/office/drawing/2014/main" id="{B9D94B71-4A01-3E26-8694-7467D51251F0}"/>
              </a:ext>
            </a:extLst>
          </p:cNvPr>
          <p:cNvSpPr txBox="1">
            <a:spLocks/>
          </p:cNvSpPr>
          <p:nvPr/>
        </p:nvSpPr>
        <p:spPr>
          <a:xfrm>
            <a:off x="6354620" y="830119"/>
            <a:ext cx="5555672" cy="480724"/>
          </a:xfrm>
          <a:prstGeom prst="rect">
            <a:avLst/>
          </a:prstGeom>
        </p:spPr>
        <p:txBody>
          <a:bodyPr vert="horz" lIns="91440" tIns="45720" rIns="91440" bIns="45720" rtlCol="0" anchor="t">
            <a:normAutofit fontScale="90000" lnSpcReduction="20000"/>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en-AU" dirty="0">
                <a:solidFill>
                  <a:srgbClr val="102758"/>
                </a:solidFill>
              </a:rPr>
              <a:t>Corridor Surveillance</a:t>
            </a:r>
          </a:p>
        </p:txBody>
      </p:sp>
      <p:pic>
        <p:nvPicPr>
          <p:cNvPr id="7" name="Picture 2" descr="XCMG XS83 Vibratory Road Roller | 8 Tonne for Sale and Hire">
            <a:extLst>
              <a:ext uri="{FF2B5EF4-FFF2-40B4-BE49-F238E27FC236}">
                <a16:creationId xmlns:a16="http://schemas.microsoft.com/office/drawing/2014/main" id="{AAE08692-DB17-BB2C-6306-19F3941256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39030" y="4644594"/>
            <a:ext cx="2520516" cy="170175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1E93E20F-77F3-0DF8-5D2E-92E07557D2CB}"/>
              </a:ext>
            </a:extLst>
          </p:cNvPr>
          <p:cNvSpPr txBox="1">
            <a:spLocks/>
          </p:cNvSpPr>
          <p:nvPr/>
        </p:nvSpPr>
        <p:spPr>
          <a:xfrm>
            <a:off x="331541" y="1490228"/>
            <a:ext cx="5667147" cy="51628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latin typeface="Arial" panose="020B0604020202020204" pitchFamily="34" charset="0"/>
                <a:ea typeface="Times New Roman" panose="02020603050405020304" pitchFamily="18" charset="0"/>
              </a:rPr>
              <a:t>Frequency determined by SMS documented in PIMP</a:t>
            </a:r>
          </a:p>
          <a:p>
            <a:r>
              <a:rPr lang="en-GB" sz="1800" dirty="0">
                <a:latin typeface="Arial" panose="020B0604020202020204" pitchFamily="34" charset="0"/>
                <a:ea typeface="Times New Roman" panose="02020603050405020304" pitchFamily="18" charset="0"/>
              </a:rPr>
              <a:t>Seeks to identify:</a:t>
            </a:r>
          </a:p>
          <a:p>
            <a:pPr marL="800100" lvl="1" indent="-342900">
              <a:buFont typeface="Symbol" panose="05050102010706020507" pitchFamily="18" charset="2"/>
              <a:buChar char=""/>
            </a:pPr>
            <a:r>
              <a:rPr lang="en-US" sz="1400" dirty="0">
                <a:latin typeface="Arial" panose="020B0604020202020204" pitchFamily="34" charset="0"/>
                <a:ea typeface="Times New Roman" panose="02020603050405020304" pitchFamily="18" charset="0"/>
              </a:rPr>
              <a:t>Construction Activity</a:t>
            </a:r>
            <a:endParaRPr lang="en-AU" sz="1400" dirty="0">
              <a:latin typeface="Arial" panose="020B0604020202020204" pitchFamily="34" charset="0"/>
              <a:ea typeface="Times New Roman" panose="02020603050405020304" pitchFamily="18" charset="0"/>
            </a:endParaRPr>
          </a:p>
          <a:p>
            <a:pPr marL="800100" lvl="1" indent="-342900">
              <a:buFont typeface="Symbol" panose="05050102010706020507" pitchFamily="18" charset="2"/>
              <a:buChar char=""/>
            </a:pPr>
            <a:r>
              <a:rPr lang="en-US" sz="1400" dirty="0">
                <a:latin typeface="Arial" panose="020B0604020202020204" pitchFamily="34" charset="0"/>
                <a:ea typeface="Times New Roman" panose="02020603050405020304" pitchFamily="18" charset="0"/>
              </a:rPr>
              <a:t>Land use change</a:t>
            </a:r>
            <a:endParaRPr lang="en-AU" sz="1400" dirty="0">
              <a:latin typeface="Arial" panose="020B0604020202020204" pitchFamily="34" charset="0"/>
              <a:ea typeface="Times New Roman" panose="02020603050405020304" pitchFamily="18" charset="0"/>
            </a:endParaRPr>
          </a:p>
          <a:p>
            <a:pPr marL="800100" lvl="1" indent="-342900">
              <a:buFont typeface="Symbol" panose="05050102010706020507" pitchFamily="18" charset="2"/>
              <a:buChar char=""/>
            </a:pPr>
            <a:r>
              <a:rPr lang="en-US" sz="1400" dirty="0">
                <a:latin typeface="Arial" panose="020B0604020202020204" pitchFamily="34" charset="0"/>
                <a:ea typeface="Times New Roman" panose="02020603050405020304" pitchFamily="18" charset="0"/>
              </a:rPr>
              <a:t>Effectiveness of marker signs</a:t>
            </a:r>
            <a:endParaRPr lang="en-AU" sz="1400" dirty="0">
              <a:latin typeface="Arial" panose="020B0604020202020204" pitchFamily="34" charset="0"/>
              <a:ea typeface="Times New Roman" panose="02020603050405020304" pitchFamily="18" charset="0"/>
            </a:endParaRPr>
          </a:p>
          <a:p>
            <a:pPr marL="800100" lvl="1" indent="-342900">
              <a:buFont typeface="Symbol" panose="05050102010706020507" pitchFamily="18" charset="2"/>
              <a:buChar char=""/>
            </a:pPr>
            <a:r>
              <a:rPr lang="en-US" sz="1400" dirty="0">
                <a:latin typeface="Arial" panose="020B0604020202020204" pitchFamily="34" charset="0"/>
                <a:ea typeface="Times New Roman" panose="02020603050405020304" pitchFamily="18" charset="0"/>
              </a:rPr>
              <a:t>Security of sites</a:t>
            </a:r>
          </a:p>
          <a:p>
            <a:pPr marL="342900" indent="-342900">
              <a:buFont typeface="Symbol" panose="05050102010706020507" pitchFamily="18" charset="2"/>
              <a:buChar char=""/>
            </a:pPr>
            <a:r>
              <a:rPr lang="en-US" sz="1800" dirty="0">
                <a:latin typeface="Arial" panose="020B0604020202020204" pitchFamily="34" charset="0"/>
                <a:ea typeface="Times New Roman" panose="02020603050405020304" pitchFamily="18" charset="0"/>
              </a:rPr>
              <a:t>Records must be maintained for 10 </a:t>
            </a:r>
            <a:r>
              <a:rPr lang="en-US" sz="1800" dirty="0" err="1">
                <a:latin typeface="Arial" panose="020B0604020202020204" pitchFamily="34" charset="0"/>
                <a:ea typeface="Times New Roman" panose="02020603050405020304" pitchFamily="18" charset="0"/>
              </a:rPr>
              <a:t>yrs</a:t>
            </a:r>
            <a:r>
              <a:rPr lang="en-US" sz="1800" dirty="0">
                <a:latin typeface="Arial" panose="020B0604020202020204" pitchFamily="34" charset="0"/>
                <a:ea typeface="Times New Roman" panose="02020603050405020304" pitchFamily="18" charset="0"/>
              </a:rPr>
              <a:t> and inform SMS Review</a:t>
            </a:r>
            <a:endParaRPr lang="en-AU" sz="1800" dirty="0">
              <a:latin typeface="Arial" panose="020B0604020202020204" pitchFamily="34" charset="0"/>
              <a:ea typeface="Times New Roman" panose="02020603050405020304" pitchFamily="18" charset="0"/>
            </a:endParaRPr>
          </a:p>
        </p:txBody>
      </p:sp>
      <p:pic>
        <p:nvPicPr>
          <p:cNvPr id="10" name="Picture 9" descr="A comparison of a road and a road&#10;&#10;Description automatically generated with medium confidence">
            <a:extLst>
              <a:ext uri="{FF2B5EF4-FFF2-40B4-BE49-F238E27FC236}">
                <a16:creationId xmlns:a16="http://schemas.microsoft.com/office/drawing/2014/main" id="{27A9E2A0-7BBB-BBA8-0474-BE11B97CAA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3378" y="4622397"/>
            <a:ext cx="5496914" cy="1754334"/>
          </a:xfrm>
          <a:prstGeom prst="rect">
            <a:avLst/>
          </a:prstGeom>
        </p:spPr>
      </p:pic>
      <p:pic>
        <p:nvPicPr>
          <p:cNvPr id="12" name="Picture 11">
            <a:extLst>
              <a:ext uri="{FF2B5EF4-FFF2-40B4-BE49-F238E27FC236}">
                <a16:creationId xmlns:a16="http://schemas.microsoft.com/office/drawing/2014/main" id="{CCC9DEE1-9387-8C57-0881-EC71A82188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6866" y="4620790"/>
            <a:ext cx="2266868" cy="1700151"/>
          </a:xfrm>
          <a:prstGeom prst="rect">
            <a:avLst/>
          </a:prstGeom>
        </p:spPr>
      </p:pic>
    </p:spTree>
    <p:extLst>
      <p:ext uri="{BB962C8B-B14F-4D97-AF65-F5344CB8AC3E}">
        <p14:creationId xmlns:p14="http://schemas.microsoft.com/office/powerpoint/2010/main" val="2644800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027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9C99F-9D46-B598-7F7F-2D20B7E7FE0C}"/>
              </a:ext>
            </a:extLst>
          </p:cNvPr>
          <p:cNvSpPr>
            <a:spLocks noGrp="1"/>
          </p:cNvSpPr>
          <p:nvPr>
            <p:ph type="title"/>
          </p:nvPr>
        </p:nvSpPr>
        <p:spPr>
          <a:xfrm>
            <a:off x="211015" y="149237"/>
            <a:ext cx="11699631" cy="1325563"/>
          </a:xfrm>
        </p:spPr>
        <p:txBody>
          <a:bodyPr>
            <a:normAutofit/>
          </a:bodyPr>
          <a:lstStyle/>
          <a:p>
            <a:r>
              <a:rPr lang="en-US" sz="4000" dirty="0">
                <a:solidFill>
                  <a:schemeClr val="bg1"/>
                </a:solidFill>
              </a:rPr>
              <a:t>7.5.1 - Procedures For Controlling Third Party Works</a:t>
            </a:r>
            <a:endParaRPr lang="en-AU" sz="4000" dirty="0">
              <a:solidFill>
                <a:schemeClr val="bg1"/>
              </a:solidFill>
            </a:endParaRPr>
          </a:p>
        </p:txBody>
      </p:sp>
      <p:sp>
        <p:nvSpPr>
          <p:cNvPr id="3" name="Content Placeholder 2">
            <a:extLst>
              <a:ext uri="{FF2B5EF4-FFF2-40B4-BE49-F238E27FC236}">
                <a16:creationId xmlns:a16="http://schemas.microsoft.com/office/drawing/2014/main" id="{D6444E96-E73B-1AC9-EC6E-8CD8B83FBD1C}"/>
              </a:ext>
            </a:extLst>
          </p:cNvPr>
          <p:cNvSpPr>
            <a:spLocks noGrp="1"/>
          </p:cNvSpPr>
          <p:nvPr>
            <p:ph idx="4294967295"/>
          </p:nvPr>
        </p:nvSpPr>
        <p:spPr>
          <a:xfrm>
            <a:off x="291081" y="1916348"/>
            <a:ext cx="7315201" cy="4848902"/>
          </a:xfrm>
        </p:spPr>
        <p:txBody>
          <a:bodyPr>
            <a:normAutofit fontScale="55000" lnSpcReduction="20000"/>
          </a:bodyPr>
          <a:lstStyle/>
          <a:p>
            <a:pPr>
              <a:buFont typeface="Wingdings" panose="05000000000000000000" pitchFamily="2" charset="2"/>
              <a:buChar char="ü"/>
            </a:pPr>
            <a:r>
              <a:rPr lang="en-US" dirty="0">
                <a:solidFill>
                  <a:schemeClr val="bg1"/>
                </a:solidFill>
              </a:rPr>
              <a:t>Minimum notice period for intended activities near a pipeline system</a:t>
            </a:r>
          </a:p>
          <a:p>
            <a:pPr>
              <a:buFont typeface="Wingdings" panose="05000000000000000000" pitchFamily="2" charset="2"/>
              <a:buChar char="ü"/>
            </a:pPr>
            <a:r>
              <a:rPr lang="en-US" dirty="0">
                <a:solidFill>
                  <a:schemeClr val="bg1"/>
                </a:solidFill>
              </a:rPr>
              <a:t>Requirements for pipeline operator site supervision</a:t>
            </a:r>
          </a:p>
          <a:p>
            <a:pPr>
              <a:buFont typeface="Wingdings" panose="05000000000000000000" pitchFamily="2" charset="2"/>
              <a:buChar char="ü"/>
            </a:pPr>
            <a:r>
              <a:rPr lang="en-US" dirty="0">
                <a:solidFill>
                  <a:schemeClr val="bg1"/>
                </a:solidFill>
              </a:rPr>
              <a:t>Requirements for third party procedures</a:t>
            </a:r>
          </a:p>
          <a:p>
            <a:pPr>
              <a:buFont typeface="Wingdings" panose="05000000000000000000" pitchFamily="2" charset="2"/>
              <a:buChar char="ü"/>
            </a:pPr>
            <a:r>
              <a:rPr lang="en-US" dirty="0">
                <a:solidFill>
                  <a:schemeClr val="bg1"/>
                </a:solidFill>
              </a:rPr>
              <a:t>Restrictions on the use of mechanical equipment</a:t>
            </a:r>
          </a:p>
          <a:p>
            <a:pPr>
              <a:buFont typeface="Wingdings" panose="05000000000000000000" pitchFamily="2" charset="2"/>
              <a:buChar char="ü"/>
            </a:pPr>
            <a:r>
              <a:rPr lang="en-US" dirty="0">
                <a:solidFill>
                  <a:schemeClr val="bg1"/>
                </a:solidFill>
              </a:rPr>
              <a:t>Requirements for and acceptable methods of pipeline location </a:t>
            </a:r>
          </a:p>
          <a:p>
            <a:pPr>
              <a:buFont typeface="Wingdings" panose="05000000000000000000" pitchFamily="2" charset="2"/>
              <a:buChar char="ü"/>
            </a:pPr>
            <a:r>
              <a:rPr lang="en-US" dirty="0">
                <a:solidFill>
                  <a:schemeClr val="bg1"/>
                </a:solidFill>
              </a:rPr>
              <a:t>Minimum separation distances to above ground permanent structures</a:t>
            </a:r>
          </a:p>
          <a:p>
            <a:pPr>
              <a:buFont typeface="Wingdings" panose="05000000000000000000" pitchFamily="2" charset="2"/>
              <a:buChar char="ü"/>
            </a:pPr>
            <a:r>
              <a:rPr lang="en-US" dirty="0">
                <a:solidFill>
                  <a:schemeClr val="bg1"/>
                </a:solidFill>
              </a:rPr>
              <a:t>Requirements for installing buried services that cross or are parallel to the pipeline.</a:t>
            </a:r>
          </a:p>
          <a:p>
            <a:pPr>
              <a:buFont typeface="Wingdings" panose="05000000000000000000" pitchFamily="2" charset="2"/>
              <a:buChar char="ü"/>
            </a:pPr>
            <a:r>
              <a:rPr lang="en-US" dirty="0">
                <a:solidFill>
                  <a:schemeClr val="bg1"/>
                </a:solidFill>
              </a:rPr>
              <a:t>Pipeline minimum depth of cover</a:t>
            </a:r>
          </a:p>
          <a:p>
            <a:pPr>
              <a:buFont typeface="Wingdings" panose="05000000000000000000" pitchFamily="2" charset="2"/>
              <a:buChar char="ü"/>
            </a:pPr>
            <a:r>
              <a:rPr lang="en-US" dirty="0">
                <a:solidFill>
                  <a:schemeClr val="bg1"/>
                </a:solidFill>
              </a:rPr>
              <a:t>Pipeline stress and strain limits</a:t>
            </a:r>
          </a:p>
          <a:p>
            <a:pPr>
              <a:buFont typeface="Wingdings" panose="05000000000000000000" pitchFamily="2" charset="2"/>
              <a:buChar char="ü"/>
            </a:pPr>
            <a:r>
              <a:rPr lang="en-US" dirty="0">
                <a:solidFill>
                  <a:schemeClr val="bg1"/>
                </a:solidFill>
              </a:rPr>
              <a:t>Backfill and compaction requirements</a:t>
            </a:r>
          </a:p>
          <a:p>
            <a:pPr>
              <a:buFont typeface="Wingdings" panose="05000000000000000000" pitchFamily="2" charset="2"/>
              <a:buChar char="ü"/>
            </a:pPr>
            <a:r>
              <a:rPr lang="en-US" dirty="0">
                <a:solidFill>
                  <a:schemeClr val="bg1"/>
                </a:solidFill>
              </a:rPr>
              <a:t>Notification requirements if a pipeline is damaged</a:t>
            </a:r>
          </a:p>
          <a:p>
            <a:pPr>
              <a:buFont typeface="Wingdings" panose="05000000000000000000" pitchFamily="2" charset="2"/>
              <a:buChar char="ü"/>
            </a:pPr>
            <a:r>
              <a:rPr lang="en-US" dirty="0">
                <a:solidFill>
                  <a:schemeClr val="bg1"/>
                </a:solidFill>
              </a:rPr>
              <a:t>Vibration limits</a:t>
            </a:r>
          </a:p>
          <a:p>
            <a:pPr>
              <a:buFont typeface="Wingdings" panose="05000000000000000000" pitchFamily="2" charset="2"/>
              <a:buChar char="ü"/>
            </a:pPr>
            <a:r>
              <a:rPr lang="en-US" dirty="0">
                <a:solidFill>
                  <a:schemeClr val="bg1"/>
                </a:solidFill>
              </a:rPr>
              <a:t>Restrictions on placement of spoil in a pipeline corridor</a:t>
            </a:r>
          </a:p>
          <a:p>
            <a:pPr>
              <a:buFont typeface="Wingdings" panose="05000000000000000000" pitchFamily="2" charset="2"/>
              <a:buChar char="ü"/>
            </a:pPr>
            <a:r>
              <a:rPr lang="en-US" dirty="0">
                <a:solidFill>
                  <a:schemeClr val="bg1"/>
                </a:solidFill>
              </a:rPr>
              <a:t>Requirements for work adjacent to a pipeline corridor</a:t>
            </a:r>
          </a:p>
          <a:p>
            <a:pPr>
              <a:buFont typeface="Wingdings" panose="05000000000000000000" pitchFamily="2" charset="2"/>
              <a:buChar char="ü"/>
            </a:pPr>
            <a:r>
              <a:rPr lang="en-US" dirty="0">
                <a:solidFill>
                  <a:schemeClr val="bg1"/>
                </a:solidFill>
              </a:rPr>
              <a:t>Requirements for directionally drilling across a pipeline</a:t>
            </a:r>
          </a:p>
          <a:p>
            <a:pPr>
              <a:buFont typeface="Wingdings" panose="05000000000000000000" pitchFamily="2" charset="2"/>
              <a:buChar char="ü"/>
            </a:pPr>
            <a:r>
              <a:rPr lang="en-US" dirty="0">
                <a:solidFill>
                  <a:schemeClr val="bg1"/>
                </a:solidFill>
              </a:rPr>
              <a:t>Requirements for ground disturbing activities deeper than 300mm </a:t>
            </a:r>
          </a:p>
          <a:p>
            <a:pPr lvl="1"/>
            <a:endParaRPr lang="en-US" dirty="0"/>
          </a:p>
        </p:txBody>
      </p:sp>
      <p:pic>
        <p:nvPicPr>
          <p:cNvPr id="5" name="Picture 4">
            <a:extLst>
              <a:ext uri="{FF2B5EF4-FFF2-40B4-BE49-F238E27FC236}">
                <a16:creationId xmlns:a16="http://schemas.microsoft.com/office/drawing/2014/main" id="{779A4F9A-5275-6FEA-992A-75F4DD251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4005" y="1503983"/>
            <a:ext cx="3588311" cy="4988892"/>
          </a:xfrm>
          <a:prstGeom prst="rect">
            <a:avLst/>
          </a:prstGeom>
          <a:ln>
            <a:solidFill>
              <a:schemeClr val="accent1">
                <a:shade val="50000"/>
              </a:schemeClr>
            </a:solidFill>
          </a:ln>
        </p:spPr>
      </p:pic>
      <p:sp>
        <p:nvSpPr>
          <p:cNvPr id="6" name="Title 1">
            <a:extLst>
              <a:ext uri="{FF2B5EF4-FFF2-40B4-BE49-F238E27FC236}">
                <a16:creationId xmlns:a16="http://schemas.microsoft.com/office/drawing/2014/main" id="{B6B21B3A-81E2-BFED-D235-404F0F268E45}"/>
              </a:ext>
            </a:extLst>
          </p:cNvPr>
          <p:cNvSpPr txBox="1">
            <a:spLocks/>
          </p:cNvSpPr>
          <p:nvPr/>
        </p:nvSpPr>
        <p:spPr>
          <a:xfrm>
            <a:off x="281354" y="1229442"/>
            <a:ext cx="6761472" cy="4807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1800" dirty="0">
                <a:solidFill>
                  <a:schemeClr val="bg1"/>
                </a:solidFill>
              </a:rPr>
              <a:t>Work procedures shall be documented in the PMS and shall include:</a:t>
            </a:r>
          </a:p>
        </p:txBody>
      </p:sp>
    </p:spTree>
    <p:extLst>
      <p:ext uri="{BB962C8B-B14F-4D97-AF65-F5344CB8AC3E}">
        <p14:creationId xmlns:p14="http://schemas.microsoft.com/office/powerpoint/2010/main" val="13517203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DDDFEDB378842B63E9DD41EA67249" ma:contentTypeVersion="18" ma:contentTypeDescription="Create a new document." ma:contentTypeScope="" ma:versionID="5fadf4026a248ebb8e06b38d809f8f01">
  <xsd:schema xmlns:xsd="http://www.w3.org/2001/XMLSchema" xmlns:xs="http://www.w3.org/2001/XMLSchema" xmlns:p="http://schemas.microsoft.com/office/2006/metadata/properties" xmlns:ns2="52f01d23-62d5-4131-88e9-8c04ec6d5a7e" xmlns:ns3="5b6aa8e6-81c7-49c3-a873-088f72d3c08e" xmlns:ns4="e35f1a1b-9455-4987-aeba-2c5d3ff84d62" targetNamespace="http://schemas.microsoft.com/office/2006/metadata/properties" ma:root="true" ma:fieldsID="ea5ff47db6efbe2ed3011336c558c63d" ns2:_="" ns3:_="" ns4:_="">
    <xsd:import namespace="52f01d23-62d5-4131-88e9-8c04ec6d5a7e"/>
    <xsd:import namespace="5b6aa8e6-81c7-49c3-a873-088f72d3c08e"/>
    <xsd:import namespace="e35f1a1b-9455-4987-aeba-2c5d3ff84d6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f01d23-62d5-4131-88e9-8c04ec6d5a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a7b88db-b703-4d04-81b7-e61a8f0436e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6aa8e6-81c7-49c3-a873-088f72d3c08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35f1a1b-9455-4987-aeba-2c5d3ff84d62"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65044ba-0430-49f4-a201-87e7242bc9f6}" ma:internalName="TaxCatchAll" ma:showField="CatchAllData" ma:web="e35f1a1b-9455-4987-aeba-2c5d3ff84d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35f1a1b-9455-4987-aeba-2c5d3ff84d62" xsi:nil="true"/>
    <lcf76f155ced4ddcb4097134ff3c332f xmlns="52f01d23-62d5-4131-88e9-8c04ec6d5a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56B5314-0D03-4018-AED4-BBC698D4E809}"/>
</file>

<file path=customXml/itemProps2.xml><?xml version="1.0" encoding="utf-8"?>
<ds:datastoreItem xmlns:ds="http://schemas.openxmlformats.org/officeDocument/2006/customXml" ds:itemID="{09A4852B-401D-4717-B238-E1749F018F5A}">
  <ds:schemaRefs>
    <ds:schemaRef ds:uri="http://schemas.microsoft.com/sharepoint/v3/contenttype/forms"/>
  </ds:schemaRefs>
</ds:datastoreItem>
</file>

<file path=customXml/itemProps3.xml><?xml version="1.0" encoding="utf-8"?>
<ds:datastoreItem xmlns:ds="http://schemas.openxmlformats.org/officeDocument/2006/customXml" ds:itemID="{7486E856-B822-4E7A-AF57-188666472234}">
  <ds:schemaRefs>
    <ds:schemaRef ds:uri="http://schemas.microsoft.com/office/2006/documentManagement/types"/>
    <ds:schemaRef ds:uri="http://schemas.microsoft.com/office/2006/metadata/properties"/>
    <ds:schemaRef ds:uri="4e07cc90-abce-46ac-99bf-25584fa1a906"/>
    <ds:schemaRef ds:uri="http://schemas.openxmlformats.org/package/2006/metadata/core-properties"/>
    <ds:schemaRef ds:uri="http://www.w3.org/XML/1998/namespace"/>
    <ds:schemaRef ds:uri="http://purl.org/dc/terms/"/>
    <ds:schemaRef ds:uri="http://purl.org/dc/elements/1.1/"/>
    <ds:schemaRef ds:uri="http://purl.org/dc/dcmitype/"/>
    <ds:schemaRef ds:uri="http://schemas.microsoft.com/office/infopath/2007/PartnerControls"/>
    <ds:schemaRef ds:uri="e35f1a1b-9455-4987-aeba-2c5d3ff84d62"/>
    <ds:schemaRef ds:uri="9184752d-f9fd-4ed7-ac6d-7907470e315f"/>
  </ds:schemaRefs>
</ds:datastoreItem>
</file>

<file path=docProps/app.xml><?xml version="1.0" encoding="utf-8"?>
<Properties xmlns="http://schemas.openxmlformats.org/officeDocument/2006/extended-properties" xmlns:vt="http://schemas.openxmlformats.org/officeDocument/2006/docPropsVTypes">
  <TotalTime>10830</TotalTime>
  <Words>851</Words>
  <Application>Microsoft Office PowerPoint</Application>
  <PresentationFormat>Widescreen</PresentationFormat>
  <Paragraphs>124</Paragraphs>
  <Slides>11</Slides>
  <Notes>10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11</vt:i4>
      </vt:variant>
    </vt:vector>
  </HeadingPairs>
  <TitlesOfParts>
    <vt:vector size="20" baseType="lpstr">
      <vt:lpstr>Arial</vt:lpstr>
      <vt:lpstr>Calibri</vt:lpstr>
      <vt:lpstr>Calibri Light</vt:lpstr>
      <vt:lpstr>Symbol</vt:lpstr>
      <vt:lpstr>Verdana</vt:lpstr>
      <vt:lpstr>Wingdings</vt:lpstr>
      <vt:lpstr>Office Theme</vt:lpstr>
      <vt:lpstr>1_Office Theme</vt:lpstr>
      <vt:lpstr>2_Office Theme</vt:lpstr>
      <vt:lpstr>Liz Brierley </vt:lpstr>
      <vt:lpstr>AS 2885.3 Seminar</vt:lpstr>
      <vt:lpstr>Section 7 – Pipeline Corridor Management </vt:lpstr>
      <vt:lpstr>Objectives of 2022 Update</vt:lpstr>
      <vt:lpstr>Pipeline corridor management vs  External interference management</vt:lpstr>
      <vt:lpstr>Interface with AS2885.6</vt:lpstr>
      <vt:lpstr>Section 7 - 2022 Structure</vt:lpstr>
      <vt:lpstr>Patrols</vt:lpstr>
      <vt:lpstr>7.5.1 - Procedures For Controlling Third Party Works</vt:lpstr>
      <vt:lpstr>Additional requirements and guidance on corridor management for non-External Interference threats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Lawrence Shelton</dc:creator>
  <cp:lastModifiedBy>Liz Brierley</cp:lastModifiedBy>
  <cp:revision>21</cp:revision>
  <dcterms:created xsi:type="dcterms:W3CDTF">2023-02-02T03:38:53Z</dcterms:created>
  <dcterms:modified xsi:type="dcterms:W3CDTF">2023-11-25T10:46:17Z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0x01010026EDDDFEDB378842B63E9DD41EA67249</vt:lpwstr>
  </property>
  <property fmtid="{D5CDD505-2E9C-101B-9397-08002B2CF9AE}" pid="3" name="MediaServiceImageTags">
    <vt:lpwstr/>
  </property>
</Properties>
</file>