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handoutMasterIdLst>
    <p:handoutMasterId r:id="rId24"/>
  </p:handoutMasterIdLst>
  <p:sldIdLst>
    <p:sldId id="270" r:id="rId5"/>
    <p:sldId id="281" r:id="rId6"/>
    <p:sldId id="282" r:id="rId7"/>
    <p:sldId id="283" r:id="rId8"/>
    <p:sldId id="285" r:id="rId9"/>
    <p:sldId id="286" r:id="rId10"/>
    <p:sldId id="287" r:id="rId11"/>
    <p:sldId id="288" r:id="rId12"/>
    <p:sldId id="291" r:id="rId13"/>
    <p:sldId id="290" r:id="rId14"/>
    <p:sldId id="292" r:id="rId15"/>
    <p:sldId id="293" r:id="rId16"/>
    <p:sldId id="295" r:id="rId17"/>
    <p:sldId id="296" r:id="rId18"/>
    <p:sldId id="297" r:id="rId19"/>
    <p:sldId id="298" r:id="rId20"/>
    <p:sldId id="299"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1906"/>
    <a:srgbClr val="980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3" autoAdjust="0"/>
    <p:restoredTop sz="85042" autoAdjust="0"/>
  </p:normalViewPr>
  <p:slideViewPr>
    <p:cSldViewPr snapToGrid="0" snapToObjects="1">
      <p:cViewPr varScale="1">
        <p:scale>
          <a:sx n="134" d="100"/>
          <a:sy n="134" d="100"/>
        </p:scale>
        <p:origin x="828"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9895F1-3138-4D19-BA66-61F4463F48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D435181-D4CA-4E8F-B87F-2D373AC49E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F9B4AF-0E03-455F-8780-38AA5E231412}" type="datetimeFigureOut">
              <a:rPr lang="en-AU" smtClean="0"/>
              <a:t>24/06/2024</a:t>
            </a:fld>
            <a:endParaRPr lang="en-AU"/>
          </a:p>
        </p:txBody>
      </p:sp>
      <p:sp>
        <p:nvSpPr>
          <p:cNvPr id="4" name="Footer Placeholder 3">
            <a:extLst>
              <a:ext uri="{FF2B5EF4-FFF2-40B4-BE49-F238E27FC236}">
                <a16:creationId xmlns:a16="http://schemas.microsoft.com/office/drawing/2014/main" id="{DB28A373-C32F-4249-9BBB-030B0A3833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B1C86DFE-1598-4ED1-A505-AF7FA5B7EC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49277-C95B-4EEE-B213-7E67CE00CAA6}" type="slidenum">
              <a:rPr lang="en-AU" smtClean="0"/>
              <a:t>‹#›</a:t>
            </a:fld>
            <a:endParaRPr lang="en-AU"/>
          </a:p>
        </p:txBody>
      </p:sp>
    </p:spTree>
    <p:extLst>
      <p:ext uri="{BB962C8B-B14F-4D97-AF65-F5344CB8AC3E}">
        <p14:creationId xmlns:p14="http://schemas.microsoft.com/office/powerpoint/2010/main" val="3447463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A4F0C-A8C6-854D-B411-D1218FD53A10}" type="datetimeFigureOut">
              <a:rPr lang="en-US" smtClean="0"/>
              <a:t>6/24/2024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59F8B-8C23-A541-8EA3-2D72113B91A0}" type="slidenum">
              <a:rPr lang="en-US" smtClean="0"/>
              <a:t>‹#›</a:t>
            </a:fld>
            <a:endParaRPr lang="en-US"/>
          </a:p>
        </p:txBody>
      </p:sp>
    </p:spTree>
    <p:extLst>
      <p:ext uri="{BB962C8B-B14F-4D97-AF65-F5344CB8AC3E}">
        <p14:creationId xmlns:p14="http://schemas.microsoft.com/office/powerpoint/2010/main" val="1667955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 everyone, my name is Neville and I’m an E&amp;I Project Engineer working for Enscope, and I’ll be presenting some of my learnings as part of the emerging fuels symposium last month.</a:t>
            </a:r>
          </a:p>
          <a:p>
            <a:r>
              <a:rPr lang="en-AU" dirty="0"/>
              <a:t>In particular I will be discussing how we can look to utilise existing natural gas pipelines for hydrogen service</a:t>
            </a:r>
          </a:p>
        </p:txBody>
      </p:sp>
      <p:sp>
        <p:nvSpPr>
          <p:cNvPr id="4" name="Slide Number Placeholder 3"/>
          <p:cNvSpPr>
            <a:spLocks noGrp="1"/>
          </p:cNvSpPr>
          <p:nvPr>
            <p:ph type="sldNum" sz="quarter" idx="5"/>
          </p:nvPr>
        </p:nvSpPr>
        <p:spPr/>
        <p:txBody>
          <a:bodyPr/>
          <a:lstStyle/>
          <a:p>
            <a:fld id="{56F59F8B-8C23-A541-8EA3-2D72113B91A0}" type="slidenum">
              <a:rPr lang="en-US" smtClean="0"/>
              <a:t>1</a:t>
            </a:fld>
            <a:endParaRPr lang="en-US"/>
          </a:p>
        </p:txBody>
      </p:sp>
    </p:spTree>
    <p:extLst>
      <p:ext uri="{BB962C8B-B14F-4D97-AF65-F5344CB8AC3E}">
        <p14:creationId xmlns:p14="http://schemas.microsoft.com/office/powerpoint/2010/main" val="1192576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6F59F8B-8C23-A541-8EA3-2D72113B91A0}" type="slidenum">
              <a:rPr lang="en-US" smtClean="0"/>
              <a:t>11</a:t>
            </a:fld>
            <a:endParaRPr lang="en-US"/>
          </a:p>
        </p:txBody>
      </p:sp>
    </p:spTree>
    <p:extLst>
      <p:ext uri="{BB962C8B-B14F-4D97-AF65-F5344CB8AC3E}">
        <p14:creationId xmlns:p14="http://schemas.microsoft.com/office/powerpoint/2010/main" val="1115442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Looking at some challenges – need to consider contaminants from natural gas operation</a:t>
            </a:r>
          </a:p>
          <a:p>
            <a:endParaRPr lang="en-AU" dirty="0"/>
          </a:p>
          <a:p>
            <a:r>
              <a:rPr lang="en-AU" sz="1200" b="0" i="0" u="none" strike="noStrike" baseline="0" dirty="0">
                <a:solidFill>
                  <a:srgbClr val="2C5A75"/>
                </a:solidFill>
                <a:latin typeface="Calibri" panose="020F0502020204030204" pitchFamily="34" charset="0"/>
              </a:rPr>
              <a:t>Natural gas condensate(formed during gas treatment)</a:t>
            </a:r>
          </a:p>
          <a:p>
            <a:r>
              <a:rPr lang="en-AU" sz="1200" b="0" i="0" u="none" strike="noStrike" baseline="0" dirty="0">
                <a:solidFill>
                  <a:srgbClr val="359FCD"/>
                </a:solidFill>
                <a:latin typeface="Arial" panose="020B0604020202020204" pitchFamily="34" charset="0"/>
              </a:rPr>
              <a:t>•</a:t>
            </a:r>
            <a:r>
              <a:rPr lang="en-AU" sz="1200" b="0" i="0" u="none" strike="noStrike" baseline="0" dirty="0">
                <a:solidFill>
                  <a:srgbClr val="2C5A75"/>
                </a:solidFill>
                <a:latin typeface="Calibri" panose="020F0502020204030204" pitchFamily="34" charset="0"/>
              </a:rPr>
              <a:t>Oils and greases(compressors, valves, turbine meters)</a:t>
            </a:r>
          </a:p>
          <a:p>
            <a:r>
              <a:rPr lang="en-AU" sz="1200" b="0" i="0" u="none" strike="noStrike" baseline="0" dirty="0">
                <a:solidFill>
                  <a:srgbClr val="359FCD"/>
                </a:solidFill>
                <a:latin typeface="Arial" panose="020B0604020202020204" pitchFamily="34" charset="0"/>
              </a:rPr>
              <a:t>•</a:t>
            </a:r>
            <a:r>
              <a:rPr lang="en-AU" sz="1200" b="0" i="0" u="none" strike="noStrike" baseline="0" dirty="0">
                <a:solidFill>
                  <a:srgbClr val="2C5A75"/>
                </a:solidFill>
                <a:latin typeface="Calibri" panose="020F0502020204030204" pitchFamily="34" charset="0"/>
              </a:rPr>
              <a:t>Glycol (drying)</a:t>
            </a:r>
          </a:p>
          <a:p>
            <a:r>
              <a:rPr lang="en-AU" sz="1200" b="0" i="0" u="none" strike="noStrike" baseline="0" dirty="0">
                <a:solidFill>
                  <a:srgbClr val="359FCD"/>
                </a:solidFill>
                <a:latin typeface="Arial" panose="020B0604020202020204" pitchFamily="34" charset="0"/>
              </a:rPr>
              <a:t>•</a:t>
            </a:r>
            <a:r>
              <a:rPr lang="en-AU" sz="1200" b="0" i="0" u="none" strike="noStrike" baseline="0" dirty="0">
                <a:solidFill>
                  <a:srgbClr val="2C5A75"/>
                </a:solidFill>
                <a:latin typeface="Calibri" panose="020F0502020204030204" pitchFamily="34" charset="0"/>
              </a:rPr>
              <a:t>Black powder (corrosion products)</a:t>
            </a:r>
          </a:p>
          <a:p>
            <a:r>
              <a:rPr lang="en-AU" sz="1200" b="0" i="0" u="none" strike="noStrike" baseline="0" dirty="0">
                <a:solidFill>
                  <a:srgbClr val="359FCD"/>
                </a:solidFill>
                <a:latin typeface="Arial" panose="020B0604020202020204" pitchFamily="34" charset="0"/>
              </a:rPr>
              <a:t>•</a:t>
            </a:r>
            <a:r>
              <a:rPr lang="en-AU" sz="1200" b="0" i="0" u="none" strike="noStrike" baseline="0" dirty="0">
                <a:solidFill>
                  <a:srgbClr val="2C5A75"/>
                </a:solidFill>
                <a:latin typeface="Calibri" panose="020F0502020204030204" pitchFamily="34" charset="0"/>
              </a:rPr>
              <a:t>Natural radioactive substances(gas production)</a:t>
            </a:r>
            <a:endParaRPr lang="en-AU" sz="1200" b="0" i="0" u="none" strike="noStrike" baseline="0" dirty="0">
              <a:solidFill>
                <a:srgbClr val="000000"/>
              </a:solidFill>
              <a:latin typeface="Calibri" panose="020F0502020204030204" pitchFamily="34" charset="0"/>
            </a:endParaRPr>
          </a:p>
          <a:p>
            <a:endParaRPr lang="en-AU" sz="1200" b="0" i="0" u="none" strike="noStrike" baseline="0" dirty="0">
              <a:latin typeface="Calibri" panose="020F0502020204030204" pitchFamily="34" charset="0"/>
            </a:endParaRPr>
          </a:p>
          <a:p>
            <a:r>
              <a:rPr lang="en-AU" sz="1200" b="0" i="0" u="none" strike="noStrike" baseline="0" dirty="0">
                <a:solidFill>
                  <a:srgbClr val="2C5A75"/>
                </a:solidFill>
                <a:latin typeface="Calibri" panose="020F0502020204030204" pitchFamily="34" charset="0"/>
              </a:rPr>
              <a:t>Other contaminants: Methanol (hydrate prevention)</a:t>
            </a:r>
          </a:p>
          <a:p>
            <a:r>
              <a:rPr lang="en-AU" sz="1200" b="0" i="0" u="none" strike="noStrike" baseline="0" dirty="0">
                <a:solidFill>
                  <a:srgbClr val="2C5A75"/>
                </a:solidFill>
                <a:latin typeface="Calibri" panose="020F0502020204030204" pitchFamily="34" charset="0"/>
              </a:rPr>
              <a:t>Mercury (gas fields)</a:t>
            </a:r>
          </a:p>
          <a:p>
            <a:r>
              <a:rPr lang="en-AU" sz="1200" b="0" i="0" u="none" strike="noStrike" baseline="0" dirty="0">
                <a:solidFill>
                  <a:srgbClr val="2C5A75"/>
                </a:solidFill>
                <a:latin typeface="Calibri" panose="020F0502020204030204" pitchFamily="34" charset="0"/>
              </a:rPr>
              <a:t>Sand and earth (construction)</a:t>
            </a:r>
          </a:p>
          <a:p>
            <a:r>
              <a:rPr lang="en-AU" sz="1200" b="0" i="0" u="none" strike="noStrike" baseline="0" dirty="0">
                <a:solidFill>
                  <a:srgbClr val="2C5A75"/>
                </a:solidFill>
                <a:latin typeface="Calibri" panose="020F0502020204030204" pitchFamily="34" charset="0"/>
              </a:rPr>
              <a:t>Welding electrodes</a:t>
            </a:r>
          </a:p>
          <a:p>
            <a:r>
              <a:rPr lang="en-AU" sz="1200" b="0" i="0" u="none" strike="noStrike" baseline="0" dirty="0">
                <a:solidFill>
                  <a:srgbClr val="2C5A75"/>
                </a:solidFill>
                <a:latin typeface="Calibri" panose="020F0502020204030204" pitchFamily="34" charset="0"/>
              </a:rPr>
              <a:t>Flow coating</a:t>
            </a:r>
          </a:p>
          <a:p>
            <a:endParaRPr lang="en-AU" dirty="0"/>
          </a:p>
        </p:txBody>
      </p:sp>
      <p:sp>
        <p:nvSpPr>
          <p:cNvPr id="4" name="Slide Number Placeholder 3"/>
          <p:cNvSpPr>
            <a:spLocks noGrp="1"/>
          </p:cNvSpPr>
          <p:nvPr>
            <p:ph type="sldNum" sz="quarter" idx="5"/>
          </p:nvPr>
        </p:nvSpPr>
        <p:spPr/>
        <p:txBody>
          <a:bodyPr/>
          <a:lstStyle/>
          <a:p>
            <a:fld id="{56F59F8B-8C23-A541-8EA3-2D72113B91A0}" type="slidenum">
              <a:rPr lang="en-US" smtClean="0"/>
              <a:t>12</a:t>
            </a:fld>
            <a:endParaRPr lang="en-US"/>
          </a:p>
        </p:txBody>
      </p:sp>
    </p:spTree>
    <p:extLst>
      <p:ext uri="{BB962C8B-B14F-4D97-AF65-F5344CB8AC3E}">
        <p14:creationId xmlns:p14="http://schemas.microsoft.com/office/powerpoint/2010/main" val="1693832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6F59F8B-8C23-A541-8EA3-2D72113B91A0}" type="slidenum">
              <a:rPr lang="en-US" smtClean="0"/>
              <a:t>13</a:t>
            </a:fld>
            <a:endParaRPr lang="en-US"/>
          </a:p>
        </p:txBody>
      </p:sp>
    </p:spTree>
    <p:extLst>
      <p:ext uri="{BB962C8B-B14F-4D97-AF65-F5344CB8AC3E}">
        <p14:creationId xmlns:p14="http://schemas.microsoft.com/office/powerpoint/2010/main" val="39827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6F59F8B-8C23-A541-8EA3-2D72113B91A0}" type="slidenum">
              <a:rPr lang="en-US" smtClean="0"/>
              <a:t>14</a:t>
            </a:fld>
            <a:endParaRPr lang="en-US"/>
          </a:p>
        </p:txBody>
      </p:sp>
    </p:spTree>
    <p:extLst>
      <p:ext uri="{BB962C8B-B14F-4D97-AF65-F5344CB8AC3E}">
        <p14:creationId xmlns:p14="http://schemas.microsoft.com/office/powerpoint/2010/main" val="231019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56F59F8B-8C23-A541-8EA3-2D72113B91A0}" type="slidenum">
              <a:rPr lang="en-US" smtClean="0"/>
              <a:t>15</a:t>
            </a:fld>
            <a:endParaRPr lang="en-US"/>
          </a:p>
        </p:txBody>
      </p:sp>
    </p:spTree>
    <p:extLst>
      <p:ext uri="{BB962C8B-B14F-4D97-AF65-F5344CB8AC3E}">
        <p14:creationId xmlns:p14="http://schemas.microsoft.com/office/powerpoint/2010/main" val="3560459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Why use nitrogen? Nitrogen is inert and non-combustible. The displacement or purging of combustible gases will prevent an unstable and potentially ignitable atmosphere, and creates a more stable climate.</a:t>
            </a:r>
          </a:p>
          <a:p>
            <a:r>
              <a:rPr lang="en-AU" dirty="0"/>
              <a:t>Additionally nitrogen is dry and purging with it helps control moisture levels, minimising the potential for rust, </a:t>
            </a:r>
            <a:r>
              <a:rPr lang="en-AU" dirty="0" err="1"/>
              <a:t>mold</a:t>
            </a:r>
            <a:r>
              <a:rPr lang="en-AU" dirty="0"/>
              <a:t> and other issues. </a:t>
            </a:r>
          </a:p>
          <a:p>
            <a:r>
              <a:rPr lang="en-AU" dirty="0"/>
              <a:t>Helping to eliminate oxygen also prevents corrosion and other unwanted degradation of the pipeline</a:t>
            </a:r>
          </a:p>
        </p:txBody>
      </p:sp>
      <p:sp>
        <p:nvSpPr>
          <p:cNvPr id="4" name="Slide Number Placeholder 3"/>
          <p:cNvSpPr>
            <a:spLocks noGrp="1"/>
          </p:cNvSpPr>
          <p:nvPr>
            <p:ph type="sldNum" sz="quarter" idx="5"/>
          </p:nvPr>
        </p:nvSpPr>
        <p:spPr/>
        <p:txBody>
          <a:bodyPr/>
          <a:lstStyle/>
          <a:p>
            <a:fld id="{56F59F8B-8C23-A541-8EA3-2D72113B91A0}" type="slidenum">
              <a:rPr lang="en-US" smtClean="0"/>
              <a:t>16</a:t>
            </a:fld>
            <a:endParaRPr lang="en-US"/>
          </a:p>
        </p:txBody>
      </p:sp>
    </p:spTree>
    <p:extLst>
      <p:ext uri="{BB962C8B-B14F-4D97-AF65-F5344CB8AC3E}">
        <p14:creationId xmlns:p14="http://schemas.microsoft.com/office/powerpoint/2010/main" val="1795338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6F59F8B-8C23-A541-8EA3-2D72113B91A0}" type="slidenum">
              <a:rPr lang="en-US" smtClean="0"/>
              <a:t>17</a:t>
            </a:fld>
            <a:endParaRPr lang="en-US"/>
          </a:p>
        </p:txBody>
      </p:sp>
    </p:spTree>
    <p:extLst>
      <p:ext uri="{BB962C8B-B14F-4D97-AF65-F5344CB8AC3E}">
        <p14:creationId xmlns:p14="http://schemas.microsoft.com/office/powerpoint/2010/main" val="612683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6F59F8B-8C23-A541-8EA3-2D72113B91A0}" type="slidenum">
              <a:rPr lang="en-US" smtClean="0"/>
              <a:t>18</a:t>
            </a:fld>
            <a:endParaRPr lang="en-US"/>
          </a:p>
        </p:txBody>
      </p:sp>
    </p:spTree>
    <p:extLst>
      <p:ext uri="{BB962C8B-B14F-4D97-AF65-F5344CB8AC3E}">
        <p14:creationId xmlns:p14="http://schemas.microsoft.com/office/powerpoint/2010/main" val="111339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Expected commitment of producers and users as they look to future proof their energy supply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Presence of industry  – as market share and financial incentives grow, availability of hydrogen specific products and services grow</a:t>
            </a:r>
            <a:endParaRPr lang="en-AU" sz="1200" dirty="0">
              <a:solidFill>
                <a:srgbClr val="000000"/>
              </a:solidFill>
              <a:effectLst/>
              <a:latin typeface="Calibri" panose="020F0502020204030204" pitchFamily="34" charset="0"/>
              <a:ea typeface="Calibri" panose="020F0502020204030204" pitchFamily="34" charset="0"/>
            </a:endParaRPr>
          </a:p>
          <a:p>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Opportunities for storage and export – in Australia we have a vast array of wind, solar, hydro and other renewable energy sources that can be tapped into for production of hydrogen and subsequent excess export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Favourable conditions for import through the use of renewables – always an option as the renewable industry grows, and very region specific</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Closure of existing gas plants (</a:t>
            </a:r>
            <a:r>
              <a:rPr lang="en-AU"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eg</a:t>
            </a:r>
            <a:r>
              <a:rPr lang="en-AU"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Exxon Mobil closure of Longford facility in South Gippsland during 2028)</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Climate agreements reducing demand for natural gas- Reducing methane GHG emissions as part of Paris agreement targets</a:t>
            </a:r>
          </a:p>
          <a:p>
            <a:endParaRPr lang="en-AU" dirty="0"/>
          </a:p>
        </p:txBody>
      </p:sp>
      <p:sp>
        <p:nvSpPr>
          <p:cNvPr id="4" name="Slide Number Placeholder 3"/>
          <p:cNvSpPr>
            <a:spLocks noGrp="1"/>
          </p:cNvSpPr>
          <p:nvPr>
            <p:ph type="sldNum" sz="quarter" idx="5"/>
          </p:nvPr>
        </p:nvSpPr>
        <p:spPr/>
        <p:txBody>
          <a:bodyPr/>
          <a:lstStyle/>
          <a:p>
            <a:fld id="{56F59F8B-8C23-A541-8EA3-2D72113B91A0}" type="slidenum">
              <a:rPr lang="en-US" smtClean="0"/>
              <a:t>3</a:t>
            </a:fld>
            <a:endParaRPr lang="en-US"/>
          </a:p>
        </p:txBody>
      </p:sp>
    </p:spTree>
    <p:extLst>
      <p:ext uri="{BB962C8B-B14F-4D97-AF65-F5344CB8AC3E}">
        <p14:creationId xmlns:p14="http://schemas.microsoft.com/office/powerpoint/2010/main" val="2078159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While committees develop and refine standards, companies invest in research and development, how will the mainstream producers and users even have access to emerging fuels?</a:t>
            </a:r>
          </a:p>
          <a:p>
            <a:endParaRPr lang="en-AU" dirty="0"/>
          </a:p>
          <a:p>
            <a:endParaRPr lang="en-AU" dirty="0"/>
          </a:p>
        </p:txBody>
      </p:sp>
      <p:sp>
        <p:nvSpPr>
          <p:cNvPr id="4" name="Slide Number Placeholder 3"/>
          <p:cNvSpPr>
            <a:spLocks noGrp="1"/>
          </p:cNvSpPr>
          <p:nvPr>
            <p:ph type="sldNum" sz="quarter" idx="5"/>
          </p:nvPr>
        </p:nvSpPr>
        <p:spPr/>
        <p:txBody>
          <a:bodyPr/>
          <a:lstStyle/>
          <a:p>
            <a:fld id="{56F59F8B-8C23-A541-8EA3-2D72113B91A0}" type="slidenum">
              <a:rPr lang="en-US" smtClean="0"/>
              <a:t>4</a:t>
            </a:fld>
            <a:endParaRPr lang="en-US"/>
          </a:p>
        </p:txBody>
      </p:sp>
    </p:spTree>
    <p:extLst>
      <p:ext uri="{BB962C8B-B14F-4D97-AF65-F5344CB8AC3E}">
        <p14:creationId xmlns:p14="http://schemas.microsoft.com/office/powerpoint/2010/main" val="311560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Times New Roman" panose="02020603050405020304" pitchFamily="18" charset="0"/>
              </a:rPr>
              <a:t>However, there will always be a constraint to mainstream emerging gas distribution due to limited physical land</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 is important to note that this problem is not isolated to this industry, blending greenfield and brownfield sites while achieving operational capacity and quality outcomes is a challenge so many engineers face across all disciplines.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 is also something I have personally faced in my career and from experience it has never been smooth sailing, so it is pivotal to plan upfront as much as possible</a:t>
            </a:r>
            <a:endPar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6F59F8B-8C23-A541-8EA3-2D72113B91A0}" type="slidenum">
              <a:rPr lang="en-US" smtClean="0"/>
              <a:t>5</a:t>
            </a:fld>
            <a:endParaRPr lang="en-US"/>
          </a:p>
        </p:txBody>
      </p:sp>
    </p:spTree>
    <p:extLst>
      <p:ext uri="{BB962C8B-B14F-4D97-AF65-F5344CB8AC3E}">
        <p14:creationId xmlns:p14="http://schemas.microsoft.com/office/powerpoint/2010/main" val="4103387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6F59F8B-8C23-A541-8EA3-2D72113B91A0}" type="slidenum">
              <a:rPr lang="en-US" smtClean="0"/>
              <a:t>6</a:t>
            </a:fld>
            <a:endParaRPr lang="en-US"/>
          </a:p>
        </p:txBody>
      </p:sp>
    </p:spTree>
    <p:extLst>
      <p:ext uri="{BB962C8B-B14F-4D97-AF65-F5344CB8AC3E}">
        <p14:creationId xmlns:p14="http://schemas.microsoft.com/office/powerpoint/2010/main" val="389555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6F59F8B-8C23-A541-8EA3-2D72113B91A0}" type="slidenum">
              <a:rPr lang="en-US" smtClean="0"/>
              <a:t>7</a:t>
            </a:fld>
            <a:endParaRPr lang="en-US"/>
          </a:p>
        </p:txBody>
      </p:sp>
    </p:spTree>
    <p:extLst>
      <p:ext uri="{BB962C8B-B14F-4D97-AF65-F5344CB8AC3E}">
        <p14:creationId xmlns:p14="http://schemas.microsoft.com/office/powerpoint/2010/main" val="3285142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is quite clear having a look at this map from the Australian Energy Market Operator that the sheer volume and size of our gas pipelines in operation make this an important exercise.</a:t>
            </a:r>
          </a:p>
        </p:txBody>
      </p:sp>
      <p:sp>
        <p:nvSpPr>
          <p:cNvPr id="4" name="Slide Number Placeholder 3"/>
          <p:cNvSpPr>
            <a:spLocks noGrp="1"/>
          </p:cNvSpPr>
          <p:nvPr>
            <p:ph type="sldNum" sz="quarter" idx="5"/>
          </p:nvPr>
        </p:nvSpPr>
        <p:spPr/>
        <p:txBody>
          <a:bodyPr/>
          <a:lstStyle/>
          <a:p>
            <a:fld id="{56F59F8B-8C23-A541-8EA3-2D72113B91A0}" type="slidenum">
              <a:rPr lang="en-US" smtClean="0"/>
              <a:t>8</a:t>
            </a:fld>
            <a:endParaRPr lang="en-US"/>
          </a:p>
        </p:txBody>
      </p:sp>
    </p:spTree>
    <p:extLst>
      <p:ext uri="{BB962C8B-B14F-4D97-AF65-F5344CB8AC3E}">
        <p14:creationId xmlns:p14="http://schemas.microsoft.com/office/powerpoint/2010/main" val="75957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If the learnings from abroad in countries such as Netherlands can be successfully applied here, a solution of scale would be very significant. </a:t>
            </a:r>
          </a:p>
          <a:p>
            <a:endParaRPr lang="en-AU" dirty="0"/>
          </a:p>
          <a:p>
            <a:r>
              <a:rPr lang="en-AU" dirty="0"/>
              <a:t>New pipelines can typically cost between $1-2 million per km, so recognising the opportunity to re-use a portion of 42,000 km network is a massive economical consideration.</a:t>
            </a:r>
          </a:p>
          <a:p>
            <a:r>
              <a:rPr lang="en-AU" dirty="0"/>
              <a:t>To avoid land clearing of that size is a significant social and environmental positive too</a:t>
            </a:r>
          </a:p>
        </p:txBody>
      </p:sp>
      <p:sp>
        <p:nvSpPr>
          <p:cNvPr id="4" name="Slide Number Placeholder 3"/>
          <p:cNvSpPr>
            <a:spLocks noGrp="1"/>
          </p:cNvSpPr>
          <p:nvPr>
            <p:ph type="sldNum" sz="quarter" idx="5"/>
          </p:nvPr>
        </p:nvSpPr>
        <p:spPr/>
        <p:txBody>
          <a:bodyPr/>
          <a:lstStyle/>
          <a:p>
            <a:fld id="{56F59F8B-8C23-A541-8EA3-2D72113B91A0}" type="slidenum">
              <a:rPr lang="en-US" smtClean="0"/>
              <a:t>9</a:t>
            </a:fld>
            <a:endParaRPr lang="en-US"/>
          </a:p>
        </p:txBody>
      </p:sp>
    </p:spTree>
    <p:extLst>
      <p:ext uri="{BB962C8B-B14F-4D97-AF65-F5344CB8AC3E}">
        <p14:creationId xmlns:p14="http://schemas.microsoft.com/office/powerpoint/2010/main" val="3744046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looking towards the implementation – we have to analyse the material properties of the pipeline as it was designed for natural gas not hydrogen.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 is the potential for hydrogen to embrittle the steel and welds used to fabricate the pipelines, so some considerations are hydrogen-enhanced fatigue crack growth and controlling hydrogen permeation and leaks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You can see some images in the slide illustrating this situation for different weld types.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 has been extensive research in ways to estimate this impact through standards and projects as discussed in the symposium </a:t>
            </a:r>
          </a:p>
          <a:p>
            <a:endParaRPr lang="en-AU" dirty="0"/>
          </a:p>
        </p:txBody>
      </p:sp>
      <p:sp>
        <p:nvSpPr>
          <p:cNvPr id="4" name="Slide Number Placeholder 3"/>
          <p:cNvSpPr>
            <a:spLocks noGrp="1"/>
          </p:cNvSpPr>
          <p:nvPr>
            <p:ph type="sldNum" sz="quarter" idx="5"/>
          </p:nvPr>
        </p:nvSpPr>
        <p:spPr/>
        <p:txBody>
          <a:bodyPr/>
          <a:lstStyle/>
          <a:p>
            <a:fld id="{56F59F8B-8C23-A541-8EA3-2D72113B91A0}" type="slidenum">
              <a:rPr lang="en-US" smtClean="0"/>
              <a:t>10</a:t>
            </a:fld>
            <a:endParaRPr lang="en-US"/>
          </a:p>
        </p:txBody>
      </p:sp>
    </p:spTree>
    <p:extLst>
      <p:ext uri="{BB962C8B-B14F-4D97-AF65-F5344CB8AC3E}">
        <p14:creationId xmlns:p14="http://schemas.microsoft.com/office/powerpoint/2010/main" val="3894665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070458-4841-BE43-A3D7-D908D4102D39}"/>
              </a:ext>
            </a:extLst>
          </p:cNvPr>
          <p:cNvSpPr>
            <a:spLocks noGrp="1"/>
          </p:cNvSpPr>
          <p:nvPr>
            <p:ph type="ftr" sz="quarter" idx="11"/>
          </p:nvPr>
        </p:nvSpPr>
        <p:spPr>
          <a:xfrm>
            <a:off x="838200" y="6356350"/>
            <a:ext cx="7315200" cy="365125"/>
          </a:xfrm>
          <a:prstGeom prst="rect">
            <a:avLst/>
          </a:prstGeom>
        </p:spPr>
        <p:txBody>
          <a:bodyPr/>
          <a:lstStyle>
            <a:lvl1pPr algn="l">
              <a:defRPr>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397B727-2905-4140-AC8C-81AECAFE989E}"/>
              </a:ext>
            </a:extLst>
          </p:cNvPr>
          <p:cNvSpPr>
            <a:spLocks noGrp="1"/>
          </p:cNvSpPr>
          <p:nvPr>
            <p:ph type="sldNum" sz="quarter" idx="12"/>
          </p:nvPr>
        </p:nvSpPr>
        <p:spPr/>
        <p:txBody>
          <a:bodyPr/>
          <a:lstStyle/>
          <a:p>
            <a:fld id="{71EE636D-1520-7F47-8CB2-6FA4CDA827E0}" type="slidenum">
              <a:rPr lang="en-US" smtClean="0"/>
              <a:t>‹#›</a:t>
            </a:fld>
            <a:endParaRPr lang="en-US" dirty="0"/>
          </a:p>
        </p:txBody>
      </p:sp>
      <p:sp>
        <p:nvSpPr>
          <p:cNvPr id="3" name="Subtitle 2">
            <a:extLst>
              <a:ext uri="{FF2B5EF4-FFF2-40B4-BE49-F238E27FC236}">
                <a16:creationId xmlns:a16="http://schemas.microsoft.com/office/drawing/2014/main" id="{4A3F40A5-49D3-BC40-A347-F02CB22CFDE2}"/>
              </a:ext>
            </a:extLst>
          </p:cNvPr>
          <p:cNvSpPr>
            <a:spLocks noGrp="1"/>
          </p:cNvSpPr>
          <p:nvPr>
            <p:ph type="subTitle" idx="1"/>
          </p:nvPr>
        </p:nvSpPr>
        <p:spPr>
          <a:xfrm>
            <a:off x="838200" y="4641652"/>
            <a:ext cx="6362700" cy="782641"/>
          </a:xfrm>
        </p:spPr>
        <p:txBody>
          <a:bodyPr lIns="0" tIns="46800" rIns="0" anchor="ctr"/>
          <a:lstStyle>
            <a:lvl1pPr marL="0" indent="0" algn="l">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a:extLst>
              <a:ext uri="{FF2B5EF4-FFF2-40B4-BE49-F238E27FC236}">
                <a16:creationId xmlns:a16="http://schemas.microsoft.com/office/drawing/2014/main" id="{D181EA82-7209-0F41-A5E1-E3BA8A212028}"/>
              </a:ext>
            </a:extLst>
          </p:cNvPr>
          <p:cNvPicPr>
            <a:picLocks noChangeAspect="1"/>
          </p:cNvPicPr>
          <p:nvPr userDrawn="1"/>
        </p:nvPicPr>
        <p:blipFill>
          <a:blip r:embed="rId2"/>
          <a:srcRect/>
          <a:stretch/>
        </p:blipFill>
        <p:spPr>
          <a:xfrm>
            <a:off x="7608960" y="744179"/>
            <a:ext cx="3773415" cy="754683"/>
          </a:xfrm>
          <a:prstGeom prst="rect">
            <a:avLst/>
          </a:prstGeom>
        </p:spPr>
      </p:pic>
      <p:sp>
        <p:nvSpPr>
          <p:cNvPr id="14" name="Rectangle 13">
            <a:extLst>
              <a:ext uri="{FF2B5EF4-FFF2-40B4-BE49-F238E27FC236}">
                <a16:creationId xmlns:a16="http://schemas.microsoft.com/office/drawing/2014/main" id="{FC4988FC-4469-9447-BED7-5874367C5978}"/>
              </a:ext>
            </a:extLst>
          </p:cNvPr>
          <p:cNvSpPr/>
          <p:nvPr userDrawn="1"/>
        </p:nvSpPr>
        <p:spPr>
          <a:xfrm>
            <a:off x="838200" y="-1"/>
            <a:ext cx="1247775" cy="857247"/>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5188E22B-5340-D94D-ADFF-8A57E17ABD55}"/>
              </a:ext>
            </a:extLst>
          </p:cNvPr>
          <p:cNvSpPr>
            <a:spLocks noGrp="1"/>
          </p:cNvSpPr>
          <p:nvPr>
            <p:ph type="title" hasCustomPrompt="1"/>
          </p:nvPr>
        </p:nvSpPr>
        <p:spPr>
          <a:xfrm>
            <a:off x="838200" y="2408034"/>
            <a:ext cx="6362700" cy="2135998"/>
          </a:xfrm>
        </p:spPr>
        <p:txBody>
          <a:bodyPr lIns="0" tIns="46800" rIns="0"/>
          <a:lstStyle>
            <a:lvl1pPr>
              <a:defRPr>
                <a:latin typeface="+mn-lt"/>
              </a:defRPr>
            </a:lvl1pPr>
          </a:lstStyle>
          <a:p>
            <a:r>
              <a:rPr lang="en-US" dirty="0"/>
              <a:t>CLICK TO EDIT MASTER TITLE STYLE</a:t>
            </a:r>
          </a:p>
        </p:txBody>
      </p:sp>
      <p:cxnSp>
        <p:nvCxnSpPr>
          <p:cNvPr id="20" name="Straight Connector 19">
            <a:extLst>
              <a:ext uri="{FF2B5EF4-FFF2-40B4-BE49-F238E27FC236}">
                <a16:creationId xmlns:a16="http://schemas.microsoft.com/office/drawing/2014/main" id="{CF090C82-E523-EC40-9D50-E9B7DD19096B}"/>
              </a:ext>
            </a:extLst>
          </p:cNvPr>
          <p:cNvCxnSpPr/>
          <p:nvPr userDrawn="1"/>
        </p:nvCxnSpPr>
        <p:spPr>
          <a:xfrm>
            <a:off x="829944" y="4606811"/>
            <a:ext cx="6391276" cy="0"/>
          </a:xfrm>
          <a:prstGeom prst="line">
            <a:avLst/>
          </a:prstGeom>
          <a:ln w="31750">
            <a:solidFill>
              <a:srgbClr val="8E1906"/>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FA4BF03C-E7FA-234A-893E-989216EA733C}"/>
              </a:ext>
            </a:extLst>
          </p:cNvPr>
          <p:cNvPicPr>
            <a:picLocks noChangeAspect="1"/>
          </p:cNvPicPr>
          <p:nvPr userDrawn="1"/>
        </p:nvPicPr>
        <p:blipFill>
          <a:blip r:embed="rId3"/>
          <a:srcRect/>
          <a:stretch/>
        </p:blipFill>
        <p:spPr>
          <a:xfrm>
            <a:off x="8457187" y="2880622"/>
            <a:ext cx="4925678" cy="5359138"/>
          </a:xfrm>
          <a:prstGeom prst="rect">
            <a:avLst/>
          </a:prstGeom>
        </p:spPr>
      </p:pic>
      <p:sp>
        <p:nvSpPr>
          <p:cNvPr id="24" name="Picture Placeholder 2">
            <a:extLst>
              <a:ext uri="{FF2B5EF4-FFF2-40B4-BE49-F238E27FC236}">
                <a16:creationId xmlns:a16="http://schemas.microsoft.com/office/drawing/2014/main" id="{55FC8719-0EEF-4149-BC7B-E7099781A702}"/>
              </a:ext>
            </a:extLst>
          </p:cNvPr>
          <p:cNvSpPr>
            <a:spLocks noGrp="1"/>
          </p:cNvSpPr>
          <p:nvPr>
            <p:ph type="pic" idx="13" hasCustomPrompt="1"/>
          </p:nvPr>
        </p:nvSpPr>
        <p:spPr>
          <a:xfrm>
            <a:off x="834005" y="5975985"/>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25" name="Picture Placeholder 2">
            <a:extLst>
              <a:ext uri="{FF2B5EF4-FFF2-40B4-BE49-F238E27FC236}">
                <a16:creationId xmlns:a16="http://schemas.microsoft.com/office/drawing/2014/main" id="{C1FC6826-B9C0-BA43-9BDA-C3FDD81812DA}"/>
              </a:ext>
            </a:extLst>
          </p:cNvPr>
          <p:cNvSpPr>
            <a:spLocks noGrp="1"/>
          </p:cNvSpPr>
          <p:nvPr>
            <p:ph type="pic" idx="14" hasCustomPrompt="1"/>
          </p:nvPr>
        </p:nvSpPr>
        <p:spPr>
          <a:xfrm>
            <a:off x="2830973" y="5975985"/>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Tree>
    <p:extLst>
      <p:ext uri="{BB962C8B-B14F-4D97-AF65-F5344CB8AC3E}">
        <p14:creationId xmlns:p14="http://schemas.microsoft.com/office/powerpoint/2010/main" val="1535864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251039E-3CEC-924F-811E-52B587FB4A20}"/>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9" name="Rectangle 8">
            <a:extLst>
              <a:ext uri="{FF2B5EF4-FFF2-40B4-BE49-F238E27FC236}">
                <a16:creationId xmlns:a16="http://schemas.microsoft.com/office/drawing/2014/main" id="{CF66CA0B-E434-1943-9383-4770F4B1E8DA}"/>
              </a:ext>
            </a:extLst>
          </p:cNvPr>
          <p:cNvSpPr/>
          <p:nvPr userDrawn="1"/>
        </p:nvSpPr>
        <p:spPr>
          <a:xfrm>
            <a:off x="10771632" y="6186107"/>
            <a:ext cx="582168" cy="681037"/>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FCF41B5-A447-034C-AEA8-ED68180D2EEB}"/>
              </a:ext>
            </a:extLst>
          </p:cNvPr>
          <p:cNvCxnSpPr/>
          <p:nvPr userDrawn="1"/>
        </p:nvCxnSpPr>
        <p:spPr>
          <a:xfrm>
            <a:off x="829944" y="6207011"/>
            <a:ext cx="7344000" cy="0"/>
          </a:xfrm>
          <a:prstGeom prst="line">
            <a:avLst/>
          </a:prstGeom>
          <a:ln w="31750">
            <a:solidFill>
              <a:srgbClr val="8E1906"/>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57FE9FE7-3912-2A44-94BE-792637252666}"/>
              </a:ext>
            </a:extLst>
          </p:cNvPr>
          <p:cNvSpPr>
            <a:spLocks noGrp="1"/>
          </p:cNvSpPr>
          <p:nvPr>
            <p:ph type="sldNum" sz="quarter" idx="12"/>
          </p:nvPr>
        </p:nvSpPr>
        <p:spPr>
          <a:xfrm>
            <a:off x="10771632" y="6186108"/>
            <a:ext cx="582168" cy="684072"/>
          </a:xfrm>
        </p:spPr>
        <p:txBody>
          <a:bodyPr/>
          <a:lstStyle>
            <a:lvl1pPr algn="ctr">
              <a:defRPr>
                <a:solidFill>
                  <a:schemeClr val="bg1"/>
                </a:solidFill>
              </a:defRPr>
            </a:lvl1pPr>
          </a:lstStyle>
          <a:p>
            <a:fld id="{71EE636D-1520-7F47-8CB2-6FA4CDA827E0}" type="slidenum">
              <a:rPr lang="en-US" smtClean="0"/>
              <a:pPr/>
              <a:t>‹#›</a:t>
            </a:fld>
            <a:endParaRPr lang="en-US" dirty="0"/>
          </a:p>
        </p:txBody>
      </p:sp>
      <p:pic>
        <p:nvPicPr>
          <p:cNvPr id="18" name="Picture 17">
            <a:extLst>
              <a:ext uri="{FF2B5EF4-FFF2-40B4-BE49-F238E27FC236}">
                <a16:creationId xmlns:a16="http://schemas.microsoft.com/office/drawing/2014/main" id="{138AD4E9-01B8-AF4A-A4E6-262D45AEFEC1}"/>
              </a:ext>
            </a:extLst>
          </p:cNvPr>
          <p:cNvPicPr>
            <a:picLocks noChangeAspect="1"/>
          </p:cNvPicPr>
          <p:nvPr userDrawn="1"/>
        </p:nvPicPr>
        <p:blipFill>
          <a:blip r:embed="rId2"/>
          <a:srcRect/>
          <a:stretch/>
        </p:blipFill>
        <p:spPr>
          <a:xfrm>
            <a:off x="832380" y="6344068"/>
            <a:ext cx="1980003" cy="396000"/>
          </a:xfrm>
          <a:prstGeom prst="rect">
            <a:avLst/>
          </a:prstGeom>
        </p:spPr>
      </p:pic>
      <p:sp>
        <p:nvSpPr>
          <p:cNvPr id="19" name="Picture Placeholder 2">
            <a:extLst>
              <a:ext uri="{FF2B5EF4-FFF2-40B4-BE49-F238E27FC236}">
                <a16:creationId xmlns:a16="http://schemas.microsoft.com/office/drawing/2014/main" id="{8EEDEC57-8BAB-464E-98E9-2B3062F5FB91}"/>
              </a:ext>
            </a:extLst>
          </p:cNvPr>
          <p:cNvSpPr>
            <a:spLocks noGrp="1"/>
          </p:cNvSpPr>
          <p:nvPr>
            <p:ph type="pic" idx="13" hasCustomPrompt="1"/>
          </p:nvPr>
        </p:nvSpPr>
        <p:spPr>
          <a:xfrm>
            <a:off x="3131545"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20" name="Picture Placeholder 2">
            <a:extLst>
              <a:ext uri="{FF2B5EF4-FFF2-40B4-BE49-F238E27FC236}">
                <a16:creationId xmlns:a16="http://schemas.microsoft.com/office/drawing/2014/main" id="{962FBA03-0D1A-F548-9268-CB1E02A38A80}"/>
              </a:ext>
            </a:extLst>
          </p:cNvPr>
          <p:cNvSpPr>
            <a:spLocks noGrp="1"/>
          </p:cNvSpPr>
          <p:nvPr>
            <p:ph type="pic" idx="14" hasCustomPrompt="1"/>
          </p:nvPr>
        </p:nvSpPr>
        <p:spPr>
          <a:xfrm>
            <a:off x="5128513"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Tree>
    <p:extLst>
      <p:ext uri="{BB962C8B-B14F-4D97-AF65-F5344CB8AC3E}">
        <p14:creationId xmlns:p14="http://schemas.microsoft.com/office/powerpoint/2010/main" val="2633113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19882E1-33D1-DF48-B639-138F61C68BA0}"/>
              </a:ext>
            </a:extLst>
          </p:cNvPr>
          <p:cNvPicPr>
            <a:picLocks noChangeAspect="1"/>
          </p:cNvPicPr>
          <p:nvPr userDrawn="1"/>
        </p:nvPicPr>
        <p:blipFill>
          <a:blip r:embed="rId2">
            <a:alphaModFix amt="20000"/>
          </a:blip>
          <a:srcRect/>
          <a:stretch/>
        </p:blipFill>
        <p:spPr>
          <a:xfrm>
            <a:off x="8457187" y="2880622"/>
            <a:ext cx="4925678" cy="5359137"/>
          </a:xfrm>
          <a:prstGeom prst="rect">
            <a:avLst/>
          </a:prstGeom>
        </p:spPr>
      </p:pic>
      <p:sp>
        <p:nvSpPr>
          <p:cNvPr id="6" name="Footer Placeholder 5">
            <a:extLst>
              <a:ext uri="{FF2B5EF4-FFF2-40B4-BE49-F238E27FC236}">
                <a16:creationId xmlns:a16="http://schemas.microsoft.com/office/drawing/2014/main" id="{5CF21D74-F0BC-D24A-A4A9-5511A54B722C}"/>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2" name="Title 1">
            <a:extLst>
              <a:ext uri="{FF2B5EF4-FFF2-40B4-BE49-F238E27FC236}">
                <a16:creationId xmlns:a16="http://schemas.microsoft.com/office/drawing/2014/main" id="{9F2255EF-85B8-B34B-B289-7960C64DE52F}"/>
              </a:ext>
            </a:extLst>
          </p:cNvPr>
          <p:cNvSpPr>
            <a:spLocks noGrp="1"/>
          </p:cNvSpPr>
          <p:nvPr>
            <p:ph type="title" hasCustomPrompt="1"/>
          </p:nvPr>
        </p:nvSpPr>
        <p:spPr>
          <a:xfrm>
            <a:off x="839788" y="365125"/>
            <a:ext cx="3932237" cy="1692275"/>
          </a:xfrm>
        </p:spPr>
        <p:txBody>
          <a:bodyPr lIns="0" tIns="46800" rIns="0" anchor="t"/>
          <a:lstStyle>
            <a:lvl1pPr>
              <a:defRPr sz="32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C5788733-65F1-3E4B-96AA-E50005C0D0BB}"/>
              </a:ext>
            </a:extLst>
          </p:cNvPr>
          <p:cNvSpPr>
            <a:spLocks noGrp="1"/>
          </p:cNvSpPr>
          <p:nvPr>
            <p:ph idx="1"/>
          </p:nvPr>
        </p:nvSpPr>
        <p:spPr>
          <a:xfrm>
            <a:off x="5183188" y="1681163"/>
            <a:ext cx="6172200" cy="4179886"/>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4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406D16B-1F0E-8A4C-BCE1-5B874AA37FA6}"/>
              </a:ext>
            </a:extLst>
          </p:cNvPr>
          <p:cNvSpPr>
            <a:spLocks noGrp="1"/>
          </p:cNvSpPr>
          <p:nvPr>
            <p:ph type="body" sz="half" idx="2"/>
          </p:nvPr>
        </p:nvSpPr>
        <p:spPr>
          <a:xfrm>
            <a:off x="839788" y="2117106"/>
            <a:ext cx="3932237" cy="3751881"/>
          </a:xfrm>
        </p:spPr>
        <p:txBody>
          <a:bodyPr lIns="0" tIns="46800" rIns="0" anchor="t"/>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A787E175-7791-8640-B1AA-9281B8874A11}"/>
              </a:ext>
            </a:extLst>
          </p:cNvPr>
          <p:cNvSpPr/>
          <p:nvPr userDrawn="1"/>
        </p:nvSpPr>
        <p:spPr>
          <a:xfrm flipH="1">
            <a:off x="5183188" y="365125"/>
            <a:ext cx="7008812" cy="856800"/>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4C836E-48F5-0743-A98D-2980F9B9F15F}"/>
              </a:ext>
            </a:extLst>
          </p:cNvPr>
          <p:cNvSpPr/>
          <p:nvPr userDrawn="1"/>
        </p:nvSpPr>
        <p:spPr>
          <a:xfrm>
            <a:off x="10771632" y="6186107"/>
            <a:ext cx="582168" cy="681037"/>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4C681BC1-2AE0-7748-9DE3-C75C953CEE09}"/>
              </a:ext>
            </a:extLst>
          </p:cNvPr>
          <p:cNvCxnSpPr/>
          <p:nvPr userDrawn="1"/>
        </p:nvCxnSpPr>
        <p:spPr>
          <a:xfrm>
            <a:off x="829944" y="6207011"/>
            <a:ext cx="7344000" cy="0"/>
          </a:xfrm>
          <a:prstGeom prst="line">
            <a:avLst/>
          </a:prstGeom>
          <a:ln w="31750">
            <a:solidFill>
              <a:srgbClr val="8E1906"/>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1F760033-5989-D843-A5D6-93919727C6A2}"/>
              </a:ext>
            </a:extLst>
          </p:cNvPr>
          <p:cNvSpPr>
            <a:spLocks noGrp="1"/>
          </p:cNvSpPr>
          <p:nvPr>
            <p:ph type="sldNum" sz="quarter" idx="12"/>
          </p:nvPr>
        </p:nvSpPr>
        <p:spPr>
          <a:xfrm>
            <a:off x="10771632" y="6186108"/>
            <a:ext cx="582168" cy="684072"/>
          </a:xfrm>
        </p:spPr>
        <p:txBody>
          <a:bodyPr/>
          <a:lstStyle>
            <a:lvl1pPr algn="ctr">
              <a:defRPr>
                <a:solidFill>
                  <a:schemeClr val="bg1"/>
                </a:solidFill>
              </a:defRPr>
            </a:lvl1pPr>
          </a:lstStyle>
          <a:p>
            <a:fld id="{71EE636D-1520-7F47-8CB2-6FA4CDA827E0}" type="slidenum">
              <a:rPr lang="en-US" smtClean="0"/>
              <a:pPr/>
              <a:t>‹#›</a:t>
            </a:fld>
            <a:endParaRPr lang="en-US" dirty="0"/>
          </a:p>
        </p:txBody>
      </p:sp>
      <p:pic>
        <p:nvPicPr>
          <p:cNvPr id="24" name="Picture 23">
            <a:extLst>
              <a:ext uri="{FF2B5EF4-FFF2-40B4-BE49-F238E27FC236}">
                <a16:creationId xmlns:a16="http://schemas.microsoft.com/office/drawing/2014/main" id="{89FC3D05-4A86-B34D-BD68-936E9C860CE8}"/>
              </a:ext>
            </a:extLst>
          </p:cNvPr>
          <p:cNvPicPr>
            <a:picLocks noChangeAspect="1"/>
          </p:cNvPicPr>
          <p:nvPr userDrawn="1"/>
        </p:nvPicPr>
        <p:blipFill>
          <a:blip r:embed="rId3"/>
          <a:srcRect/>
          <a:stretch/>
        </p:blipFill>
        <p:spPr>
          <a:xfrm>
            <a:off x="832380" y="6344068"/>
            <a:ext cx="1980003" cy="396000"/>
          </a:xfrm>
          <a:prstGeom prst="rect">
            <a:avLst/>
          </a:prstGeom>
        </p:spPr>
      </p:pic>
      <p:sp>
        <p:nvSpPr>
          <p:cNvPr id="25" name="Picture Placeholder 2">
            <a:extLst>
              <a:ext uri="{FF2B5EF4-FFF2-40B4-BE49-F238E27FC236}">
                <a16:creationId xmlns:a16="http://schemas.microsoft.com/office/drawing/2014/main" id="{5FE593FD-4375-534C-8247-1F1A8D59481B}"/>
              </a:ext>
            </a:extLst>
          </p:cNvPr>
          <p:cNvSpPr>
            <a:spLocks noGrp="1"/>
          </p:cNvSpPr>
          <p:nvPr>
            <p:ph type="pic" idx="13" hasCustomPrompt="1"/>
          </p:nvPr>
        </p:nvSpPr>
        <p:spPr>
          <a:xfrm>
            <a:off x="3131545"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26" name="Picture Placeholder 2">
            <a:extLst>
              <a:ext uri="{FF2B5EF4-FFF2-40B4-BE49-F238E27FC236}">
                <a16:creationId xmlns:a16="http://schemas.microsoft.com/office/drawing/2014/main" id="{CD8FB347-9840-594B-9AE2-A8248B629119}"/>
              </a:ext>
            </a:extLst>
          </p:cNvPr>
          <p:cNvSpPr>
            <a:spLocks noGrp="1"/>
          </p:cNvSpPr>
          <p:nvPr>
            <p:ph type="pic" idx="14" hasCustomPrompt="1"/>
          </p:nvPr>
        </p:nvSpPr>
        <p:spPr>
          <a:xfrm>
            <a:off x="5128513"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Tree>
    <p:extLst>
      <p:ext uri="{BB962C8B-B14F-4D97-AF65-F5344CB8AC3E}">
        <p14:creationId xmlns:p14="http://schemas.microsoft.com/office/powerpoint/2010/main" val="3827626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mp; Image with Caption 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19882E1-33D1-DF48-B639-138F61C68BA0}"/>
              </a:ext>
            </a:extLst>
          </p:cNvPr>
          <p:cNvPicPr>
            <a:picLocks noChangeAspect="1"/>
          </p:cNvPicPr>
          <p:nvPr userDrawn="1"/>
        </p:nvPicPr>
        <p:blipFill>
          <a:blip r:embed="rId2">
            <a:alphaModFix amt="20000"/>
          </a:blip>
          <a:srcRect/>
          <a:stretch/>
        </p:blipFill>
        <p:spPr>
          <a:xfrm>
            <a:off x="8457187" y="2880622"/>
            <a:ext cx="4925678" cy="5359137"/>
          </a:xfrm>
          <a:prstGeom prst="rect">
            <a:avLst/>
          </a:prstGeom>
        </p:spPr>
      </p:pic>
      <p:sp>
        <p:nvSpPr>
          <p:cNvPr id="6" name="Footer Placeholder 5">
            <a:extLst>
              <a:ext uri="{FF2B5EF4-FFF2-40B4-BE49-F238E27FC236}">
                <a16:creationId xmlns:a16="http://schemas.microsoft.com/office/drawing/2014/main" id="{5CF21D74-F0BC-D24A-A4A9-5511A54B722C}"/>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2" name="Title 1">
            <a:extLst>
              <a:ext uri="{FF2B5EF4-FFF2-40B4-BE49-F238E27FC236}">
                <a16:creationId xmlns:a16="http://schemas.microsoft.com/office/drawing/2014/main" id="{9F2255EF-85B8-B34B-B289-7960C64DE52F}"/>
              </a:ext>
            </a:extLst>
          </p:cNvPr>
          <p:cNvSpPr>
            <a:spLocks noGrp="1"/>
          </p:cNvSpPr>
          <p:nvPr>
            <p:ph type="title" hasCustomPrompt="1"/>
          </p:nvPr>
        </p:nvSpPr>
        <p:spPr>
          <a:xfrm>
            <a:off x="839788" y="365125"/>
            <a:ext cx="3932237" cy="1692275"/>
          </a:xfrm>
        </p:spPr>
        <p:txBody>
          <a:bodyPr lIns="0" tIns="46800" rIns="0" anchor="t"/>
          <a:lstStyle>
            <a:lvl1pPr>
              <a:defRPr sz="32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C5788733-65F1-3E4B-96AA-E50005C0D0BB}"/>
              </a:ext>
            </a:extLst>
          </p:cNvPr>
          <p:cNvSpPr>
            <a:spLocks noGrp="1"/>
          </p:cNvSpPr>
          <p:nvPr>
            <p:ph idx="1"/>
          </p:nvPr>
        </p:nvSpPr>
        <p:spPr>
          <a:xfrm>
            <a:off x="5183188" y="1681163"/>
            <a:ext cx="6172200" cy="4179886"/>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4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A787E175-7791-8640-B1AA-9281B8874A11}"/>
              </a:ext>
            </a:extLst>
          </p:cNvPr>
          <p:cNvSpPr/>
          <p:nvPr userDrawn="1"/>
        </p:nvSpPr>
        <p:spPr>
          <a:xfrm flipH="1">
            <a:off x="5183188" y="365125"/>
            <a:ext cx="7008812" cy="856800"/>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4C836E-48F5-0743-A98D-2980F9B9F15F}"/>
              </a:ext>
            </a:extLst>
          </p:cNvPr>
          <p:cNvSpPr/>
          <p:nvPr userDrawn="1"/>
        </p:nvSpPr>
        <p:spPr>
          <a:xfrm>
            <a:off x="10771632" y="6186107"/>
            <a:ext cx="582168" cy="681037"/>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4C681BC1-2AE0-7748-9DE3-C75C953CEE09}"/>
              </a:ext>
            </a:extLst>
          </p:cNvPr>
          <p:cNvCxnSpPr/>
          <p:nvPr userDrawn="1"/>
        </p:nvCxnSpPr>
        <p:spPr>
          <a:xfrm>
            <a:off x="829944" y="6207011"/>
            <a:ext cx="7344000" cy="0"/>
          </a:xfrm>
          <a:prstGeom prst="line">
            <a:avLst/>
          </a:prstGeom>
          <a:ln w="31750">
            <a:solidFill>
              <a:srgbClr val="8E1906"/>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1F760033-5989-D843-A5D6-93919727C6A2}"/>
              </a:ext>
            </a:extLst>
          </p:cNvPr>
          <p:cNvSpPr>
            <a:spLocks noGrp="1"/>
          </p:cNvSpPr>
          <p:nvPr>
            <p:ph type="sldNum" sz="quarter" idx="12"/>
          </p:nvPr>
        </p:nvSpPr>
        <p:spPr>
          <a:xfrm>
            <a:off x="10771632" y="6186108"/>
            <a:ext cx="582168" cy="684072"/>
          </a:xfrm>
        </p:spPr>
        <p:txBody>
          <a:bodyPr/>
          <a:lstStyle>
            <a:lvl1pPr algn="ctr">
              <a:defRPr>
                <a:solidFill>
                  <a:schemeClr val="bg1"/>
                </a:solidFill>
              </a:defRPr>
            </a:lvl1pPr>
          </a:lstStyle>
          <a:p>
            <a:fld id="{71EE636D-1520-7F47-8CB2-6FA4CDA827E0}" type="slidenum">
              <a:rPr lang="en-US" smtClean="0"/>
              <a:pPr/>
              <a:t>‹#›</a:t>
            </a:fld>
            <a:endParaRPr lang="en-US" dirty="0"/>
          </a:p>
        </p:txBody>
      </p:sp>
      <p:sp>
        <p:nvSpPr>
          <p:cNvPr id="14" name="Picture Placeholder 2">
            <a:extLst>
              <a:ext uri="{FF2B5EF4-FFF2-40B4-BE49-F238E27FC236}">
                <a16:creationId xmlns:a16="http://schemas.microsoft.com/office/drawing/2014/main" id="{B2113149-E6AA-F441-9B94-EAD74A91B90C}"/>
              </a:ext>
            </a:extLst>
          </p:cNvPr>
          <p:cNvSpPr>
            <a:spLocks noGrp="1"/>
          </p:cNvSpPr>
          <p:nvPr>
            <p:ph type="pic" idx="15"/>
          </p:nvPr>
        </p:nvSpPr>
        <p:spPr>
          <a:xfrm>
            <a:off x="836612" y="2117106"/>
            <a:ext cx="3935413" cy="3743941"/>
          </a:xfrm>
        </p:spPr>
        <p:txBody>
          <a:bodyPr anchor="ctr"/>
          <a:lstStyle>
            <a:lvl1pPr marL="0" indent="0" algn="ctr">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25" name="Picture 24">
            <a:extLst>
              <a:ext uri="{FF2B5EF4-FFF2-40B4-BE49-F238E27FC236}">
                <a16:creationId xmlns:a16="http://schemas.microsoft.com/office/drawing/2014/main" id="{6936D82A-5E0D-2347-9F97-C8D32415C522}"/>
              </a:ext>
            </a:extLst>
          </p:cNvPr>
          <p:cNvPicPr>
            <a:picLocks noChangeAspect="1"/>
          </p:cNvPicPr>
          <p:nvPr userDrawn="1"/>
        </p:nvPicPr>
        <p:blipFill>
          <a:blip r:embed="rId3"/>
          <a:srcRect/>
          <a:stretch/>
        </p:blipFill>
        <p:spPr>
          <a:xfrm>
            <a:off x="832380" y="6344068"/>
            <a:ext cx="1980003" cy="396000"/>
          </a:xfrm>
          <a:prstGeom prst="rect">
            <a:avLst/>
          </a:prstGeom>
        </p:spPr>
      </p:pic>
      <p:sp>
        <p:nvSpPr>
          <p:cNvPr id="26" name="Picture Placeholder 2">
            <a:extLst>
              <a:ext uri="{FF2B5EF4-FFF2-40B4-BE49-F238E27FC236}">
                <a16:creationId xmlns:a16="http://schemas.microsoft.com/office/drawing/2014/main" id="{2F619853-1A4A-7547-9C76-AD17C14636CE}"/>
              </a:ext>
            </a:extLst>
          </p:cNvPr>
          <p:cNvSpPr>
            <a:spLocks noGrp="1"/>
          </p:cNvSpPr>
          <p:nvPr>
            <p:ph type="pic" idx="13" hasCustomPrompt="1"/>
          </p:nvPr>
        </p:nvSpPr>
        <p:spPr>
          <a:xfrm>
            <a:off x="3131545"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27" name="Picture Placeholder 2">
            <a:extLst>
              <a:ext uri="{FF2B5EF4-FFF2-40B4-BE49-F238E27FC236}">
                <a16:creationId xmlns:a16="http://schemas.microsoft.com/office/drawing/2014/main" id="{F93407CF-020A-4F48-8FA2-C0B8F32EE68D}"/>
              </a:ext>
            </a:extLst>
          </p:cNvPr>
          <p:cNvSpPr>
            <a:spLocks noGrp="1"/>
          </p:cNvSpPr>
          <p:nvPr>
            <p:ph type="pic" idx="14" hasCustomPrompt="1"/>
          </p:nvPr>
        </p:nvSpPr>
        <p:spPr>
          <a:xfrm>
            <a:off x="5128513"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Tree>
    <p:extLst>
      <p:ext uri="{BB962C8B-B14F-4D97-AF65-F5344CB8AC3E}">
        <p14:creationId xmlns:p14="http://schemas.microsoft.com/office/powerpoint/2010/main" val="2221794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mp; Image with Caption 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19882E1-33D1-DF48-B639-138F61C68BA0}"/>
              </a:ext>
            </a:extLst>
          </p:cNvPr>
          <p:cNvPicPr>
            <a:picLocks noChangeAspect="1"/>
          </p:cNvPicPr>
          <p:nvPr userDrawn="1"/>
        </p:nvPicPr>
        <p:blipFill>
          <a:blip r:embed="rId2">
            <a:alphaModFix amt="20000"/>
          </a:blip>
          <a:srcRect/>
          <a:stretch/>
        </p:blipFill>
        <p:spPr>
          <a:xfrm>
            <a:off x="8457187" y="2880622"/>
            <a:ext cx="4925678" cy="5359137"/>
          </a:xfrm>
          <a:prstGeom prst="rect">
            <a:avLst/>
          </a:prstGeom>
        </p:spPr>
      </p:pic>
      <p:sp>
        <p:nvSpPr>
          <p:cNvPr id="6" name="Footer Placeholder 5">
            <a:extLst>
              <a:ext uri="{FF2B5EF4-FFF2-40B4-BE49-F238E27FC236}">
                <a16:creationId xmlns:a16="http://schemas.microsoft.com/office/drawing/2014/main" id="{5CF21D74-F0BC-D24A-A4A9-5511A54B722C}"/>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3" name="Content Placeholder 2">
            <a:extLst>
              <a:ext uri="{FF2B5EF4-FFF2-40B4-BE49-F238E27FC236}">
                <a16:creationId xmlns:a16="http://schemas.microsoft.com/office/drawing/2014/main" id="{C5788733-65F1-3E4B-96AA-E50005C0D0BB}"/>
              </a:ext>
            </a:extLst>
          </p:cNvPr>
          <p:cNvSpPr>
            <a:spLocks noGrp="1"/>
          </p:cNvSpPr>
          <p:nvPr>
            <p:ph idx="1"/>
          </p:nvPr>
        </p:nvSpPr>
        <p:spPr>
          <a:xfrm>
            <a:off x="5183188" y="1681163"/>
            <a:ext cx="6172200" cy="4179886"/>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4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B74C836E-48F5-0743-A98D-2980F9B9F15F}"/>
              </a:ext>
            </a:extLst>
          </p:cNvPr>
          <p:cNvSpPr/>
          <p:nvPr userDrawn="1"/>
        </p:nvSpPr>
        <p:spPr>
          <a:xfrm>
            <a:off x="10771632" y="6186107"/>
            <a:ext cx="582168" cy="681037"/>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4C681BC1-2AE0-7748-9DE3-C75C953CEE09}"/>
              </a:ext>
            </a:extLst>
          </p:cNvPr>
          <p:cNvCxnSpPr/>
          <p:nvPr userDrawn="1"/>
        </p:nvCxnSpPr>
        <p:spPr>
          <a:xfrm>
            <a:off x="829944" y="6207011"/>
            <a:ext cx="7344000" cy="0"/>
          </a:xfrm>
          <a:prstGeom prst="line">
            <a:avLst/>
          </a:prstGeom>
          <a:ln w="31750">
            <a:solidFill>
              <a:srgbClr val="8E1906"/>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1F760033-5989-D843-A5D6-93919727C6A2}"/>
              </a:ext>
            </a:extLst>
          </p:cNvPr>
          <p:cNvSpPr>
            <a:spLocks noGrp="1"/>
          </p:cNvSpPr>
          <p:nvPr>
            <p:ph type="sldNum" sz="quarter" idx="12"/>
          </p:nvPr>
        </p:nvSpPr>
        <p:spPr>
          <a:xfrm>
            <a:off x="10771632" y="6186108"/>
            <a:ext cx="582168" cy="684072"/>
          </a:xfrm>
        </p:spPr>
        <p:txBody>
          <a:bodyPr/>
          <a:lstStyle>
            <a:lvl1pPr algn="ctr">
              <a:defRPr>
                <a:solidFill>
                  <a:schemeClr val="bg1"/>
                </a:solidFill>
              </a:defRPr>
            </a:lvl1pPr>
          </a:lstStyle>
          <a:p>
            <a:fld id="{71EE636D-1520-7F47-8CB2-6FA4CDA827E0}" type="slidenum">
              <a:rPr lang="en-US" smtClean="0"/>
              <a:pPr/>
              <a:t>‹#›</a:t>
            </a:fld>
            <a:endParaRPr lang="en-US" dirty="0"/>
          </a:p>
        </p:txBody>
      </p:sp>
      <p:sp>
        <p:nvSpPr>
          <p:cNvPr id="14" name="Picture Placeholder 2">
            <a:extLst>
              <a:ext uri="{FF2B5EF4-FFF2-40B4-BE49-F238E27FC236}">
                <a16:creationId xmlns:a16="http://schemas.microsoft.com/office/drawing/2014/main" id="{B2113149-E6AA-F441-9B94-EAD74A91B90C}"/>
              </a:ext>
            </a:extLst>
          </p:cNvPr>
          <p:cNvSpPr>
            <a:spLocks noGrp="1"/>
          </p:cNvSpPr>
          <p:nvPr>
            <p:ph type="pic" idx="15"/>
          </p:nvPr>
        </p:nvSpPr>
        <p:spPr>
          <a:xfrm>
            <a:off x="0" y="0"/>
            <a:ext cx="4772025" cy="5861047"/>
          </a:xfrm>
        </p:spPr>
        <p:txBody>
          <a:bodyPr anchor="ctr"/>
          <a:lstStyle>
            <a:lvl1pPr marL="0" indent="0" algn="ctr">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25" name="Picture 24">
            <a:extLst>
              <a:ext uri="{FF2B5EF4-FFF2-40B4-BE49-F238E27FC236}">
                <a16:creationId xmlns:a16="http://schemas.microsoft.com/office/drawing/2014/main" id="{6936D82A-5E0D-2347-9F97-C8D32415C522}"/>
              </a:ext>
            </a:extLst>
          </p:cNvPr>
          <p:cNvPicPr>
            <a:picLocks noChangeAspect="1"/>
          </p:cNvPicPr>
          <p:nvPr userDrawn="1"/>
        </p:nvPicPr>
        <p:blipFill>
          <a:blip r:embed="rId3"/>
          <a:srcRect/>
          <a:stretch/>
        </p:blipFill>
        <p:spPr>
          <a:xfrm>
            <a:off x="832380" y="6344068"/>
            <a:ext cx="1980003" cy="396000"/>
          </a:xfrm>
          <a:prstGeom prst="rect">
            <a:avLst/>
          </a:prstGeom>
        </p:spPr>
      </p:pic>
      <p:sp>
        <p:nvSpPr>
          <p:cNvPr id="26" name="Picture Placeholder 2">
            <a:extLst>
              <a:ext uri="{FF2B5EF4-FFF2-40B4-BE49-F238E27FC236}">
                <a16:creationId xmlns:a16="http://schemas.microsoft.com/office/drawing/2014/main" id="{2F619853-1A4A-7547-9C76-AD17C14636CE}"/>
              </a:ext>
            </a:extLst>
          </p:cNvPr>
          <p:cNvSpPr>
            <a:spLocks noGrp="1"/>
          </p:cNvSpPr>
          <p:nvPr>
            <p:ph type="pic" idx="13" hasCustomPrompt="1"/>
          </p:nvPr>
        </p:nvSpPr>
        <p:spPr>
          <a:xfrm>
            <a:off x="3131545"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27" name="Picture Placeholder 2">
            <a:extLst>
              <a:ext uri="{FF2B5EF4-FFF2-40B4-BE49-F238E27FC236}">
                <a16:creationId xmlns:a16="http://schemas.microsoft.com/office/drawing/2014/main" id="{F93407CF-020A-4F48-8FA2-C0B8F32EE68D}"/>
              </a:ext>
            </a:extLst>
          </p:cNvPr>
          <p:cNvSpPr>
            <a:spLocks noGrp="1"/>
          </p:cNvSpPr>
          <p:nvPr>
            <p:ph type="pic" idx="14" hasCustomPrompt="1"/>
          </p:nvPr>
        </p:nvSpPr>
        <p:spPr>
          <a:xfrm>
            <a:off x="5128513"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
        <p:nvSpPr>
          <p:cNvPr id="16" name="Rectangle 15">
            <a:extLst>
              <a:ext uri="{FF2B5EF4-FFF2-40B4-BE49-F238E27FC236}">
                <a16:creationId xmlns:a16="http://schemas.microsoft.com/office/drawing/2014/main" id="{33002905-6FCD-5449-AE50-E7C0D20E0DDE}"/>
              </a:ext>
            </a:extLst>
          </p:cNvPr>
          <p:cNvSpPr/>
          <p:nvPr userDrawn="1"/>
        </p:nvSpPr>
        <p:spPr>
          <a:xfrm flipH="1">
            <a:off x="3933825" y="365125"/>
            <a:ext cx="8258175" cy="856800"/>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188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D454C90-D2B3-A54E-ABB4-0F2346C2DE92}"/>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a:p>
        </p:txBody>
      </p:sp>
      <p:sp>
        <p:nvSpPr>
          <p:cNvPr id="2" name="Title 1">
            <a:extLst>
              <a:ext uri="{FF2B5EF4-FFF2-40B4-BE49-F238E27FC236}">
                <a16:creationId xmlns:a16="http://schemas.microsoft.com/office/drawing/2014/main" id="{2E3944FB-C465-5A48-AFA9-16A9C4907AA7}"/>
              </a:ext>
            </a:extLst>
          </p:cNvPr>
          <p:cNvSpPr>
            <a:spLocks noGrp="1"/>
          </p:cNvSpPr>
          <p:nvPr>
            <p:ph type="title" hasCustomPrompt="1"/>
          </p:nvPr>
        </p:nvSpPr>
        <p:spPr>
          <a:xfrm>
            <a:off x="839788" y="365125"/>
            <a:ext cx="3932237" cy="1692275"/>
          </a:xfrm>
        </p:spPr>
        <p:txBody>
          <a:bodyPr lIns="0" tIns="46800" rIns="0" anchor="t"/>
          <a:lstStyle>
            <a:lvl1pPr>
              <a:defRPr sz="3200">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070D3899-619B-E845-A016-A7AE6950C182}"/>
              </a:ext>
            </a:extLst>
          </p:cNvPr>
          <p:cNvSpPr>
            <a:spLocks noGrp="1"/>
          </p:cNvSpPr>
          <p:nvPr>
            <p:ph type="pic" idx="1"/>
          </p:nvPr>
        </p:nvSpPr>
        <p:spPr>
          <a:xfrm>
            <a:off x="5183188" y="0"/>
            <a:ext cx="7008812" cy="5861050"/>
          </a:xfrm>
        </p:spPr>
        <p:txBody>
          <a:bodyPr anchor="ctr"/>
          <a:lstStyle>
            <a:lvl1pPr marL="0" indent="0" algn="ctr">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6966BBB-608A-E64B-9A86-9B6086D97E90}"/>
              </a:ext>
            </a:extLst>
          </p:cNvPr>
          <p:cNvSpPr>
            <a:spLocks noGrp="1"/>
          </p:cNvSpPr>
          <p:nvPr>
            <p:ph type="body" sz="half" idx="2"/>
          </p:nvPr>
        </p:nvSpPr>
        <p:spPr>
          <a:xfrm>
            <a:off x="839788" y="2117106"/>
            <a:ext cx="3932237" cy="3751881"/>
          </a:xfrm>
        </p:spPr>
        <p:txBody>
          <a:bodyPr lIns="0" tIns="46800" rIns="0"/>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Rectangle 15">
            <a:extLst>
              <a:ext uri="{FF2B5EF4-FFF2-40B4-BE49-F238E27FC236}">
                <a16:creationId xmlns:a16="http://schemas.microsoft.com/office/drawing/2014/main" id="{450C9ACF-C8F1-BE40-8AEE-CDD222D2E35D}"/>
              </a:ext>
            </a:extLst>
          </p:cNvPr>
          <p:cNvSpPr/>
          <p:nvPr userDrawn="1"/>
        </p:nvSpPr>
        <p:spPr>
          <a:xfrm>
            <a:off x="10771632" y="6186107"/>
            <a:ext cx="582168" cy="681037"/>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88FE7D9-C5D4-0C4F-A2CC-1F0ECFD66300}"/>
              </a:ext>
            </a:extLst>
          </p:cNvPr>
          <p:cNvCxnSpPr/>
          <p:nvPr userDrawn="1"/>
        </p:nvCxnSpPr>
        <p:spPr>
          <a:xfrm>
            <a:off x="829944" y="6207011"/>
            <a:ext cx="7344000" cy="0"/>
          </a:xfrm>
          <a:prstGeom prst="line">
            <a:avLst/>
          </a:prstGeom>
          <a:ln w="31750">
            <a:solidFill>
              <a:srgbClr val="8E1906"/>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F0C049D1-BAB1-A849-AB3F-F0ECA7FC186A}"/>
              </a:ext>
            </a:extLst>
          </p:cNvPr>
          <p:cNvSpPr>
            <a:spLocks noGrp="1"/>
          </p:cNvSpPr>
          <p:nvPr>
            <p:ph type="sldNum" sz="quarter" idx="12"/>
          </p:nvPr>
        </p:nvSpPr>
        <p:spPr>
          <a:xfrm>
            <a:off x="10771632" y="6186108"/>
            <a:ext cx="582168" cy="684072"/>
          </a:xfrm>
        </p:spPr>
        <p:txBody>
          <a:bodyPr/>
          <a:lstStyle>
            <a:lvl1pPr algn="ctr">
              <a:defRPr>
                <a:solidFill>
                  <a:schemeClr val="bg1"/>
                </a:solidFill>
              </a:defRPr>
            </a:lvl1pPr>
          </a:lstStyle>
          <a:p>
            <a:fld id="{71EE636D-1520-7F47-8CB2-6FA4CDA827E0}" type="slidenum">
              <a:rPr lang="en-US" smtClean="0"/>
              <a:pPr/>
              <a:t>‹#›</a:t>
            </a:fld>
            <a:endParaRPr lang="en-US" dirty="0"/>
          </a:p>
        </p:txBody>
      </p:sp>
      <p:sp>
        <p:nvSpPr>
          <p:cNvPr id="9" name="Rectangle 8">
            <a:extLst>
              <a:ext uri="{FF2B5EF4-FFF2-40B4-BE49-F238E27FC236}">
                <a16:creationId xmlns:a16="http://schemas.microsoft.com/office/drawing/2014/main" id="{5B2C65DB-8948-9142-9887-CF1A5A24B1AA}"/>
              </a:ext>
            </a:extLst>
          </p:cNvPr>
          <p:cNvSpPr/>
          <p:nvPr userDrawn="1"/>
        </p:nvSpPr>
        <p:spPr>
          <a:xfrm flipH="1">
            <a:off x="4772025" y="365125"/>
            <a:ext cx="7419975" cy="856800"/>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0D7325C-07BA-B246-AD18-D8FDD191D28F}"/>
              </a:ext>
            </a:extLst>
          </p:cNvPr>
          <p:cNvPicPr>
            <a:picLocks noChangeAspect="1"/>
          </p:cNvPicPr>
          <p:nvPr userDrawn="1"/>
        </p:nvPicPr>
        <p:blipFill>
          <a:blip r:embed="rId2"/>
          <a:srcRect/>
          <a:stretch/>
        </p:blipFill>
        <p:spPr>
          <a:xfrm>
            <a:off x="832380" y="6344068"/>
            <a:ext cx="1980003" cy="396000"/>
          </a:xfrm>
          <a:prstGeom prst="rect">
            <a:avLst/>
          </a:prstGeom>
        </p:spPr>
      </p:pic>
      <p:sp>
        <p:nvSpPr>
          <p:cNvPr id="14" name="Picture Placeholder 2">
            <a:extLst>
              <a:ext uri="{FF2B5EF4-FFF2-40B4-BE49-F238E27FC236}">
                <a16:creationId xmlns:a16="http://schemas.microsoft.com/office/drawing/2014/main" id="{10A6BD03-D3BF-8F46-B182-3C566017E378}"/>
              </a:ext>
            </a:extLst>
          </p:cNvPr>
          <p:cNvSpPr>
            <a:spLocks noGrp="1"/>
          </p:cNvSpPr>
          <p:nvPr>
            <p:ph type="pic" idx="13" hasCustomPrompt="1"/>
          </p:nvPr>
        </p:nvSpPr>
        <p:spPr>
          <a:xfrm>
            <a:off x="3131545"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15" name="Picture Placeholder 2">
            <a:extLst>
              <a:ext uri="{FF2B5EF4-FFF2-40B4-BE49-F238E27FC236}">
                <a16:creationId xmlns:a16="http://schemas.microsoft.com/office/drawing/2014/main" id="{8D76A30A-3FE2-CB45-B604-7ABB8E02CDF7}"/>
              </a:ext>
            </a:extLst>
          </p:cNvPr>
          <p:cNvSpPr>
            <a:spLocks noGrp="1"/>
          </p:cNvSpPr>
          <p:nvPr>
            <p:ph type="pic" idx="14" hasCustomPrompt="1"/>
          </p:nvPr>
        </p:nvSpPr>
        <p:spPr>
          <a:xfrm>
            <a:off x="5128513"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Tree>
    <p:extLst>
      <p:ext uri="{BB962C8B-B14F-4D97-AF65-F5344CB8AC3E}">
        <p14:creationId xmlns:p14="http://schemas.microsoft.com/office/powerpoint/2010/main" val="3198538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4070458-4841-BE43-A3D7-D908D4102D39}"/>
              </a:ext>
            </a:extLst>
          </p:cNvPr>
          <p:cNvSpPr>
            <a:spLocks noGrp="1"/>
          </p:cNvSpPr>
          <p:nvPr>
            <p:ph type="ftr" sz="quarter" idx="11"/>
          </p:nvPr>
        </p:nvSpPr>
        <p:spPr>
          <a:xfrm>
            <a:off x="838200" y="6356350"/>
            <a:ext cx="7315200" cy="365125"/>
          </a:xfrm>
          <a:prstGeom prst="rect">
            <a:avLst/>
          </a:prstGeom>
        </p:spPr>
        <p:txBody>
          <a:bodyPr/>
          <a:lstStyle>
            <a:lvl1pPr algn="l">
              <a:defRPr>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397B727-2905-4140-AC8C-81AECAFE989E}"/>
              </a:ext>
            </a:extLst>
          </p:cNvPr>
          <p:cNvSpPr>
            <a:spLocks noGrp="1"/>
          </p:cNvSpPr>
          <p:nvPr>
            <p:ph type="sldNum" sz="quarter" idx="12"/>
          </p:nvPr>
        </p:nvSpPr>
        <p:spPr/>
        <p:txBody>
          <a:bodyPr/>
          <a:lstStyle/>
          <a:p>
            <a:fld id="{71EE636D-1520-7F47-8CB2-6FA4CDA827E0}" type="slidenum">
              <a:rPr lang="en-US" smtClean="0"/>
              <a:t>‹#›</a:t>
            </a:fld>
            <a:endParaRPr lang="en-US" dirty="0"/>
          </a:p>
        </p:txBody>
      </p:sp>
      <p:sp>
        <p:nvSpPr>
          <p:cNvPr id="3" name="Subtitle 2">
            <a:extLst>
              <a:ext uri="{FF2B5EF4-FFF2-40B4-BE49-F238E27FC236}">
                <a16:creationId xmlns:a16="http://schemas.microsoft.com/office/drawing/2014/main" id="{4A3F40A5-49D3-BC40-A347-F02CB22CFDE2}"/>
              </a:ext>
            </a:extLst>
          </p:cNvPr>
          <p:cNvSpPr>
            <a:spLocks noGrp="1"/>
          </p:cNvSpPr>
          <p:nvPr>
            <p:ph type="subTitle" idx="1"/>
          </p:nvPr>
        </p:nvSpPr>
        <p:spPr>
          <a:xfrm>
            <a:off x="838200" y="4641652"/>
            <a:ext cx="6362700" cy="782641"/>
          </a:xfrm>
        </p:spPr>
        <p:txBody>
          <a:bodyPr lIns="0" tIns="46800" rIns="0" anchor="ctr"/>
          <a:lstStyle>
            <a:lvl1pPr marL="0" indent="0" algn="l">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Title 1">
            <a:extLst>
              <a:ext uri="{FF2B5EF4-FFF2-40B4-BE49-F238E27FC236}">
                <a16:creationId xmlns:a16="http://schemas.microsoft.com/office/drawing/2014/main" id="{5188E22B-5340-D94D-ADFF-8A57E17ABD55}"/>
              </a:ext>
            </a:extLst>
          </p:cNvPr>
          <p:cNvSpPr>
            <a:spLocks noGrp="1"/>
          </p:cNvSpPr>
          <p:nvPr>
            <p:ph type="title" hasCustomPrompt="1"/>
          </p:nvPr>
        </p:nvSpPr>
        <p:spPr>
          <a:xfrm>
            <a:off x="838200" y="2408034"/>
            <a:ext cx="6362700" cy="2135998"/>
          </a:xfrm>
        </p:spPr>
        <p:txBody>
          <a:bodyPr lIns="0" tIns="46800" rIns="0"/>
          <a:lstStyle>
            <a:lvl1pPr>
              <a:defRPr>
                <a:solidFill>
                  <a:schemeClr val="tx1"/>
                </a:solidFill>
                <a:latin typeface="+mn-lt"/>
              </a:defRPr>
            </a:lvl1pPr>
          </a:lstStyle>
          <a:p>
            <a:r>
              <a:rPr lang="en-US" dirty="0"/>
              <a:t>CLICK TO EDIT MASTER TITLE STYLE</a:t>
            </a:r>
          </a:p>
        </p:txBody>
      </p:sp>
      <p:sp>
        <p:nvSpPr>
          <p:cNvPr id="11" name="Rectangle 10">
            <a:extLst>
              <a:ext uri="{FF2B5EF4-FFF2-40B4-BE49-F238E27FC236}">
                <a16:creationId xmlns:a16="http://schemas.microsoft.com/office/drawing/2014/main" id="{362014D6-B367-6240-935C-12B416E84946}"/>
              </a:ext>
            </a:extLst>
          </p:cNvPr>
          <p:cNvSpPr/>
          <p:nvPr userDrawn="1"/>
        </p:nvSpPr>
        <p:spPr>
          <a:xfrm flipH="1">
            <a:off x="8330184" y="365125"/>
            <a:ext cx="3861816" cy="9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F9073DF-AC7F-A54A-84B5-7159EB04921F}"/>
              </a:ext>
            </a:extLst>
          </p:cNvPr>
          <p:cNvPicPr>
            <a:picLocks noChangeAspect="1"/>
          </p:cNvPicPr>
          <p:nvPr userDrawn="1"/>
        </p:nvPicPr>
        <p:blipFill>
          <a:blip r:embed="rId2"/>
          <a:srcRect/>
          <a:stretch/>
        </p:blipFill>
        <p:spPr>
          <a:xfrm>
            <a:off x="8511139" y="489919"/>
            <a:ext cx="3280213" cy="656042"/>
          </a:xfrm>
          <a:prstGeom prst="rect">
            <a:avLst/>
          </a:prstGeom>
        </p:spPr>
      </p:pic>
      <p:sp>
        <p:nvSpPr>
          <p:cNvPr id="19" name="Rectangle 18">
            <a:extLst>
              <a:ext uri="{FF2B5EF4-FFF2-40B4-BE49-F238E27FC236}">
                <a16:creationId xmlns:a16="http://schemas.microsoft.com/office/drawing/2014/main" id="{EC7802DF-D41A-F14D-8039-A788C5720E34}"/>
              </a:ext>
            </a:extLst>
          </p:cNvPr>
          <p:cNvSpPr/>
          <p:nvPr userDrawn="1"/>
        </p:nvSpPr>
        <p:spPr>
          <a:xfrm flipH="1">
            <a:off x="0" y="365125"/>
            <a:ext cx="8153400" cy="856800"/>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DF7CBC41-8329-C449-8061-D09207550D50}"/>
              </a:ext>
            </a:extLst>
          </p:cNvPr>
          <p:cNvCxnSpPr/>
          <p:nvPr userDrawn="1"/>
        </p:nvCxnSpPr>
        <p:spPr>
          <a:xfrm>
            <a:off x="829944" y="4606811"/>
            <a:ext cx="6391276" cy="0"/>
          </a:xfrm>
          <a:prstGeom prst="line">
            <a:avLst/>
          </a:prstGeom>
          <a:ln w="31750">
            <a:solidFill>
              <a:srgbClr val="8E1906"/>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89949FF7-401E-9A4E-AA13-11445D6C34B4}"/>
              </a:ext>
            </a:extLst>
          </p:cNvPr>
          <p:cNvPicPr>
            <a:picLocks noChangeAspect="1"/>
          </p:cNvPicPr>
          <p:nvPr userDrawn="1"/>
        </p:nvPicPr>
        <p:blipFill>
          <a:blip r:embed="rId3"/>
          <a:srcRect/>
          <a:stretch/>
        </p:blipFill>
        <p:spPr>
          <a:xfrm>
            <a:off x="8457187" y="2880622"/>
            <a:ext cx="4925678" cy="5359138"/>
          </a:xfrm>
          <a:prstGeom prst="rect">
            <a:avLst/>
          </a:prstGeom>
        </p:spPr>
      </p:pic>
      <p:sp>
        <p:nvSpPr>
          <p:cNvPr id="13" name="Picture Placeholder 2">
            <a:extLst>
              <a:ext uri="{FF2B5EF4-FFF2-40B4-BE49-F238E27FC236}">
                <a16:creationId xmlns:a16="http://schemas.microsoft.com/office/drawing/2014/main" id="{65F7F444-D1F8-B044-9026-391BC20929DD}"/>
              </a:ext>
            </a:extLst>
          </p:cNvPr>
          <p:cNvSpPr>
            <a:spLocks noGrp="1"/>
          </p:cNvSpPr>
          <p:nvPr>
            <p:ph type="pic" idx="13" hasCustomPrompt="1"/>
          </p:nvPr>
        </p:nvSpPr>
        <p:spPr>
          <a:xfrm>
            <a:off x="834005" y="5975985"/>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14" name="Picture Placeholder 2">
            <a:extLst>
              <a:ext uri="{FF2B5EF4-FFF2-40B4-BE49-F238E27FC236}">
                <a16:creationId xmlns:a16="http://schemas.microsoft.com/office/drawing/2014/main" id="{EE711303-4D42-8842-AD33-4967CF087C3D}"/>
              </a:ext>
            </a:extLst>
          </p:cNvPr>
          <p:cNvSpPr>
            <a:spLocks noGrp="1"/>
          </p:cNvSpPr>
          <p:nvPr>
            <p:ph type="pic" idx="14" hasCustomPrompt="1"/>
          </p:nvPr>
        </p:nvSpPr>
        <p:spPr>
          <a:xfrm>
            <a:off x="2830973" y="5975985"/>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Tree>
    <p:extLst>
      <p:ext uri="{BB962C8B-B14F-4D97-AF65-F5344CB8AC3E}">
        <p14:creationId xmlns:p14="http://schemas.microsoft.com/office/powerpoint/2010/main" val="1645148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A317E5E-5436-CA42-85B2-9BC3E4349EB8}"/>
              </a:ext>
            </a:extLst>
          </p:cNvPr>
          <p:cNvPicPr>
            <a:picLocks noChangeAspect="1"/>
          </p:cNvPicPr>
          <p:nvPr userDrawn="1"/>
        </p:nvPicPr>
        <p:blipFill>
          <a:blip r:embed="rId2">
            <a:alphaModFix amt="20000"/>
          </a:blip>
          <a:srcRect/>
          <a:stretch/>
        </p:blipFill>
        <p:spPr>
          <a:xfrm>
            <a:off x="8457187" y="2880622"/>
            <a:ext cx="4925678" cy="5359137"/>
          </a:xfrm>
          <a:prstGeom prst="rect">
            <a:avLst/>
          </a:prstGeom>
        </p:spPr>
      </p:pic>
      <p:sp>
        <p:nvSpPr>
          <p:cNvPr id="8" name="Rectangle 7">
            <a:extLst>
              <a:ext uri="{FF2B5EF4-FFF2-40B4-BE49-F238E27FC236}">
                <a16:creationId xmlns:a16="http://schemas.microsoft.com/office/drawing/2014/main" id="{FE9AC5D8-F19C-1E4F-8C3D-BB4A1F738E91}"/>
              </a:ext>
            </a:extLst>
          </p:cNvPr>
          <p:cNvSpPr/>
          <p:nvPr userDrawn="1"/>
        </p:nvSpPr>
        <p:spPr>
          <a:xfrm>
            <a:off x="10771632" y="6186107"/>
            <a:ext cx="582168" cy="681037"/>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6B14B61A-1CC9-0D4D-B9AC-D4AB9FED4985}"/>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2" name="Title 1">
            <a:extLst>
              <a:ext uri="{FF2B5EF4-FFF2-40B4-BE49-F238E27FC236}">
                <a16:creationId xmlns:a16="http://schemas.microsoft.com/office/drawing/2014/main" id="{4C18CFB6-89DE-034C-979F-9AA77DEF48D0}"/>
              </a:ext>
            </a:extLst>
          </p:cNvPr>
          <p:cNvSpPr>
            <a:spLocks noGrp="1"/>
          </p:cNvSpPr>
          <p:nvPr>
            <p:ph type="title" hasCustomPrompt="1"/>
          </p:nvPr>
        </p:nvSpPr>
        <p:spPr>
          <a:xfrm>
            <a:off x="838200" y="365126"/>
            <a:ext cx="10515600" cy="856799"/>
          </a:xfrm>
        </p:spPr>
        <p:txBody>
          <a:bodyPr anchor="ctr"/>
          <a:lstStyle>
            <a:lvl1pPr>
              <a:defRPr>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87C43B1D-6DD7-0147-B870-6164FA2B8994}"/>
              </a:ext>
            </a:extLst>
          </p:cNvPr>
          <p:cNvSpPr>
            <a:spLocks noGrp="1"/>
          </p:cNvSpPr>
          <p:nvPr>
            <p:ph idx="1"/>
          </p:nvPr>
        </p:nvSpPr>
        <p:spPr>
          <a:xfrm>
            <a:off x="838200" y="1825625"/>
            <a:ext cx="10515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984CD92-58DE-644C-A727-A7C8FF3A0F2E}"/>
              </a:ext>
            </a:extLst>
          </p:cNvPr>
          <p:cNvSpPr>
            <a:spLocks noGrp="1"/>
          </p:cNvSpPr>
          <p:nvPr>
            <p:ph type="sldNum" sz="quarter" idx="12"/>
          </p:nvPr>
        </p:nvSpPr>
        <p:spPr>
          <a:xfrm>
            <a:off x="10771632" y="6186108"/>
            <a:ext cx="582168" cy="684072"/>
          </a:xfrm>
        </p:spPr>
        <p:txBody>
          <a:bodyPr/>
          <a:lstStyle>
            <a:lvl1pPr algn="ctr">
              <a:defRPr>
                <a:solidFill>
                  <a:schemeClr val="bg1"/>
                </a:solidFill>
              </a:defRPr>
            </a:lvl1pPr>
          </a:lstStyle>
          <a:p>
            <a:fld id="{71EE636D-1520-7F47-8CB2-6FA4CDA827E0}" type="slidenum">
              <a:rPr lang="en-US" smtClean="0"/>
              <a:pPr/>
              <a:t>‹#›</a:t>
            </a:fld>
            <a:endParaRPr lang="en-US" dirty="0"/>
          </a:p>
        </p:txBody>
      </p:sp>
      <p:sp>
        <p:nvSpPr>
          <p:cNvPr id="7" name="Rectangle 6">
            <a:extLst>
              <a:ext uri="{FF2B5EF4-FFF2-40B4-BE49-F238E27FC236}">
                <a16:creationId xmlns:a16="http://schemas.microsoft.com/office/drawing/2014/main" id="{57DEAF40-6D68-9D4C-A3B9-DC2CAC4B4FDA}"/>
              </a:ext>
            </a:extLst>
          </p:cNvPr>
          <p:cNvSpPr/>
          <p:nvPr userDrawn="1"/>
        </p:nvSpPr>
        <p:spPr>
          <a:xfrm>
            <a:off x="0" y="365125"/>
            <a:ext cx="838200" cy="856800"/>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F1A84F5-975A-6C47-8C25-03D918CD24EC}"/>
              </a:ext>
            </a:extLst>
          </p:cNvPr>
          <p:cNvCxnSpPr/>
          <p:nvPr userDrawn="1"/>
        </p:nvCxnSpPr>
        <p:spPr>
          <a:xfrm>
            <a:off x="829944" y="6207011"/>
            <a:ext cx="7344000" cy="0"/>
          </a:xfrm>
          <a:prstGeom prst="line">
            <a:avLst/>
          </a:prstGeom>
          <a:ln w="31750">
            <a:solidFill>
              <a:srgbClr val="8E1906"/>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7810B41-2065-0E4E-85D7-4B992631B8EA}"/>
              </a:ext>
            </a:extLst>
          </p:cNvPr>
          <p:cNvPicPr>
            <a:picLocks noChangeAspect="1"/>
          </p:cNvPicPr>
          <p:nvPr userDrawn="1"/>
        </p:nvPicPr>
        <p:blipFill>
          <a:blip r:embed="rId3"/>
          <a:srcRect/>
          <a:stretch/>
        </p:blipFill>
        <p:spPr>
          <a:xfrm>
            <a:off x="832380" y="6344068"/>
            <a:ext cx="1980003" cy="396000"/>
          </a:xfrm>
          <a:prstGeom prst="rect">
            <a:avLst/>
          </a:prstGeom>
        </p:spPr>
      </p:pic>
      <p:sp>
        <p:nvSpPr>
          <p:cNvPr id="18" name="Picture Placeholder 2">
            <a:extLst>
              <a:ext uri="{FF2B5EF4-FFF2-40B4-BE49-F238E27FC236}">
                <a16:creationId xmlns:a16="http://schemas.microsoft.com/office/drawing/2014/main" id="{5B6152D4-B429-074E-ADE4-13ACC487174D}"/>
              </a:ext>
            </a:extLst>
          </p:cNvPr>
          <p:cNvSpPr>
            <a:spLocks noGrp="1"/>
          </p:cNvSpPr>
          <p:nvPr>
            <p:ph type="pic" idx="13" hasCustomPrompt="1"/>
          </p:nvPr>
        </p:nvSpPr>
        <p:spPr>
          <a:xfrm>
            <a:off x="3131545"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19" name="Picture Placeholder 2">
            <a:extLst>
              <a:ext uri="{FF2B5EF4-FFF2-40B4-BE49-F238E27FC236}">
                <a16:creationId xmlns:a16="http://schemas.microsoft.com/office/drawing/2014/main" id="{B7BAD3A7-7F8F-B148-8FDC-F1C6FD7D4FEA}"/>
              </a:ext>
            </a:extLst>
          </p:cNvPr>
          <p:cNvSpPr>
            <a:spLocks noGrp="1"/>
          </p:cNvSpPr>
          <p:nvPr>
            <p:ph type="pic" idx="14" hasCustomPrompt="1"/>
          </p:nvPr>
        </p:nvSpPr>
        <p:spPr>
          <a:xfrm>
            <a:off x="5128513"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Tree>
    <p:extLst>
      <p:ext uri="{BB962C8B-B14F-4D97-AF65-F5344CB8AC3E}">
        <p14:creationId xmlns:p14="http://schemas.microsoft.com/office/powerpoint/2010/main" val="38211576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A317E5E-5436-CA42-85B2-9BC3E4349EB8}"/>
              </a:ext>
            </a:extLst>
          </p:cNvPr>
          <p:cNvPicPr>
            <a:picLocks noChangeAspect="1"/>
          </p:cNvPicPr>
          <p:nvPr userDrawn="1"/>
        </p:nvPicPr>
        <p:blipFill>
          <a:blip r:embed="rId2">
            <a:alphaModFix amt="20000"/>
          </a:blip>
          <a:srcRect/>
          <a:stretch/>
        </p:blipFill>
        <p:spPr>
          <a:xfrm>
            <a:off x="8457187" y="2880622"/>
            <a:ext cx="4925678" cy="5359137"/>
          </a:xfrm>
          <a:prstGeom prst="rect">
            <a:avLst/>
          </a:prstGeom>
        </p:spPr>
      </p:pic>
      <p:sp>
        <p:nvSpPr>
          <p:cNvPr id="8" name="Rectangle 7">
            <a:extLst>
              <a:ext uri="{FF2B5EF4-FFF2-40B4-BE49-F238E27FC236}">
                <a16:creationId xmlns:a16="http://schemas.microsoft.com/office/drawing/2014/main" id="{FE9AC5D8-F19C-1E4F-8C3D-BB4A1F738E91}"/>
              </a:ext>
            </a:extLst>
          </p:cNvPr>
          <p:cNvSpPr/>
          <p:nvPr userDrawn="1"/>
        </p:nvSpPr>
        <p:spPr>
          <a:xfrm>
            <a:off x="10771632" y="6186107"/>
            <a:ext cx="582168" cy="681037"/>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6B14B61A-1CC9-0D4D-B9AC-D4AB9FED4985}"/>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2" name="Title 1">
            <a:extLst>
              <a:ext uri="{FF2B5EF4-FFF2-40B4-BE49-F238E27FC236}">
                <a16:creationId xmlns:a16="http://schemas.microsoft.com/office/drawing/2014/main" id="{4C18CFB6-89DE-034C-979F-9AA77DEF48D0}"/>
              </a:ext>
            </a:extLst>
          </p:cNvPr>
          <p:cNvSpPr>
            <a:spLocks noGrp="1"/>
          </p:cNvSpPr>
          <p:nvPr>
            <p:ph type="title" hasCustomPrompt="1"/>
          </p:nvPr>
        </p:nvSpPr>
        <p:spPr>
          <a:xfrm>
            <a:off x="838200" y="365126"/>
            <a:ext cx="10515600" cy="856799"/>
          </a:xfrm>
        </p:spPr>
        <p:txBody>
          <a:bodyPr anchor="ctr"/>
          <a:lstStyle>
            <a:lvl1pPr>
              <a:defRPr>
                <a:latin typeface="+mn-lt"/>
              </a:defRPr>
            </a:lvl1pPr>
          </a:lstStyle>
          <a:p>
            <a:r>
              <a:rPr lang="en-US" dirty="0"/>
              <a:t>Acknowledgement of Country</a:t>
            </a:r>
          </a:p>
        </p:txBody>
      </p:sp>
      <p:sp>
        <p:nvSpPr>
          <p:cNvPr id="6" name="Slide Number Placeholder 5">
            <a:extLst>
              <a:ext uri="{FF2B5EF4-FFF2-40B4-BE49-F238E27FC236}">
                <a16:creationId xmlns:a16="http://schemas.microsoft.com/office/drawing/2014/main" id="{7984CD92-58DE-644C-A727-A7C8FF3A0F2E}"/>
              </a:ext>
            </a:extLst>
          </p:cNvPr>
          <p:cNvSpPr>
            <a:spLocks noGrp="1"/>
          </p:cNvSpPr>
          <p:nvPr>
            <p:ph type="sldNum" sz="quarter" idx="12"/>
          </p:nvPr>
        </p:nvSpPr>
        <p:spPr>
          <a:xfrm>
            <a:off x="10771632" y="6186108"/>
            <a:ext cx="582168" cy="684072"/>
          </a:xfrm>
        </p:spPr>
        <p:txBody>
          <a:bodyPr/>
          <a:lstStyle>
            <a:lvl1pPr algn="ctr">
              <a:defRPr>
                <a:solidFill>
                  <a:schemeClr val="bg1"/>
                </a:solidFill>
              </a:defRPr>
            </a:lvl1pPr>
          </a:lstStyle>
          <a:p>
            <a:fld id="{71EE636D-1520-7F47-8CB2-6FA4CDA827E0}" type="slidenum">
              <a:rPr lang="en-US" smtClean="0"/>
              <a:pPr/>
              <a:t>‹#›</a:t>
            </a:fld>
            <a:endParaRPr lang="en-US" dirty="0"/>
          </a:p>
        </p:txBody>
      </p:sp>
      <p:sp>
        <p:nvSpPr>
          <p:cNvPr id="7" name="Rectangle 6">
            <a:extLst>
              <a:ext uri="{FF2B5EF4-FFF2-40B4-BE49-F238E27FC236}">
                <a16:creationId xmlns:a16="http://schemas.microsoft.com/office/drawing/2014/main" id="{57DEAF40-6D68-9D4C-A3B9-DC2CAC4B4FDA}"/>
              </a:ext>
            </a:extLst>
          </p:cNvPr>
          <p:cNvSpPr/>
          <p:nvPr userDrawn="1"/>
        </p:nvSpPr>
        <p:spPr>
          <a:xfrm>
            <a:off x="0" y="365125"/>
            <a:ext cx="838200" cy="856800"/>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F1A84F5-975A-6C47-8C25-03D918CD24EC}"/>
              </a:ext>
            </a:extLst>
          </p:cNvPr>
          <p:cNvCxnSpPr/>
          <p:nvPr userDrawn="1"/>
        </p:nvCxnSpPr>
        <p:spPr>
          <a:xfrm>
            <a:off x="829944" y="6207011"/>
            <a:ext cx="7344000" cy="0"/>
          </a:xfrm>
          <a:prstGeom prst="line">
            <a:avLst/>
          </a:prstGeom>
          <a:ln w="31750">
            <a:solidFill>
              <a:srgbClr val="8E1906"/>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7810B41-2065-0E4E-85D7-4B992631B8EA}"/>
              </a:ext>
            </a:extLst>
          </p:cNvPr>
          <p:cNvPicPr>
            <a:picLocks noChangeAspect="1"/>
          </p:cNvPicPr>
          <p:nvPr userDrawn="1"/>
        </p:nvPicPr>
        <p:blipFill>
          <a:blip r:embed="rId3"/>
          <a:srcRect/>
          <a:stretch/>
        </p:blipFill>
        <p:spPr>
          <a:xfrm>
            <a:off x="832380" y="6344068"/>
            <a:ext cx="1980003" cy="396000"/>
          </a:xfrm>
          <a:prstGeom prst="rect">
            <a:avLst/>
          </a:prstGeom>
        </p:spPr>
      </p:pic>
      <p:sp>
        <p:nvSpPr>
          <p:cNvPr id="18" name="Picture Placeholder 2">
            <a:extLst>
              <a:ext uri="{FF2B5EF4-FFF2-40B4-BE49-F238E27FC236}">
                <a16:creationId xmlns:a16="http://schemas.microsoft.com/office/drawing/2014/main" id="{5B6152D4-B429-074E-ADE4-13ACC487174D}"/>
              </a:ext>
            </a:extLst>
          </p:cNvPr>
          <p:cNvSpPr>
            <a:spLocks noGrp="1"/>
          </p:cNvSpPr>
          <p:nvPr>
            <p:ph type="pic" idx="13" hasCustomPrompt="1"/>
          </p:nvPr>
        </p:nvSpPr>
        <p:spPr>
          <a:xfrm>
            <a:off x="3131545"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19" name="Picture Placeholder 2">
            <a:extLst>
              <a:ext uri="{FF2B5EF4-FFF2-40B4-BE49-F238E27FC236}">
                <a16:creationId xmlns:a16="http://schemas.microsoft.com/office/drawing/2014/main" id="{B7BAD3A7-7F8F-B148-8FDC-F1C6FD7D4FEA}"/>
              </a:ext>
            </a:extLst>
          </p:cNvPr>
          <p:cNvSpPr>
            <a:spLocks noGrp="1"/>
          </p:cNvSpPr>
          <p:nvPr>
            <p:ph type="pic" idx="14" hasCustomPrompt="1"/>
          </p:nvPr>
        </p:nvSpPr>
        <p:spPr>
          <a:xfrm>
            <a:off x="5128513"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
        <p:nvSpPr>
          <p:cNvPr id="4" name="TextBox 3">
            <a:extLst>
              <a:ext uri="{FF2B5EF4-FFF2-40B4-BE49-F238E27FC236}">
                <a16:creationId xmlns:a16="http://schemas.microsoft.com/office/drawing/2014/main" id="{16812E5C-5D05-404C-A6DA-99ECC9EFBB9F}"/>
              </a:ext>
            </a:extLst>
          </p:cNvPr>
          <p:cNvSpPr txBox="1"/>
          <p:nvPr userDrawn="1"/>
        </p:nvSpPr>
        <p:spPr>
          <a:xfrm>
            <a:off x="829944" y="1544801"/>
            <a:ext cx="10515600" cy="707886"/>
          </a:xfrm>
          <a:prstGeom prst="rect">
            <a:avLst/>
          </a:prstGeom>
          <a:noFill/>
        </p:spPr>
        <p:txBody>
          <a:bodyPr wrap="square" rtlCol="0">
            <a:spAutoFit/>
          </a:bodyPr>
          <a:lstStyle/>
          <a:p>
            <a:r>
              <a:rPr lang="en-AU" sz="2000" i="1" dirty="0">
                <a:effectLst/>
                <a:latin typeface="Calibri" panose="020F0502020204030204" pitchFamily="34" charset="0"/>
                <a:ea typeface="Calibri" panose="020F0502020204030204" pitchFamily="34" charset="0"/>
              </a:rPr>
              <a:t>We acknowledge the Traditional Custodians of the lands across Australia and recognise their culture, traditions and ongoing connection to Country.</a:t>
            </a:r>
            <a:endParaRPr lang="en-AU" sz="2000" dirty="0"/>
          </a:p>
        </p:txBody>
      </p:sp>
      <p:sp>
        <p:nvSpPr>
          <p:cNvPr id="14" name="TextBox 13">
            <a:extLst>
              <a:ext uri="{FF2B5EF4-FFF2-40B4-BE49-F238E27FC236}">
                <a16:creationId xmlns:a16="http://schemas.microsoft.com/office/drawing/2014/main" id="{D4D93B8B-EA7E-4231-BED5-664A95CA2EAC}"/>
              </a:ext>
            </a:extLst>
          </p:cNvPr>
          <p:cNvSpPr txBox="1"/>
          <p:nvPr userDrawn="1"/>
        </p:nvSpPr>
        <p:spPr>
          <a:xfrm>
            <a:off x="851013" y="2353275"/>
            <a:ext cx="10515600" cy="707886"/>
          </a:xfrm>
          <a:prstGeom prst="rect">
            <a:avLst/>
          </a:prstGeom>
          <a:noFill/>
        </p:spPr>
        <p:txBody>
          <a:bodyPr wrap="square" rtlCol="0">
            <a:spAutoFit/>
          </a:bodyPr>
          <a:lstStyle/>
          <a:p>
            <a:r>
              <a:rPr lang="en-AU" sz="2000" i="1" dirty="0">
                <a:effectLst/>
                <a:latin typeface="Calibri" panose="020F0502020204030204" pitchFamily="34" charset="0"/>
                <a:ea typeface="Calibri" panose="020F0502020204030204" pitchFamily="34" charset="0"/>
              </a:rPr>
              <a:t>We acknowledge the Traditional Custodians of the lands across Australia and the Torres Strait Islands, and pay our respects to their Elders past, present and emerging.</a:t>
            </a:r>
            <a:endParaRPr lang="en-AU" sz="2800" dirty="0"/>
          </a:p>
        </p:txBody>
      </p:sp>
      <p:sp>
        <p:nvSpPr>
          <p:cNvPr id="15" name="TextBox 14">
            <a:extLst>
              <a:ext uri="{FF2B5EF4-FFF2-40B4-BE49-F238E27FC236}">
                <a16:creationId xmlns:a16="http://schemas.microsoft.com/office/drawing/2014/main" id="{B5F6C1FD-2681-49E9-9E09-988AE0F717D7}"/>
              </a:ext>
            </a:extLst>
          </p:cNvPr>
          <p:cNvSpPr txBox="1"/>
          <p:nvPr userDrawn="1"/>
        </p:nvSpPr>
        <p:spPr>
          <a:xfrm>
            <a:off x="851013" y="3178869"/>
            <a:ext cx="10515600" cy="1015663"/>
          </a:xfrm>
          <a:prstGeom prst="rect">
            <a:avLst/>
          </a:prstGeom>
          <a:noFill/>
        </p:spPr>
        <p:txBody>
          <a:bodyPr wrap="square" rtlCol="0">
            <a:spAutoFit/>
          </a:bodyPr>
          <a:lstStyle/>
          <a:p>
            <a:r>
              <a:rPr lang="en-AU" sz="2000" i="1" dirty="0">
                <a:effectLst/>
                <a:latin typeface="Calibri" panose="020F0502020204030204" pitchFamily="34" charset="0"/>
                <a:ea typeface="Calibri" panose="020F0502020204030204" pitchFamily="34" charset="0"/>
              </a:rPr>
              <a:t>We acknowledge the Traditional Custodians of the land on which we meet today  </a:t>
            </a:r>
            <a:r>
              <a:rPr lang="en-AU" sz="2000" i="1" dirty="0">
                <a:effectLst/>
                <a:highlight>
                  <a:srgbClr val="00FFFF"/>
                </a:highlight>
                <a:latin typeface="Calibri" panose="020F0502020204030204" pitchFamily="34" charset="0"/>
                <a:ea typeface="Calibri" panose="020F0502020204030204" pitchFamily="34" charset="0"/>
              </a:rPr>
              <a:t>&lt;insert name of people here (e.g. </a:t>
            </a:r>
            <a:r>
              <a:rPr lang="en-AU" sz="2000" i="1" dirty="0" err="1">
                <a:effectLst/>
                <a:highlight>
                  <a:srgbClr val="00FFFF"/>
                </a:highlight>
                <a:latin typeface="Calibri" panose="020F0502020204030204" pitchFamily="34" charset="0"/>
                <a:ea typeface="Calibri" panose="020F0502020204030204" pitchFamily="34" charset="0"/>
              </a:rPr>
              <a:t>Whadjuk</a:t>
            </a:r>
            <a:r>
              <a:rPr lang="en-AU" sz="2000" i="1" dirty="0">
                <a:effectLst/>
                <a:highlight>
                  <a:srgbClr val="00FFFF"/>
                </a:highlight>
                <a:latin typeface="Calibri" panose="020F0502020204030204" pitchFamily="34" charset="0"/>
                <a:ea typeface="Calibri" panose="020F0502020204030204" pitchFamily="34" charset="0"/>
              </a:rPr>
              <a:t> Noongar)&gt;</a:t>
            </a:r>
            <a:r>
              <a:rPr lang="en-AU" sz="2000" i="1" dirty="0">
                <a:effectLst/>
                <a:latin typeface="Calibri" panose="020F0502020204030204" pitchFamily="34" charset="0"/>
                <a:ea typeface="Calibri" panose="020F0502020204030204" pitchFamily="34" charset="0"/>
              </a:rPr>
              <a:t> across Australia and recognise their culture, traditions and ongoing connection to Country.</a:t>
            </a:r>
            <a:endParaRPr lang="en-AU" sz="2000" dirty="0"/>
          </a:p>
        </p:txBody>
      </p:sp>
      <p:sp>
        <p:nvSpPr>
          <p:cNvPr id="9" name="TextBox 8">
            <a:extLst>
              <a:ext uri="{FF2B5EF4-FFF2-40B4-BE49-F238E27FC236}">
                <a16:creationId xmlns:a16="http://schemas.microsoft.com/office/drawing/2014/main" id="{7AFE2934-D812-4673-9131-AF53AE6EDD79}"/>
              </a:ext>
            </a:extLst>
          </p:cNvPr>
          <p:cNvSpPr txBox="1"/>
          <p:nvPr userDrawn="1"/>
        </p:nvSpPr>
        <p:spPr>
          <a:xfrm>
            <a:off x="851013" y="4340476"/>
            <a:ext cx="10515600" cy="1323439"/>
          </a:xfrm>
          <a:prstGeom prst="rect">
            <a:avLst/>
          </a:prstGeom>
          <a:noFill/>
        </p:spPr>
        <p:txBody>
          <a:bodyPr wrap="square" rtlCol="0">
            <a:spAutoFit/>
          </a:bodyPr>
          <a:lstStyle/>
          <a:p>
            <a:pPr marL="0" algn="l" defTabSz="914400" rtl="0" eaLnBrk="1" latinLnBrk="0" hangingPunct="1"/>
            <a:r>
              <a:rPr lang="en-AU" sz="2000" i="1" kern="1200" dirty="0">
                <a:solidFill>
                  <a:schemeClr val="tx1"/>
                </a:solidFill>
                <a:effectLst/>
                <a:latin typeface="Calibri" panose="020F0502020204030204" pitchFamily="34" charset="0"/>
                <a:cs typeface="+mn-cs"/>
              </a:rPr>
              <a:t>In the spirit of reconciliation the </a:t>
            </a:r>
            <a:r>
              <a:rPr lang="en-AU" sz="2000" i="1" kern="1200" dirty="0">
                <a:solidFill>
                  <a:schemeClr val="tx1"/>
                </a:solidFill>
                <a:effectLst/>
                <a:highlight>
                  <a:srgbClr val="00FFFF"/>
                </a:highlight>
                <a:latin typeface="Calibri" panose="020F0502020204030204" pitchFamily="34" charset="0"/>
                <a:cs typeface="+mn-cs"/>
              </a:rPr>
              <a:t>&lt;organisation/s&gt;</a:t>
            </a:r>
            <a:r>
              <a:rPr lang="en-AU" sz="2000" i="1" kern="1200" dirty="0">
                <a:solidFill>
                  <a:schemeClr val="tx1"/>
                </a:solidFill>
                <a:effectLst/>
                <a:latin typeface="Calibri" panose="020F0502020204030204" pitchFamily="34" charset="0"/>
                <a:cs typeface="+mn-cs"/>
              </a:rPr>
              <a:t> acknowledges the Traditional Custodians of country throughout Australia and their connections to land, sea and community. We pay our respect to their Elders past and present and extend that respect to all Aboriginal and Torres Strait Islander peoples today</a:t>
            </a:r>
          </a:p>
        </p:txBody>
      </p:sp>
    </p:spTree>
    <p:extLst>
      <p:ext uri="{BB962C8B-B14F-4D97-AF65-F5344CB8AC3E}">
        <p14:creationId xmlns:p14="http://schemas.microsoft.com/office/powerpoint/2010/main" val="10850525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EC80CE2-A927-C843-9909-717FD38F351C}"/>
              </a:ext>
            </a:extLst>
          </p:cNvPr>
          <p:cNvPicPr>
            <a:picLocks noChangeAspect="1"/>
          </p:cNvPicPr>
          <p:nvPr userDrawn="1"/>
        </p:nvPicPr>
        <p:blipFill>
          <a:blip r:embed="rId2">
            <a:alphaModFix amt="20000"/>
          </a:blip>
          <a:srcRect/>
          <a:stretch/>
        </p:blipFill>
        <p:spPr>
          <a:xfrm>
            <a:off x="8457187" y="2880622"/>
            <a:ext cx="4925678" cy="5359137"/>
          </a:xfrm>
          <a:prstGeom prst="rect">
            <a:avLst/>
          </a:prstGeom>
        </p:spPr>
      </p:pic>
      <p:sp>
        <p:nvSpPr>
          <p:cNvPr id="6" name="Footer Placeholder 5">
            <a:extLst>
              <a:ext uri="{FF2B5EF4-FFF2-40B4-BE49-F238E27FC236}">
                <a16:creationId xmlns:a16="http://schemas.microsoft.com/office/drawing/2014/main" id="{90AEF145-D0BD-BD40-BD9C-EB56253C79B6}"/>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2" name="Title 1">
            <a:extLst>
              <a:ext uri="{FF2B5EF4-FFF2-40B4-BE49-F238E27FC236}">
                <a16:creationId xmlns:a16="http://schemas.microsoft.com/office/drawing/2014/main" id="{270EB171-4B5C-B34E-80A6-0E1860197B42}"/>
              </a:ext>
            </a:extLst>
          </p:cNvPr>
          <p:cNvSpPr>
            <a:spLocks noGrp="1"/>
          </p:cNvSpPr>
          <p:nvPr>
            <p:ph type="title" hasCustomPrompt="1"/>
          </p:nvPr>
        </p:nvSpPr>
        <p:spPr>
          <a:xfrm>
            <a:off x="838200" y="365126"/>
            <a:ext cx="10515600" cy="856795"/>
          </a:xfrm>
        </p:spPr>
        <p:txBody>
          <a:bodyPr/>
          <a:lstStyle>
            <a:lvl1pPr>
              <a:defRPr>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705A0CF-953C-3A41-847F-53307E8D67A1}"/>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49A63FC-13EE-3847-A85A-9712E9FB4334}"/>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61BCCDD4-3CCE-8E4E-8977-0C43C3C52051}"/>
              </a:ext>
            </a:extLst>
          </p:cNvPr>
          <p:cNvSpPr/>
          <p:nvPr userDrawn="1"/>
        </p:nvSpPr>
        <p:spPr>
          <a:xfrm>
            <a:off x="0" y="365125"/>
            <a:ext cx="838200" cy="856800"/>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9A070E-41A2-8046-9703-4548679344B5}"/>
              </a:ext>
            </a:extLst>
          </p:cNvPr>
          <p:cNvSpPr/>
          <p:nvPr userDrawn="1"/>
        </p:nvSpPr>
        <p:spPr>
          <a:xfrm>
            <a:off x="10771632" y="6186107"/>
            <a:ext cx="582168" cy="681037"/>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E7DFA7B-A57B-F143-BA15-6B3C7D6D5E00}"/>
              </a:ext>
            </a:extLst>
          </p:cNvPr>
          <p:cNvCxnSpPr/>
          <p:nvPr userDrawn="1"/>
        </p:nvCxnSpPr>
        <p:spPr>
          <a:xfrm>
            <a:off x="829944" y="6207011"/>
            <a:ext cx="7344000" cy="0"/>
          </a:xfrm>
          <a:prstGeom prst="line">
            <a:avLst/>
          </a:prstGeom>
          <a:ln w="31750">
            <a:solidFill>
              <a:srgbClr val="8E1906"/>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D34DEF70-72F3-FC49-8FBB-EDD4111872CD}"/>
              </a:ext>
            </a:extLst>
          </p:cNvPr>
          <p:cNvSpPr>
            <a:spLocks noGrp="1"/>
          </p:cNvSpPr>
          <p:nvPr>
            <p:ph type="sldNum" sz="quarter" idx="12"/>
          </p:nvPr>
        </p:nvSpPr>
        <p:spPr>
          <a:xfrm>
            <a:off x="10771632" y="6186108"/>
            <a:ext cx="582168" cy="684072"/>
          </a:xfrm>
        </p:spPr>
        <p:txBody>
          <a:bodyPr/>
          <a:lstStyle>
            <a:lvl1pPr algn="ctr">
              <a:defRPr>
                <a:solidFill>
                  <a:schemeClr val="bg1"/>
                </a:solidFill>
              </a:defRPr>
            </a:lvl1pPr>
          </a:lstStyle>
          <a:p>
            <a:fld id="{71EE636D-1520-7F47-8CB2-6FA4CDA827E0}" type="slidenum">
              <a:rPr lang="en-US" smtClean="0"/>
              <a:pPr/>
              <a:t>‹#›</a:t>
            </a:fld>
            <a:endParaRPr lang="en-US" dirty="0"/>
          </a:p>
        </p:txBody>
      </p:sp>
      <p:pic>
        <p:nvPicPr>
          <p:cNvPr id="24" name="Picture 23">
            <a:extLst>
              <a:ext uri="{FF2B5EF4-FFF2-40B4-BE49-F238E27FC236}">
                <a16:creationId xmlns:a16="http://schemas.microsoft.com/office/drawing/2014/main" id="{540B7CA9-B2CA-EE49-9E3A-7AD33C9052D6}"/>
              </a:ext>
            </a:extLst>
          </p:cNvPr>
          <p:cNvPicPr>
            <a:picLocks noChangeAspect="1"/>
          </p:cNvPicPr>
          <p:nvPr userDrawn="1"/>
        </p:nvPicPr>
        <p:blipFill>
          <a:blip r:embed="rId3"/>
          <a:srcRect/>
          <a:stretch/>
        </p:blipFill>
        <p:spPr>
          <a:xfrm>
            <a:off x="832380" y="6344068"/>
            <a:ext cx="1980003" cy="396000"/>
          </a:xfrm>
          <a:prstGeom prst="rect">
            <a:avLst/>
          </a:prstGeom>
        </p:spPr>
      </p:pic>
      <p:sp>
        <p:nvSpPr>
          <p:cNvPr id="25" name="Picture Placeholder 2">
            <a:extLst>
              <a:ext uri="{FF2B5EF4-FFF2-40B4-BE49-F238E27FC236}">
                <a16:creationId xmlns:a16="http://schemas.microsoft.com/office/drawing/2014/main" id="{0B84FD0A-90E8-2C4F-8167-A925EE09E4A4}"/>
              </a:ext>
            </a:extLst>
          </p:cNvPr>
          <p:cNvSpPr>
            <a:spLocks noGrp="1"/>
          </p:cNvSpPr>
          <p:nvPr>
            <p:ph type="pic" idx="13" hasCustomPrompt="1"/>
          </p:nvPr>
        </p:nvSpPr>
        <p:spPr>
          <a:xfrm>
            <a:off x="3131545"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26" name="Picture Placeholder 2">
            <a:extLst>
              <a:ext uri="{FF2B5EF4-FFF2-40B4-BE49-F238E27FC236}">
                <a16:creationId xmlns:a16="http://schemas.microsoft.com/office/drawing/2014/main" id="{E6666165-C6E0-5A48-A643-9C423FE46762}"/>
              </a:ext>
            </a:extLst>
          </p:cNvPr>
          <p:cNvSpPr>
            <a:spLocks noGrp="1"/>
          </p:cNvSpPr>
          <p:nvPr>
            <p:ph type="pic" idx="14" hasCustomPrompt="1"/>
          </p:nvPr>
        </p:nvSpPr>
        <p:spPr>
          <a:xfrm>
            <a:off x="5128513"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Tree>
    <p:extLst>
      <p:ext uri="{BB962C8B-B14F-4D97-AF65-F5344CB8AC3E}">
        <p14:creationId xmlns:p14="http://schemas.microsoft.com/office/powerpoint/2010/main" val="4120526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4679102-9B0C-9142-882C-25C47D36B9A9}"/>
              </a:ext>
            </a:extLst>
          </p:cNvPr>
          <p:cNvPicPr>
            <a:picLocks noChangeAspect="1"/>
          </p:cNvPicPr>
          <p:nvPr userDrawn="1"/>
        </p:nvPicPr>
        <p:blipFill>
          <a:blip r:embed="rId2">
            <a:alphaModFix amt="20000"/>
          </a:blip>
          <a:srcRect/>
          <a:stretch/>
        </p:blipFill>
        <p:spPr>
          <a:xfrm>
            <a:off x="8457187" y="2880622"/>
            <a:ext cx="4925678" cy="5359137"/>
          </a:xfrm>
          <a:prstGeom prst="rect">
            <a:avLst/>
          </a:prstGeom>
        </p:spPr>
      </p:pic>
      <p:sp>
        <p:nvSpPr>
          <p:cNvPr id="8" name="Footer Placeholder 7">
            <a:extLst>
              <a:ext uri="{FF2B5EF4-FFF2-40B4-BE49-F238E27FC236}">
                <a16:creationId xmlns:a16="http://schemas.microsoft.com/office/drawing/2014/main" id="{D3E1858E-084C-9840-AE86-9B89BF75B782}"/>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2" name="Title 1">
            <a:extLst>
              <a:ext uri="{FF2B5EF4-FFF2-40B4-BE49-F238E27FC236}">
                <a16:creationId xmlns:a16="http://schemas.microsoft.com/office/drawing/2014/main" id="{4D0086F5-482C-0742-BA61-4147B66EA824}"/>
              </a:ext>
            </a:extLst>
          </p:cNvPr>
          <p:cNvSpPr>
            <a:spLocks noGrp="1"/>
          </p:cNvSpPr>
          <p:nvPr>
            <p:ph type="title" hasCustomPrompt="1"/>
          </p:nvPr>
        </p:nvSpPr>
        <p:spPr>
          <a:xfrm>
            <a:off x="839788" y="365127"/>
            <a:ext cx="10515600" cy="856798"/>
          </a:xfrm>
        </p:spPr>
        <p:txBody>
          <a:bodyPr/>
          <a:lstStyle>
            <a:lvl1pPr>
              <a:defRPr>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76F675E4-3966-B042-A2E7-518365C9CA2F}"/>
              </a:ext>
            </a:extLst>
          </p:cNvPr>
          <p:cNvSpPr>
            <a:spLocks noGrp="1"/>
          </p:cNvSpPr>
          <p:nvPr>
            <p:ph type="body" idx="1" hasCustomPrompt="1"/>
          </p:nvPr>
        </p:nvSpPr>
        <p:spPr>
          <a:xfrm>
            <a:off x="839788" y="1681163"/>
            <a:ext cx="5157787"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F929FF-A4C0-9141-95EE-735934F3532E}"/>
              </a:ext>
            </a:extLst>
          </p:cNvPr>
          <p:cNvSpPr>
            <a:spLocks noGrp="1"/>
          </p:cNvSpPr>
          <p:nvPr>
            <p:ph sz="half" idx="2"/>
          </p:nvPr>
        </p:nvSpPr>
        <p:spPr>
          <a:xfrm>
            <a:off x="83978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53A6B8-F401-BE45-8E98-6662894FC2A0}"/>
              </a:ext>
            </a:extLst>
          </p:cNvPr>
          <p:cNvSpPr>
            <a:spLocks noGrp="1"/>
          </p:cNvSpPr>
          <p:nvPr>
            <p:ph type="body" sz="quarter" idx="3" hasCustomPrompt="1"/>
          </p:nvPr>
        </p:nvSpPr>
        <p:spPr>
          <a:xfrm>
            <a:off x="6172200"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0EF8454-CCD0-C447-A64B-2171FCAD1F7E}"/>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270F2826-83EC-444A-945F-883E37C44AB6}"/>
              </a:ext>
            </a:extLst>
          </p:cNvPr>
          <p:cNvSpPr/>
          <p:nvPr userDrawn="1"/>
        </p:nvSpPr>
        <p:spPr>
          <a:xfrm>
            <a:off x="0" y="365125"/>
            <a:ext cx="838200" cy="856800"/>
          </a:xfrm>
          <a:prstGeom prst="rect">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FCDDF5-4EFD-944D-B29F-00461CB2412F}"/>
              </a:ext>
            </a:extLst>
          </p:cNvPr>
          <p:cNvSpPr/>
          <p:nvPr userDrawn="1"/>
        </p:nvSpPr>
        <p:spPr>
          <a:xfrm>
            <a:off x="10771632" y="6186107"/>
            <a:ext cx="582168" cy="681037"/>
          </a:xfrm>
          <a:prstGeom prst="rect">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1EEDD27-A8B8-0D46-8B78-9B2C480F638D}"/>
              </a:ext>
            </a:extLst>
          </p:cNvPr>
          <p:cNvCxnSpPr/>
          <p:nvPr userDrawn="1"/>
        </p:nvCxnSpPr>
        <p:spPr>
          <a:xfrm>
            <a:off x="829944" y="6207011"/>
            <a:ext cx="7344000" cy="0"/>
          </a:xfrm>
          <a:prstGeom prst="line">
            <a:avLst/>
          </a:prstGeom>
          <a:ln w="31750">
            <a:solidFill>
              <a:srgbClr val="98002E"/>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4B4871E2-78CE-434E-ABD1-C9FCC837024E}"/>
              </a:ext>
            </a:extLst>
          </p:cNvPr>
          <p:cNvSpPr>
            <a:spLocks noGrp="1"/>
          </p:cNvSpPr>
          <p:nvPr>
            <p:ph type="sldNum" sz="quarter" idx="12"/>
          </p:nvPr>
        </p:nvSpPr>
        <p:spPr>
          <a:xfrm>
            <a:off x="10771632" y="6186108"/>
            <a:ext cx="582168" cy="684072"/>
          </a:xfrm>
        </p:spPr>
        <p:txBody>
          <a:bodyPr/>
          <a:lstStyle>
            <a:lvl1pPr algn="ctr">
              <a:defRPr>
                <a:solidFill>
                  <a:schemeClr val="bg1"/>
                </a:solidFill>
              </a:defRPr>
            </a:lvl1pPr>
          </a:lstStyle>
          <a:p>
            <a:fld id="{71EE636D-1520-7F47-8CB2-6FA4CDA827E0}" type="slidenum">
              <a:rPr lang="en-US" smtClean="0"/>
              <a:pPr/>
              <a:t>‹#›</a:t>
            </a:fld>
            <a:endParaRPr lang="en-US" dirty="0"/>
          </a:p>
        </p:txBody>
      </p:sp>
      <p:pic>
        <p:nvPicPr>
          <p:cNvPr id="26" name="Picture 25">
            <a:extLst>
              <a:ext uri="{FF2B5EF4-FFF2-40B4-BE49-F238E27FC236}">
                <a16:creationId xmlns:a16="http://schemas.microsoft.com/office/drawing/2014/main" id="{1501A211-DCF3-CA4F-8481-3E910B0FCE5E}"/>
              </a:ext>
            </a:extLst>
          </p:cNvPr>
          <p:cNvPicPr>
            <a:picLocks noChangeAspect="1"/>
          </p:cNvPicPr>
          <p:nvPr userDrawn="1"/>
        </p:nvPicPr>
        <p:blipFill>
          <a:blip r:embed="rId3"/>
          <a:srcRect/>
          <a:stretch/>
        </p:blipFill>
        <p:spPr>
          <a:xfrm>
            <a:off x="832380" y="6344068"/>
            <a:ext cx="1980003" cy="396000"/>
          </a:xfrm>
          <a:prstGeom prst="rect">
            <a:avLst/>
          </a:prstGeom>
        </p:spPr>
      </p:pic>
      <p:sp>
        <p:nvSpPr>
          <p:cNvPr id="27" name="Picture Placeholder 2">
            <a:extLst>
              <a:ext uri="{FF2B5EF4-FFF2-40B4-BE49-F238E27FC236}">
                <a16:creationId xmlns:a16="http://schemas.microsoft.com/office/drawing/2014/main" id="{4FE836C9-0BB0-4942-8099-9D995226D5A0}"/>
              </a:ext>
            </a:extLst>
          </p:cNvPr>
          <p:cNvSpPr>
            <a:spLocks noGrp="1"/>
          </p:cNvSpPr>
          <p:nvPr>
            <p:ph type="pic" idx="13" hasCustomPrompt="1"/>
          </p:nvPr>
        </p:nvSpPr>
        <p:spPr>
          <a:xfrm>
            <a:off x="3131545" y="6284976"/>
            <a:ext cx="1692000" cy="504000"/>
          </a:xfrm>
        </p:spPr>
        <p:txBody>
          <a:bodyPr anchor="ctr">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28" name="Picture Placeholder 2">
            <a:extLst>
              <a:ext uri="{FF2B5EF4-FFF2-40B4-BE49-F238E27FC236}">
                <a16:creationId xmlns:a16="http://schemas.microsoft.com/office/drawing/2014/main" id="{9A85896C-C095-DD45-BF4F-56B501B91F01}"/>
              </a:ext>
            </a:extLst>
          </p:cNvPr>
          <p:cNvSpPr>
            <a:spLocks noGrp="1"/>
          </p:cNvSpPr>
          <p:nvPr>
            <p:ph type="pic" idx="14" hasCustomPrompt="1"/>
          </p:nvPr>
        </p:nvSpPr>
        <p:spPr>
          <a:xfrm>
            <a:off x="5128513" y="6284976"/>
            <a:ext cx="1692000" cy="504000"/>
          </a:xfrm>
        </p:spPr>
        <p:txBody>
          <a:bodyPr anchor="ctr">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Tree>
    <p:extLst>
      <p:ext uri="{BB962C8B-B14F-4D97-AF65-F5344CB8AC3E}">
        <p14:creationId xmlns:p14="http://schemas.microsoft.com/office/powerpoint/2010/main" val="864526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_Watermar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016D0B6-FC2A-AE4A-BFFB-C97CA0DD8A73}"/>
              </a:ext>
            </a:extLst>
          </p:cNvPr>
          <p:cNvPicPr>
            <a:picLocks noChangeAspect="1"/>
          </p:cNvPicPr>
          <p:nvPr userDrawn="1"/>
        </p:nvPicPr>
        <p:blipFill>
          <a:blip r:embed="rId2">
            <a:alphaModFix amt="20000"/>
          </a:blip>
          <a:srcRect/>
          <a:stretch/>
        </p:blipFill>
        <p:spPr>
          <a:xfrm>
            <a:off x="8457187" y="2880622"/>
            <a:ext cx="4925678" cy="5359137"/>
          </a:xfrm>
          <a:prstGeom prst="rect">
            <a:avLst/>
          </a:prstGeom>
        </p:spPr>
      </p:pic>
      <p:sp>
        <p:nvSpPr>
          <p:cNvPr id="4" name="Footer Placeholder 3">
            <a:extLst>
              <a:ext uri="{FF2B5EF4-FFF2-40B4-BE49-F238E27FC236}">
                <a16:creationId xmlns:a16="http://schemas.microsoft.com/office/drawing/2014/main" id="{BF659224-D108-1746-9376-12E1A7ABEB04}"/>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2" name="Title 1">
            <a:extLst>
              <a:ext uri="{FF2B5EF4-FFF2-40B4-BE49-F238E27FC236}">
                <a16:creationId xmlns:a16="http://schemas.microsoft.com/office/drawing/2014/main" id="{6158B4EE-1871-7642-B87E-A339D44303E8}"/>
              </a:ext>
            </a:extLst>
          </p:cNvPr>
          <p:cNvSpPr>
            <a:spLocks noGrp="1"/>
          </p:cNvSpPr>
          <p:nvPr>
            <p:ph type="title" hasCustomPrompt="1"/>
          </p:nvPr>
        </p:nvSpPr>
        <p:spPr>
          <a:xfrm>
            <a:off x="838200" y="365126"/>
            <a:ext cx="10515600" cy="856795"/>
          </a:xfrm>
        </p:spPr>
        <p:txBody>
          <a:bodyPr/>
          <a:lstStyle>
            <a:lvl1pPr>
              <a:defRPr>
                <a:latin typeface="+mn-lt"/>
              </a:defRPr>
            </a:lvl1pPr>
          </a:lstStyle>
          <a:p>
            <a:r>
              <a:rPr lang="en-US" dirty="0"/>
              <a:t>CLICK TO EDIT MASTER TITLE STYLE</a:t>
            </a:r>
          </a:p>
        </p:txBody>
      </p:sp>
      <p:sp>
        <p:nvSpPr>
          <p:cNvPr id="7" name="Rectangle 6">
            <a:extLst>
              <a:ext uri="{FF2B5EF4-FFF2-40B4-BE49-F238E27FC236}">
                <a16:creationId xmlns:a16="http://schemas.microsoft.com/office/drawing/2014/main" id="{EB946DDF-92CA-C741-BBC9-6EF602776E79}"/>
              </a:ext>
            </a:extLst>
          </p:cNvPr>
          <p:cNvSpPr/>
          <p:nvPr userDrawn="1"/>
        </p:nvSpPr>
        <p:spPr>
          <a:xfrm>
            <a:off x="0" y="365125"/>
            <a:ext cx="838200" cy="856800"/>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6F9FC8-2F24-324A-BA0D-C543D041BFD1}"/>
              </a:ext>
            </a:extLst>
          </p:cNvPr>
          <p:cNvSpPr/>
          <p:nvPr userDrawn="1"/>
        </p:nvSpPr>
        <p:spPr>
          <a:xfrm>
            <a:off x="10771632" y="6186107"/>
            <a:ext cx="582168" cy="681037"/>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B83023E-3145-3242-92C0-61219EA4F4E5}"/>
              </a:ext>
            </a:extLst>
          </p:cNvPr>
          <p:cNvCxnSpPr/>
          <p:nvPr userDrawn="1"/>
        </p:nvCxnSpPr>
        <p:spPr>
          <a:xfrm>
            <a:off x="829944" y="6207011"/>
            <a:ext cx="7344000" cy="0"/>
          </a:xfrm>
          <a:prstGeom prst="line">
            <a:avLst/>
          </a:prstGeom>
          <a:ln w="31750">
            <a:solidFill>
              <a:srgbClr val="8E1906"/>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2CF36AE-763E-D045-BB9F-E2D21A77865C}"/>
              </a:ext>
            </a:extLst>
          </p:cNvPr>
          <p:cNvSpPr>
            <a:spLocks noGrp="1"/>
          </p:cNvSpPr>
          <p:nvPr>
            <p:ph type="sldNum" sz="quarter" idx="12"/>
          </p:nvPr>
        </p:nvSpPr>
        <p:spPr>
          <a:xfrm>
            <a:off x="10771632" y="6186108"/>
            <a:ext cx="582168" cy="684072"/>
          </a:xfrm>
        </p:spPr>
        <p:txBody>
          <a:bodyPr/>
          <a:lstStyle>
            <a:lvl1pPr algn="ctr">
              <a:defRPr>
                <a:solidFill>
                  <a:schemeClr val="bg1"/>
                </a:solidFill>
              </a:defRPr>
            </a:lvl1pPr>
          </a:lstStyle>
          <a:p>
            <a:fld id="{71EE636D-1520-7F47-8CB2-6FA4CDA827E0}" type="slidenum">
              <a:rPr lang="en-US" smtClean="0"/>
              <a:pPr/>
              <a:t>‹#›</a:t>
            </a:fld>
            <a:endParaRPr lang="en-US" dirty="0"/>
          </a:p>
        </p:txBody>
      </p:sp>
      <p:pic>
        <p:nvPicPr>
          <p:cNvPr id="21" name="Picture 20">
            <a:extLst>
              <a:ext uri="{FF2B5EF4-FFF2-40B4-BE49-F238E27FC236}">
                <a16:creationId xmlns:a16="http://schemas.microsoft.com/office/drawing/2014/main" id="{55D7441D-4EC4-1140-A2D9-A0227523D6AF}"/>
              </a:ext>
            </a:extLst>
          </p:cNvPr>
          <p:cNvPicPr>
            <a:picLocks noChangeAspect="1"/>
          </p:cNvPicPr>
          <p:nvPr userDrawn="1"/>
        </p:nvPicPr>
        <p:blipFill>
          <a:blip r:embed="rId3"/>
          <a:srcRect/>
          <a:stretch/>
        </p:blipFill>
        <p:spPr>
          <a:xfrm>
            <a:off x="832380" y="6344068"/>
            <a:ext cx="1980003" cy="396000"/>
          </a:xfrm>
          <a:prstGeom prst="rect">
            <a:avLst/>
          </a:prstGeom>
        </p:spPr>
      </p:pic>
      <p:sp>
        <p:nvSpPr>
          <p:cNvPr id="22" name="Picture Placeholder 2">
            <a:extLst>
              <a:ext uri="{FF2B5EF4-FFF2-40B4-BE49-F238E27FC236}">
                <a16:creationId xmlns:a16="http://schemas.microsoft.com/office/drawing/2014/main" id="{BBF50673-8359-2247-9A1C-53C4EDACE76C}"/>
              </a:ext>
            </a:extLst>
          </p:cNvPr>
          <p:cNvSpPr>
            <a:spLocks noGrp="1"/>
          </p:cNvSpPr>
          <p:nvPr>
            <p:ph type="pic" idx="13" hasCustomPrompt="1"/>
          </p:nvPr>
        </p:nvSpPr>
        <p:spPr>
          <a:xfrm>
            <a:off x="3131545"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23" name="Picture Placeholder 2">
            <a:extLst>
              <a:ext uri="{FF2B5EF4-FFF2-40B4-BE49-F238E27FC236}">
                <a16:creationId xmlns:a16="http://schemas.microsoft.com/office/drawing/2014/main" id="{E4A4E881-D9D1-5040-9948-2B26F9F9E51A}"/>
              </a:ext>
            </a:extLst>
          </p:cNvPr>
          <p:cNvSpPr>
            <a:spLocks noGrp="1"/>
          </p:cNvSpPr>
          <p:nvPr>
            <p:ph type="pic" idx="14" hasCustomPrompt="1"/>
          </p:nvPr>
        </p:nvSpPr>
        <p:spPr>
          <a:xfrm>
            <a:off x="5128513"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Tree>
    <p:extLst>
      <p:ext uri="{BB962C8B-B14F-4D97-AF65-F5344CB8AC3E}">
        <p14:creationId xmlns:p14="http://schemas.microsoft.com/office/powerpoint/2010/main" val="296917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659224-D108-1746-9376-12E1A7ABEB04}"/>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2" name="Title 1">
            <a:extLst>
              <a:ext uri="{FF2B5EF4-FFF2-40B4-BE49-F238E27FC236}">
                <a16:creationId xmlns:a16="http://schemas.microsoft.com/office/drawing/2014/main" id="{6158B4EE-1871-7642-B87E-A339D44303E8}"/>
              </a:ext>
            </a:extLst>
          </p:cNvPr>
          <p:cNvSpPr>
            <a:spLocks noGrp="1"/>
          </p:cNvSpPr>
          <p:nvPr>
            <p:ph type="title" hasCustomPrompt="1"/>
          </p:nvPr>
        </p:nvSpPr>
        <p:spPr>
          <a:xfrm>
            <a:off x="838200" y="365126"/>
            <a:ext cx="10515600" cy="856795"/>
          </a:xfrm>
        </p:spPr>
        <p:txBody>
          <a:bodyPr/>
          <a:lstStyle>
            <a:lvl1pPr>
              <a:defRPr>
                <a:latin typeface="+mn-lt"/>
              </a:defRPr>
            </a:lvl1pPr>
          </a:lstStyle>
          <a:p>
            <a:r>
              <a:rPr lang="en-US" dirty="0"/>
              <a:t>CLICK TO EDIT MASTER TITLE STYLE</a:t>
            </a:r>
          </a:p>
        </p:txBody>
      </p:sp>
      <p:sp>
        <p:nvSpPr>
          <p:cNvPr id="7" name="Rectangle 6">
            <a:extLst>
              <a:ext uri="{FF2B5EF4-FFF2-40B4-BE49-F238E27FC236}">
                <a16:creationId xmlns:a16="http://schemas.microsoft.com/office/drawing/2014/main" id="{EB946DDF-92CA-C741-BBC9-6EF602776E79}"/>
              </a:ext>
            </a:extLst>
          </p:cNvPr>
          <p:cNvSpPr/>
          <p:nvPr userDrawn="1"/>
        </p:nvSpPr>
        <p:spPr>
          <a:xfrm>
            <a:off x="0" y="365125"/>
            <a:ext cx="838200" cy="856800"/>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4E7DCE-90E5-9041-9BAA-58DAC316D50F}"/>
              </a:ext>
            </a:extLst>
          </p:cNvPr>
          <p:cNvSpPr/>
          <p:nvPr userDrawn="1"/>
        </p:nvSpPr>
        <p:spPr>
          <a:xfrm>
            <a:off x="10771632" y="6186107"/>
            <a:ext cx="582168" cy="681037"/>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2BA3D5C-B6B5-EB41-806D-DCBCD6A6EDF5}"/>
              </a:ext>
            </a:extLst>
          </p:cNvPr>
          <p:cNvCxnSpPr/>
          <p:nvPr userDrawn="1"/>
        </p:nvCxnSpPr>
        <p:spPr>
          <a:xfrm>
            <a:off x="829944" y="6207011"/>
            <a:ext cx="7344000" cy="0"/>
          </a:xfrm>
          <a:prstGeom prst="line">
            <a:avLst/>
          </a:prstGeom>
          <a:ln w="31750">
            <a:solidFill>
              <a:srgbClr val="8E1906"/>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D9771290-B2E9-CE47-BD91-5A6A53B92813}"/>
              </a:ext>
            </a:extLst>
          </p:cNvPr>
          <p:cNvSpPr>
            <a:spLocks noGrp="1"/>
          </p:cNvSpPr>
          <p:nvPr>
            <p:ph type="sldNum" sz="quarter" idx="12"/>
          </p:nvPr>
        </p:nvSpPr>
        <p:spPr>
          <a:xfrm>
            <a:off x="10771632" y="6186108"/>
            <a:ext cx="582168" cy="684072"/>
          </a:xfrm>
        </p:spPr>
        <p:txBody>
          <a:bodyPr/>
          <a:lstStyle>
            <a:lvl1pPr algn="ctr">
              <a:defRPr>
                <a:solidFill>
                  <a:schemeClr val="bg1"/>
                </a:solidFill>
              </a:defRPr>
            </a:lvl1pPr>
          </a:lstStyle>
          <a:p>
            <a:fld id="{71EE636D-1520-7F47-8CB2-6FA4CDA827E0}" type="slidenum">
              <a:rPr lang="en-US" smtClean="0"/>
              <a:pPr/>
              <a:t>‹#›</a:t>
            </a:fld>
            <a:endParaRPr lang="en-US" dirty="0"/>
          </a:p>
        </p:txBody>
      </p:sp>
      <p:pic>
        <p:nvPicPr>
          <p:cNvPr id="20" name="Picture 19">
            <a:extLst>
              <a:ext uri="{FF2B5EF4-FFF2-40B4-BE49-F238E27FC236}">
                <a16:creationId xmlns:a16="http://schemas.microsoft.com/office/drawing/2014/main" id="{BBBBBE74-C11E-6C44-83CE-6EEBCF8BA6B1}"/>
              </a:ext>
            </a:extLst>
          </p:cNvPr>
          <p:cNvPicPr>
            <a:picLocks noChangeAspect="1"/>
          </p:cNvPicPr>
          <p:nvPr userDrawn="1"/>
        </p:nvPicPr>
        <p:blipFill>
          <a:blip r:embed="rId2"/>
          <a:srcRect/>
          <a:stretch/>
        </p:blipFill>
        <p:spPr>
          <a:xfrm>
            <a:off x="832380" y="6344068"/>
            <a:ext cx="1980003" cy="396000"/>
          </a:xfrm>
          <a:prstGeom prst="rect">
            <a:avLst/>
          </a:prstGeom>
        </p:spPr>
      </p:pic>
      <p:sp>
        <p:nvSpPr>
          <p:cNvPr id="21" name="Picture Placeholder 2">
            <a:extLst>
              <a:ext uri="{FF2B5EF4-FFF2-40B4-BE49-F238E27FC236}">
                <a16:creationId xmlns:a16="http://schemas.microsoft.com/office/drawing/2014/main" id="{1E85197A-E113-6D42-B7A7-1756903E378D}"/>
              </a:ext>
            </a:extLst>
          </p:cNvPr>
          <p:cNvSpPr>
            <a:spLocks noGrp="1"/>
          </p:cNvSpPr>
          <p:nvPr>
            <p:ph type="pic" idx="13" hasCustomPrompt="1"/>
          </p:nvPr>
        </p:nvSpPr>
        <p:spPr>
          <a:xfrm>
            <a:off x="3131545"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22" name="Picture Placeholder 2">
            <a:extLst>
              <a:ext uri="{FF2B5EF4-FFF2-40B4-BE49-F238E27FC236}">
                <a16:creationId xmlns:a16="http://schemas.microsoft.com/office/drawing/2014/main" id="{6A2D642A-2468-AC4C-900A-EF26FFB39835}"/>
              </a:ext>
            </a:extLst>
          </p:cNvPr>
          <p:cNvSpPr>
            <a:spLocks noGrp="1"/>
          </p:cNvSpPr>
          <p:nvPr>
            <p:ph type="pic" idx="14" hasCustomPrompt="1"/>
          </p:nvPr>
        </p:nvSpPr>
        <p:spPr>
          <a:xfrm>
            <a:off x="5128513"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Tree>
    <p:extLst>
      <p:ext uri="{BB962C8B-B14F-4D97-AF65-F5344CB8AC3E}">
        <p14:creationId xmlns:p14="http://schemas.microsoft.com/office/powerpoint/2010/main" val="94013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_Watermark">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8A05D5B-D24B-D24B-9122-0F3EAF2E7BFE}"/>
              </a:ext>
            </a:extLst>
          </p:cNvPr>
          <p:cNvPicPr>
            <a:picLocks noChangeAspect="1"/>
          </p:cNvPicPr>
          <p:nvPr userDrawn="1"/>
        </p:nvPicPr>
        <p:blipFill>
          <a:blip r:embed="rId2">
            <a:alphaModFix amt="20000"/>
          </a:blip>
          <a:srcRect/>
          <a:stretch/>
        </p:blipFill>
        <p:spPr>
          <a:xfrm>
            <a:off x="8457187" y="2880622"/>
            <a:ext cx="4925678" cy="5359137"/>
          </a:xfrm>
          <a:prstGeom prst="rect">
            <a:avLst/>
          </a:prstGeom>
        </p:spPr>
      </p:pic>
      <p:sp>
        <p:nvSpPr>
          <p:cNvPr id="3" name="Footer Placeholder 2">
            <a:extLst>
              <a:ext uri="{FF2B5EF4-FFF2-40B4-BE49-F238E27FC236}">
                <a16:creationId xmlns:a16="http://schemas.microsoft.com/office/drawing/2014/main" id="{D251039E-3CEC-924F-811E-52B587FB4A20}"/>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9" name="Rectangle 8">
            <a:extLst>
              <a:ext uri="{FF2B5EF4-FFF2-40B4-BE49-F238E27FC236}">
                <a16:creationId xmlns:a16="http://schemas.microsoft.com/office/drawing/2014/main" id="{9CC2D5B7-33DB-F14B-AC08-9F0971B6234E}"/>
              </a:ext>
            </a:extLst>
          </p:cNvPr>
          <p:cNvSpPr/>
          <p:nvPr userDrawn="1"/>
        </p:nvSpPr>
        <p:spPr>
          <a:xfrm>
            <a:off x="10771632" y="6186107"/>
            <a:ext cx="582168" cy="681037"/>
          </a:xfrm>
          <a:prstGeom prst="rect">
            <a:avLst/>
          </a:prstGeom>
          <a:solidFill>
            <a:srgbClr val="8E1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19190AB-C422-BE4E-8F5F-C875B9907BB7}"/>
              </a:ext>
            </a:extLst>
          </p:cNvPr>
          <p:cNvCxnSpPr/>
          <p:nvPr userDrawn="1"/>
        </p:nvCxnSpPr>
        <p:spPr>
          <a:xfrm>
            <a:off x="829944" y="6207011"/>
            <a:ext cx="7344000" cy="0"/>
          </a:xfrm>
          <a:prstGeom prst="line">
            <a:avLst/>
          </a:prstGeom>
          <a:ln w="31750">
            <a:solidFill>
              <a:srgbClr val="8E1906"/>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3409D92B-543C-D143-AD3E-781E49BEF2F0}"/>
              </a:ext>
            </a:extLst>
          </p:cNvPr>
          <p:cNvSpPr>
            <a:spLocks noGrp="1"/>
          </p:cNvSpPr>
          <p:nvPr>
            <p:ph type="sldNum" sz="quarter" idx="12"/>
          </p:nvPr>
        </p:nvSpPr>
        <p:spPr>
          <a:xfrm>
            <a:off x="10771632" y="6186108"/>
            <a:ext cx="582168" cy="684072"/>
          </a:xfrm>
        </p:spPr>
        <p:txBody>
          <a:bodyPr/>
          <a:lstStyle>
            <a:lvl1pPr algn="ctr">
              <a:defRPr>
                <a:solidFill>
                  <a:schemeClr val="bg1"/>
                </a:solidFill>
              </a:defRPr>
            </a:lvl1pPr>
          </a:lstStyle>
          <a:p>
            <a:fld id="{71EE636D-1520-7F47-8CB2-6FA4CDA827E0}" type="slidenum">
              <a:rPr lang="en-US" smtClean="0"/>
              <a:pPr/>
              <a:t>‹#›</a:t>
            </a:fld>
            <a:endParaRPr lang="en-US" dirty="0"/>
          </a:p>
        </p:txBody>
      </p:sp>
      <p:pic>
        <p:nvPicPr>
          <p:cNvPr id="19" name="Picture 18">
            <a:extLst>
              <a:ext uri="{FF2B5EF4-FFF2-40B4-BE49-F238E27FC236}">
                <a16:creationId xmlns:a16="http://schemas.microsoft.com/office/drawing/2014/main" id="{BCA42A2A-8246-C44B-B092-F86ED3FB382C}"/>
              </a:ext>
            </a:extLst>
          </p:cNvPr>
          <p:cNvPicPr>
            <a:picLocks noChangeAspect="1"/>
          </p:cNvPicPr>
          <p:nvPr userDrawn="1"/>
        </p:nvPicPr>
        <p:blipFill>
          <a:blip r:embed="rId3"/>
          <a:srcRect/>
          <a:stretch/>
        </p:blipFill>
        <p:spPr>
          <a:xfrm>
            <a:off x="832380" y="6344068"/>
            <a:ext cx="1980003" cy="396000"/>
          </a:xfrm>
          <a:prstGeom prst="rect">
            <a:avLst/>
          </a:prstGeom>
        </p:spPr>
      </p:pic>
      <p:sp>
        <p:nvSpPr>
          <p:cNvPr id="20" name="Picture Placeholder 2">
            <a:extLst>
              <a:ext uri="{FF2B5EF4-FFF2-40B4-BE49-F238E27FC236}">
                <a16:creationId xmlns:a16="http://schemas.microsoft.com/office/drawing/2014/main" id="{7CE61145-E3A4-4848-B631-ACAC26C2AFE9}"/>
              </a:ext>
            </a:extLst>
          </p:cNvPr>
          <p:cNvSpPr>
            <a:spLocks noGrp="1"/>
          </p:cNvSpPr>
          <p:nvPr>
            <p:ph type="pic" idx="13" hasCustomPrompt="1"/>
          </p:nvPr>
        </p:nvSpPr>
        <p:spPr>
          <a:xfrm>
            <a:off x="3131545"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1</a:t>
            </a:r>
          </a:p>
        </p:txBody>
      </p:sp>
      <p:sp>
        <p:nvSpPr>
          <p:cNvPr id="21" name="Picture Placeholder 2">
            <a:extLst>
              <a:ext uri="{FF2B5EF4-FFF2-40B4-BE49-F238E27FC236}">
                <a16:creationId xmlns:a16="http://schemas.microsoft.com/office/drawing/2014/main" id="{9F9C4E59-E8EC-CA45-B7DE-3F4968D3A5DD}"/>
              </a:ext>
            </a:extLst>
          </p:cNvPr>
          <p:cNvSpPr>
            <a:spLocks noGrp="1"/>
          </p:cNvSpPr>
          <p:nvPr>
            <p:ph type="pic" idx="14" hasCustomPrompt="1"/>
          </p:nvPr>
        </p:nvSpPr>
        <p:spPr>
          <a:xfrm>
            <a:off x="5128513" y="6284976"/>
            <a:ext cx="1692000" cy="504000"/>
          </a:xfrm>
        </p:spPr>
        <p:txBody>
          <a:bodyPr anchor="ctr">
            <a:noAutofit/>
          </a:bodyPr>
          <a:lstStyle>
            <a:lvl1pPr marL="0" indent="0">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Client Logo 2</a:t>
            </a:r>
          </a:p>
        </p:txBody>
      </p:sp>
    </p:spTree>
    <p:extLst>
      <p:ext uri="{BB962C8B-B14F-4D97-AF65-F5344CB8AC3E}">
        <p14:creationId xmlns:p14="http://schemas.microsoft.com/office/powerpoint/2010/main" val="3067057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306E8-C1FB-CA4C-8F81-3E7031B5D5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985358B-5714-F541-AC95-213EE27A2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621534A-ED50-A648-864A-4062931B6173}"/>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8C0C28DF-D727-B74B-9354-BD8052649211}"/>
              </a:ext>
            </a:extLst>
          </p:cNvPr>
          <p:cNvSpPr>
            <a:spLocks noGrp="1"/>
          </p:cNvSpPr>
          <p:nvPr>
            <p:ph type="sldNum" sz="quarter" idx="4"/>
          </p:nvPr>
        </p:nvSpPr>
        <p:spPr>
          <a:xfrm>
            <a:off x="8610600" y="6356350"/>
            <a:ext cx="2743200" cy="501650"/>
          </a:xfrm>
          <a:prstGeom prst="rect">
            <a:avLst/>
          </a:prstGeom>
        </p:spPr>
        <p:txBody>
          <a:bodyPr vert="horz" lIns="91440" tIns="45720" rIns="91440" bIns="45720" rtlCol="0" anchor="ctr"/>
          <a:lstStyle>
            <a:lvl1pPr algn="r">
              <a:defRPr sz="1600">
                <a:solidFill>
                  <a:schemeClr val="bg1"/>
                </a:solidFill>
                <a:latin typeface="Arial" panose="020B0604020202020204" pitchFamily="34" charset="0"/>
                <a:cs typeface="Arial" panose="020B0604020202020204" pitchFamily="34" charset="0"/>
              </a:defRPr>
            </a:lvl1pPr>
          </a:lstStyle>
          <a:p>
            <a:fld id="{71EE636D-1520-7F47-8CB2-6FA4CDA827E0}" type="slidenum">
              <a:rPr lang="en-US" smtClean="0"/>
              <a:pPr/>
              <a:t>‹#›</a:t>
            </a:fld>
            <a:endParaRPr lang="en-US" dirty="0"/>
          </a:p>
        </p:txBody>
      </p:sp>
    </p:spTree>
    <p:extLst>
      <p:ext uri="{BB962C8B-B14F-4D97-AF65-F5344CB8AC3E}">
        <p14:creationId xmlns:p14="http://schemas.microsoft.com/office/powerpoint/2010/main" val="591983291"/>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63" r:id="rId4"/>
    <p:sldLayoutId id="2147483652" r:id="rId5"/>
    <p:sldLayoutId id="2147483653" r:id="rId6"/>
    <p:sldLayoutId id="2147483654" r:id="rId7"/>
    <p:sldLayoutId id="2147483660" r:id="rId8"/>
    <p:sldLayoutId id="2147483655" r:id="rId9"/>
    <p:sldLayoutId id="2147483659" r:id="rId10"/>
    <p:sldLayoutId id="2147483656" r:id="rId11"/>
    <p:sldLayoutId id="2147483661" r:id="rId12"/>
    <p:sldLayoutId id="2147483662" r:id="rId13"/>
    <p:sldLayoutId id="2147483657" r:id="rId14"/>
  </p:sldLayoutIdLst>
  <p:hf hdr="0" ftr="0" dt="0"/>
  <p:txStyles>
    <p:titleStyle>
      <a:lvl1pPr algn="l" defTabSz="914400" rtl="0" eaLnBrk="1" latinLnBrk="0" hangingPunct="1">
        <a:lnSpc>
          <a:spcPct val="90000"/>
        </a:lnSpc>
        <a:spcBef>
          <a:spcPct val="0"/>
        </a:spcBef>
        <a:buNone/>
        <a:defRPr sz="3200" b="1" i="0" kern="1200">
          <a:solidFill>
            <a:schemeClr val="tx1"/>
          </a:solidFill>
          <a:latin typeface="+mn-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CD6CE26-F714-9346-84DB-C25699353C71}"/>
              </a:ext>
            </a:extLst>
          </p:cNvPr>
          <p:cNvSpPr>
            <a:spLocks noGrp="1"/>
          </p:cNvSpPr>
          <p:nvPr>
            <p:ph type="subTitle" idx="1"/>
          </p:nvPr>
        </p:nvSpPr>
        <p:spPr/>
        <p:txBody>
          <a:bodyPr/>
          <a:lstStyle/>
          <a:p>
            <a:r>
              <a:rPr lang="en-US" dirty="0"/>
              <a:t>Natural Gas to Hydrogen Pipelines</a:t>
            </a:r>
          </a:p>
        </p:txBody>
      </p:sp>
      <p:sp>
        <p:nvSpPr>
          <p:cNvPr id="3" name="Title 2">
            <a:extLst>
              <a:ext uri="{FF2B5EF4-FFF2-40B4-BE49-F238E27FC236}">
                <a16:creationId xmlns:a16="http://schemas.microsoft.com/office/drawing/2014/main" id="{49456996-8D77-134D-89A0-207EE4424E59}"/>
              </a:ext>
            </a:extLst>
          </p:cNvPr>
          <p:cNvSpPr>
            <a:spLocks noGrp="1"/>
          </p:cNvSpPr>
          <p:nvPr>
            <p:ph type="title"/>
          </p:nvPr>
        </p:nvSpPr>
        <p:spPr/>
        <p:txBody>
          <a:bodyPr/>
          <a:lstStyle/>
          <a:p>
            <a:r>
              <a:rPr lang="en-US" dirty="0"/>
              <a:t>Emerging Fuels Symposium Webinar</a:t>
            </a:r>
          </a:p>
        </p:txBody>
      </p:sp>
      <p:sp>
        <p:nvSpPr>
          <p:cNvPr id="5" name="Picture Placeholder 4">
            <a:extLst>
              <a:ext uri="{FF2B5EF4-FFF2-40B4-BE49-F238E27FC236}">
                <a16:creationId xmlns:a16="http://schemas.microsoft.com/office/drawing/2014/main" id="{DB50A037-DEE0-6347-828A-9BC32D491D64}"/>
              </a:ext>
            </a:extLst>
          </p:cNvPr>
          <p:cNvSpPr>
            <a:spLocks noGrp="1"/>
          </p:cNvSpPr>
          <p:nvPr>
            <p:ph type="pic" idx="14"/>
          </p:nvPr>
        </p:nvSpPr>
        <p:spPr>
          <a:xfrm>
            <a:off x="2830972" y="5975985"/>
            <a:ext cx="3265027" cy="504000"/>
          </a:xfrm>
        </p:spPr>
        <p:txBody>
          <a:bodyPr/>
          <a:lstStyle/>
          <a:p>
            <a:pPr algn="r"/>
            <a:r>
              <a:rPr lang="en-AU" sz="1600" dirty="0">
                <a:solidFill>
                  <a:schemeClr val="accent5">
                    <a:lumMod val="75000"/>
                  </a:schemeClr>
                </a:solidFill>
              </a:rPr>
              <a:t>Presented by Neville Shah - Enscope</a:t>
            </a:r>
          </a:p>
        </p:txBody>
      </p:sp>
      <p:sp>
        <p:nvSpPr>
          <p:cNvPr id="6" name="TextBox 5">
            <a:extLst>
              <a:ext uri="{FF2B5EF4-FFF2-40B4-BE49-F238E27FC236}">
                <a16:creationId xmlns:a16="http://schemas.microsoft.com/office/drawing/2014/main" id="{7E055601-6A32-344E-B734-E1B8EB847CF6}"/>
              </a:ext>
            </a:extLst>
          </p:cNvPr>
          <p:cNvSpPr txBox="1"/>
          <p:nvPr/>
        </p:nvSpPr>
        <p:spPr>
          <a:xfrm>
            <a:off x="838200" y="109093"/>
            <a:ext cx="1247775" cy="677108"/>
          </a:xfrm>
          <a:prstGeom prst="rect">
            <a:avLst/>
          </a:prstGeom>
          <a:noFill/>
        </p:spPr>
        <p:txBody>
          <a:bodyPr wrap="square" rtlCol="0" anchor="ctr">
            <a:spAutoFit/>
          </a:bodyPr>
          <a:lstStyle/>
          <a:p>
            <a:pPr algn="ctr"/>
            <a:r>
              <a:rPr lang="en-US" sz="1400" b="0" i="0" dirty="0">
                <a:solidFill>
                  <a:schemeClr val="bg1"/>
                </a:solidFill>
                <a:latin typeface="Arial" panose="020B0604020202020204" pitchFamily="34" charset="0"/>
                <a:cs typeface="Arial" panose="020B0604020202020204" pitchFamily="34" charset="0"/>
              </a:rPr>
              <a:t>26 JUN</a:t>
            </a:r>
          </a:p>
          <a:p>
            <a:pPr algn="ctr"/>
            <a:r>
              <a:rPr lang="en-US" sz="2400" b="0" i="0" dirty="0">
                <a:solidFill>
                  <a:schemeClr val="bg1"/>
                </a:solidFill>
                <a:latin typeface="Arial" panose="020B0604020202020204" pitchFamily="34" charset="0"/>
                <a:cs typeface="Arial" panose="020B0604020202020204" pitchFamily="34" charset="0"/>
              </a:rPr>
              <a:t>2024</a:t>
            </a:r>
          </a:p>
        </p:txBody>
      </p:sp>
      <p:pic>
        <p:nvPicPr>
          <p:cNvPr id="8" name="Picture Placeholder 7">
            <a:extLst>
              <a:ext uri="{FF2B5EF4-FFF2-40B4-BE49-F238E27FC236}">
                <a16:creationId xmlns:a16="http://schemas.microsoft.com/office/drawing/2014/main" id="{81949E6F-B85D-7942-298F-91BA3B9C6901}"/>
              </a:ext>
            </a:extLst>
          </p:cNvPr>
          <p:cNvPicPr>
            <a:picLocks noGrp="1" noChangeAspect="1"/>
          </p:cNvPicPr>
          <p:nvPr>
            <p:ph type="pic" idx="13"/>
          </p:nvPr>
        </p:nvPicPr>
        <p:blipFill>
          <a:blip r:embed="rId3"/>
          <a:srcRect t="800" b="800"/>
          <a:stretch>
            <a:fillRect/>
          </a:stretch>
        </p:blipFill>
        <p:spPr>
          <a:xfrm>
            <a:off x="833438" y="5580063"/>
            <a:ext cx="1692275" cy="900112"/>
          </a:xfrm>
          <a:prstGeom prst="rect">
            <a:avLst/>
          </a:prstGeom>
        </p:spPr>
      </p:pic>
    </p:spTree>
    <p:extLst>
      <p:ext uri="{BB962C8B-B14F-4D97-AF65-F5344CB8AC3E}">
        <p14:creationId xmlns:p14="http://schemas.microsoft.com/office/powerpoint/2010/main" val="3123647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Considerations</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a:xfrm>
            <a:off x="838200" y="1221925"/>
            <a:ext cx="10515600" cy="4955038"/>
          </a:xfrm>
        </p:spPr>
        <p:txBody>
          <a:bodyPr>
            <a:normAutofit/>
          </a:bodyPr>
          <a:lstStyle/>
          <a:p>
            <a:r>
              <a:rPr lang="en-AU" dirty="0"/>
              <a:t>The potential for hydrogen to embrittle the steel and welds used to fabricate the pipelines</a:t>
            </a:r>
          </a:p>
          <a:p>
            <a:pPr lvl="1"/>
            <a:r>
              <a:rPr lang="en-AU" dirty="0"/>
              <a:t>Hydrogen-enhanced fatigue crack growth</a:t>
            </a:r>
          </a:p>
          <a:p>
            <a:pPr lvl="1"/>
            <a:r>
              <a:rPr lang="en-AU" dirty="0"/>
              <a:t>Controlling hydrogen permeation and leaks</a:t>
            </a:r>
          </a:p>
          <a:p>
            <a:pPr lvl="1"/>
            <a:endParaRPr lang="en-AU" dirty="0"/>
          </a:p>
          <a:p>
            <a:pPr marL="457200" lvl="1" indent="0">
              <a:buNone/>
            </a:pPr>
            <a:endParaRPr lang="en-AU" dirty="0"/>
          </a:p>
          <a:p>
            <a:pPr marL="457200" lvl="1" indent="0">
              <a:buNone/>
            </a:pPr>
            <a:endParaRPr lang="en-AU" dirty="0"/>
          </a:p>
          <a:p>
            <a:pPr marL="457200" lvl="1" indent="0">
              <a:buNone/>
            </a:pPr>
            <a:endParaRPr lang="en-AU" dirty="0"/>
          </a:p>
          <a:p>
            <a:pPr marL="457200" lvl="1" indent="0">
              <a:buNone/>
            </a:pPr>
            <a:endParaRPr lang="en-AU" dirty="0"/>
          </a:p>
          <a:p>
            <a:r>
              <a:rPr lang="en-AU" dirty="0"/>
              <a:t>A number of ways derived to estimate crack fatigue rate including</a:t>
            </a:r>
          </a:p>
          <a:p>
            <a:pPr lvl="1"/>
            <a:r>
              <a:rPr lang="en-AU" dirty="0" err="1"/>
              <a:t>Naturalhy</a:t>
            </a:r>
            <a:r>
              <a:rPr lang="en-AU" dirty="0"/>
              <a:t> project (2004) EU sponsored using existing European network</a:t>
            </a:r>
          </a:p>
          <a:p>
            <a:pPr lvl="1"/>
            <a:r>
              <a:rPr lang="en-AU" dirty="0"/>
              <a:t>ASME B31.12 Option A/B</a:t>
            </a:r>
          </a:p>
          <a:p>
            <a:pPr lvl="1"/>
            <a:r>
              <a:rPr lang="en-AU" dirty="0"/>
              <a:t>Sandia/B31 code case 220</a:t>
            </a:r>
          </a:p>
          <a:p>
            <a:pPr lvl="1"/>
            <a:r>
              <a:rPr lang="en-AU" dirty="0"/>
              <a:t>German DVGW G464 </a:t>
            </a:r>
          </a:p>
          <a:p>
            <a:pPr marL="457200" lvl="1" indent="0">
              <a:buNone/>
            </a:pPr>
            <a:endParaRPr lang="en-AU" dirty="0"/>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10</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pic>
        <p:nvPicPr>
          <p:cNvPr id="2" name="Picture 1">
            <a:extLst>
              <a:ext uri="{FF2B5EF4-FFF2-40B4-BE49-F238E27FC236}">
                <a16:creationId xmlns:a16="http://schemas.microsoft.com/office/drawing/2014/main" id="{68BE84B9-1941-DE8A-F6A6-2B1B16B9A6C0}"/>
              </a:ext>
            </a:extLst>
          </p:cNvPr>
          <p:cNvPicPr>
            <a:picLocks noChangeAspect="1"/>
          </p:cNvPicPr>
          <p:nvPr/>
        </p:nvPicPr>
        <p:blipFill>
          <a:blip r:embed="rId4"/>
          <a:stretch>
            <a:fillRect/>
          </a:stretch>
        </p:blipFill>
        <p:spPr>
          <a:xfrm>
            <a:off x="591932" y="2596929"/>
            <a:ext cx="5504068" cy="1799909"/>
          </a:xfrm>
          <a:prstGeom prst="rect">
            <a:avLst/>
          </a:prstGeom>
        </p:spPr>
      </p:pic>
      <p:pic>
        <p:nvPicPr>
          <p:cNvPr id="5" name="Picture 4">
            <a:extLst>
              <a:ext uri="{FF2B5EF4-FFF2-40B4-BE49-F238E27FC236}">
                <a16:creationId xmlns:a16="http://schemas.microsoft.com/office/drawing/2014/main" id="{E4AA89D9-8240-D79B-5F46-CAF7F6E65BFC}"/>
              </a:ext>
            </a:extLst>
          </p:cNvPr>
          <p:cNvPicPr>
            <a:picLocks noChangeAspect="1"/>
          </p:cNvPicPr>
          <p:nvPr/>
        </p:nvPicPr>
        <p:blipFill>
          <a:blip r:embed="rId5"/>
          <a:stretch>
            <a:fillRect/>
          </a:stretch>
        </p:blipFill>
        <p:spPr>
          <a:xfrm>
            <a:off x="5972866" y="2596929"/>
            <a:ext cx="5504068" cy="1780317"/>
          </a:xfrm>
          <a:prstGeom prst="rect">
            <a:avLst/>
          </a:prstGeom>
        </p:spPr>
      </p:pic>
    </p:spTree>
    <p:extLst>
      <p:ext uri="{BB962C8B-B14F-4D97-AF65-F5344CB8AC3E}">
        <p14:creationId xmlns:p14="http://schemas.microsoft.com/office/powerpoint/2010/main" val="1519384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Considerations</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a:xfrm>
            <a:off x="714375" y="1364886"/>
            <a:ext cx="10515600" cy="4955038"/>
          </a:xfrm>
        </p:spPr>
        <p:txBody>
          <a:bodyPr>
            <a:normAutofit/>
          </a:bodyPr>
          <a:lstStyle/>
          <a:p>
            <a:endParaRPr lang="en-AU" dirty="0"/>
          </a:p>
          <a:p>
            <a:r>
              <a:rPr lang="en-AU" dirty="0"/>
              <a:t>Engineering assessments based on new hydrogen gas design and standard requirements will be key to confirming the suitability of existing pipeline sizing for re-use (</a:t>
            </a:r>
            <a:r>
              <a:rPr lang="en-AU" dirty="0" err="1"/>
              <a:t>eg</a:t>
            </a:r>
            <a:r>
              <a:rPr lang="en-AU" dirty="0"/>
              <a:t> higher pressure and flow rates)</a:t>
            </a:r>
          </a:p>
          <a:p>
            <a:r>
              <a:rPr lang="en-AU" dirty="0"/>
              <a:t>Key takeaway is to determine and maximise asset life expectancy</a:t>
            </a:r>
          </a:p>
          <a:p>
            <a:pPr marL="0" indent="0">
              <a:buNone/>
            </a:pPr>
            <a:endParaRPr lang="en-AU" dirty="0"/>
          </a:p>
          <a:p>
            <a:r>
              <a:rPr lang="en-AU" dirty="0"/>
              <a:t>Hydrogen pipeline integrity and associated technology is a continually growing field in industry – with additional duration and demand there will be additional quality certifications and product offerings</a:t>
            </a:r>
          </a:p>
          <a:p>
            <a:r>
              <a:rPr lang="en-AU" dirty="0"/>
              <a:t>Furthermore, there will be a push for lower cost, more reliable, and more durable hydrogen compression technology</a:t>
            </a:r>
          </a:p>
          <a:p>
            <a:pPr marL="457200" lvl="1" indent="0">
              <a:buNone/>
            </a:pPr>
            <a:endParaRPr lang="en-AU" dirty="0"/>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11</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spTree>
    <p:extLst>
      <p:ext uri="{BB962C8B-B14F-4D97-AF65-F5344CB8AC3E}">
        <p14:creationId xmlns:p14="http://schemas.microsoft.com/office/powerpoint/2010/main" val="3897418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Challenges</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a:xfrm>
            <a:off x="714375" y="1364886"/>
            <a:ext cx="10515600" cy="4955038"/>
          </a:xfrm>
        </p:spPr>
        <p:txBody>
          <a:bodyPr>
            <a:normAutofit/>
          </a:bodyPr>
          <a:lstStyle/>
          <a:p>
            <a:endParaRPr lang="en-AU" dirty="0"/>
          </a:p>
          <a:p>
            <a:pPr marL="457200" lvl="1" indent="0">
              <a:buNone/>
            </a:pPr>
            <a:endParaRPr lang="en-AU" dirty="0"/>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12</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sp>
        <p:nvSpPr>
          <p:cNvPr id="2" name="Content Placeholder 2">
            <a:extLst>
              <a:ext uri="{FF2B5EF4-FFF2-40B4-BE49-F238E27FC236}">
                <a16:creationId xmlns:a16="http://schemas.microsoft.com/office/drawing/2014/main" id="{AC0C2DFB-55C1-9DD3-A493-036D1B8579CB}"/>
              </a:ext>
            </a:extLst>
          </p:cNvPr>
          <p:cNvSpPr txBox="1">
            <a:spLocks/>
          </p:cNvSpPr>
          <p:nvPr/>
        </p:nvSpPr>
        <p:spPr>
          <a:xfrm>
            <a:off x="714375" y="1528347"/>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Natural gas condensate</a:t>
            </a:r>
          </a:p>
          <a:p>
            <a:r>
              <a:rPr lang="en-AU"/>
              <a:t>Oils and greases</a:t>
            </a:r>
          </a:p>
          <a:p>
            <a:r>
              <a:rPr lang="en-AU"/>
              <a:t>Glycol</a:t>
            </a:r>
          </a:p>
          <a:p>
            <a:r>
              <a:rPr lang="en-AU"/>
              <a:t>Black Powder</a:t>
            </a:r>
          </a:p>
          <a:p>
            <a:r>
              <a:rPr lang="en-AU"/>
              <a:t>Radioactive substances</a:t>
            </a:r>
          </a:p>
          <a:p>
            <a:r>
              <a:rPr lang="en-AU"/>
              <a:t>Methanol</a:t>
            </a:r>
          </a:p>
          <a:p>
            <a:r>
              <a:rPr lang="en-AU"/>
              <a:t>Mercury</a:t>
            </a:r>
          </a:p>
          <a:p>
            <a:r>
              <a:rPr lang="en-AU"/>
              <a:t>Sand and earth</a:t>
            </a:r>
          </a:p>
          <a:p>
            <a:r>
              <a:rPr lang="en-AU"/>
              <a:t>Welding electrodes</a:t>
            </a:r>
          </a:p>
          <a:p>
            <a:r>
              <a:rPr lang="en-AU"/>
              <a:t>Flow coating</a:t>
            </a:r>
            <a:endParaRPr lang="en-AU" dirty="0"/>
          </a:p>
        </p:txBody>
      </p:sp>
      <p:pic>
        <p:nvPicPr>
          <p:cNvPr id="5" name="Picture 4">
            <a:extLst>
              <a:ext uri="{FF2B5EF4-FFF2-40B4-BE49-F238E27FC236}">
                <a16:creationId xmlns:a16="http://schemas.microsoft.com/office/drawing/2014/main" id="{33C5F8F5-0AD1-E329-8034-CAC4D0C1937A}"/>
              </a:ext>
            </a:extLst>
          </p:cNvPr>
          <p:cNvPicPr>
            <a:picLocks noChangeAspect="1"/>
          </p:cNvPicPr>
          <p:nvPr/>
        </p:nvPicPr>
        <p:blipFill>
          <a:blip r:embed="rId4"/>
          <a:stretch>
            <a:fillRect/>
          </a:stretch>
        </p:blipFill>
        <p:spPr>
          <a:xfrm>
            <a:off x="5371419" y="1528347"/>
            <a:ext cx="5858556" cy="4533281"/>
          </a:xfrm>
          <a:prstGeom prst="rect">
            <a:avLst/>
          </a:prstGeom>
        </p:spPr>
      </p:pic>
    </p:spTree>
    <p:extLst>
      <p:ext uri="{BB962C8B-B14F-4D97-AF65-F5344CB8AC3E}">
        <p14:creationId xmlns:p14="http://schemas.microsoft.com/office/powerpoint/2010/main" val="3176391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NG to H</a:t>
            </a:r>
            <a:r>
              <a:rPr lang="en-AU" sz="1600" dirty="0"/>
              <a:t>2  </a:t>
            </a:r>
            <a:r>
              <a:rPr lang="en-AU" dirty="0"/>
              <a:t>Implementation</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a:xfrm>
            <a:off x="714375" y="1364886"/>
            <a:ext cx="10515600" cy="4955038"/>
          </a:xfrm>
        </p:spPr>
        <p:txBody>
          <a:bodyPr>
            <a:normAutofit/>
          </a:bodyPr>
          <a:lstStyle/>
          <a:p>
            <a:endParaRPr lang="en-AU" dirty="0"/>
          </a:p>
          <a:p>
            <a:pPr marL="457200" lvl="1" indent="0">
              <a:buNone/>
            </a:pPr>
            <a:endParaRPr lang="en-AU" dirty="0"/>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13</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sp>
        <p:nvSpPr>
          <p:cNvPr id="2" name="Content Placeholder 2">
            <a:extLst>
              <a:ext uri="{FF2B5EF4-FFF2-40B4-BE49-F238E27FC236}">
                <a16:creationId xmlns:a16="http://schemas.microsoft.com/office/drawing/2014/main" id="{AC0C2DFB-55C1-9DD3-A493-036D1B8579CB}"/>
              </a:ext>
            </a:extLst>
          </p:cNvPr>
          <p:cNvSpPr txBox="1">
            <a:spLocks/>
          </p:cNvSpPr>
          <p:nvPr/>
        </p:nvSpPr>
        <p:spPr>
          <a:xfrm>
            <a:off x="714375" y="1528347"/>
            <a:ext cx="10515600"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Contaminants left in-situ risk compromising flow integrity of the future hydrogen transport, so how can we resolve this on an existing natural gas pipeline? Simply start by cleaning, measuring and visualising the situation at hand </a:t>
            </a:r>
          </a:p>
          <a:p>
            <a:r>
              <a:rPr lang="en-AU" dirty="0"/>
              <a:t>The “pig” or a pipeline inspection gadget is a key component to achieve this. This cylindrical device inserted at the pig launcher travels the length of the pipeline propelled by the pressure flowing through the pipeline, cleaning contaminants along the way</a:t>
            </a:r>
          </a:p>
          <a:p>
            <a:endParaRPr lang="en-AU" dirty="0"/>
          </a:p>
          <a:p>
            <a:endParaRPr lang="en-AU" dirty="0"/>
          </a:p>
          <a:p>
            <a:pPr marL="0" indent="0">
              <a:buNone/>
            </a:pPr>
            <a:endParaRPr lang="en-AU" dirty="0"/>
          </a:p>
          <a:p>
            <a:r>
              <a:rPr lang="en-AU" dirty="0"/>
              <a:t>The first recommended basic operation will be pre-cleaning under natural gas atmosphere by executing at least two cleaning “pig” runs</a:t>
            </a:r>
          </a:p>
          <a:p>
            <a:r>
              <a:rPr lang="en-AU" dirty="0"/>
              <a:t>This allows direct measuring of contamination in the form of liquids and solids, and if needed a camera can be utilised as part of the pigging system to assess accumulation of liquid or visual interior inspection</a:t>
            </a:r>
          </a:p>
        </p:txBody>
      </p:sp>
      <p:pic>
        <p:nvPicPr>
          <p:cNvPr id="8" name="Picture 7">
            <a:extLst>
              <a:ext uri="{FF2B5EF4-FFF2-40B4-BE49-F238E27FC236}">
                <a16:creationId xmlns:a16="http://schemas.microsoft.com/office/drawing/2014/main" id="{A4C1070E-421C-2E29-6C9A-42CD4B2FBE93}"/>
              </a:ext>
            </a:extLst>
          </p:cNvPr>
          <p:cNvPicPr>
            <a:picLocks noChangeAspect="1"/>
          </p:cNvPicPr>
          <p:nvPr/>
        </p:nvPicPr>
        <p:blipFill>
          <a:blip r:embed="rId4"/>
          <a:stretch>
            <a:fillRect/>
          </a:stretch>
        </p:blipFill>
        <p:spPr>
          <a:xfrm>
            <a:off x="3748233" y="3101201"/>
            <a:ext cx="4090696" cy="1205629"/>
          </a:xfrm>
          <a:prstGeom prst="rect">
            <a:avLst/>
          </a:prstGeom>
        </p:spPr>
      </p:pic>
    </p:spTree>
    <p:extLst>
      <p:ext uri="{BB962C8B-B14F-4D97-AF65-F5344CB8AC3E}">
        <p14:creationId xmlns:p14="http://schemas.microsoft.com/office/powerpoint/2010/main" val="2070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NG to H</a:t>
            </a:r>
            <a:r>
              <a:rPr lang="en-AU" sz="1600" dirty="0"/>
              <a:t>2  </a:t>
            </a:r>
            <a:r>
              <a:rPr lang="en-AU" dirty="0"/>
              <a:t>Implementation</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a:xfrm>
            <a:off x="714375" y="1364886"/>
            <a:ext cx="10515600" cy="4955038"/>
          </a:xfrm>
        </p:spPr>
        <p:txBody>
          <a:bodyPr>
            <a:normAutofit/>
          </a:bodyPr>
          <a:lstStyle/>
          <a:p>
            <a:endParaRPr lang="en-AU" dirty="0"/>
          </a:p>
          <a:p>
            <a:pPr marL="457200" lvl="1" indent="0">
              <a:buNone/>
            </a:pPr>
            <a:endParaRPr lang="en-AU" dirty="0"/>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14</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sp>
        <p:nvSpPr>
          <p:cNvPr id="2" name="Content Placeholder 2">
            <a:extLst>
              <a:ext uri="{FF2B5EF4-FFF2-40B4-BE49-F238E27FC236}">
                <a16:creationId xmlns:a16="http://schemas.microsoft.com/office/drawing/2014/main" id="{AC0C2DFB-55C1-9DD3-A493-036D1B8579CB}"/>
              </a:ext>
            </a:extLst>
          </p:cNvPr>
          <p:cNvSpPr txBox="1">
            <a:spLocks/>
          </p:cNvSpPr>
          <p:nvPr/>
        </p:nvSpPr>
        <p:spPr>
          <a:xfrm>
            <a:off x="714375" y="116517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t>The next step is to perform an in-line inspection (ILI) to assess integrity of the existing pipeline</a:t>
            </a:r>
          </a:p>
          <a:p>
            <a:pPr lvl="1"/>
            <a:r>
              <a:rPr lang="en-AU" dirty="0"/>
              <a:t>An ILI pig is equipped with an array of sensors and onboard memory to detect cracks, corrosion or other anomalies. This shows the operator where and how severe the extent of defects are in the pipeline</a:t>
            </a:r>
          </a:p>
          <a:p>
            <a:pPr lvl="1"/>
            <a:r>
              <a:rPr lang="en-AU" dirty="0"/>
              <a:t>Magnetic flux leakage detection (MFL), while a popular non destructive testing technique in natural gas pipelines is not reliable to detect crack-like defects</a:t>
            </a:r>
          </a:p>
          <a:p>
            <a:pPr lvl="1"/>
            <a:r>
              <a:rPr lang="en-AU" dirty="0"/>
              <a:t>Instead an Electro-Magnetic Acoustic Transducer (EMAT) is recommended for the baseline inspection. This is a technique which induces ultrasonic waves into a test object with two interacting magnetic fields, which generates a Lorentz force inducing current in the receiving EMAT coil circuit.</a:t>
            </a:r>
          </a:p>
          <a:p>
            <a:pPr lvl="1"/>
            <a:endParaRPr lang="en-AU" dirty="0"/>
          </a:p>
        </p:txBody>
      </p:sp>
      <p:pic>
        <p:nvPicPr>
          <p:cNvPr id="5" name="Picture 4">
            <a:extLst>
              <a:ext uri="{FF2B5EF4-FFF2-40B4-BE49-F238E27FC236}">
                <a16:creationId xmlns:a16="http://schemas.microsoft.com/office/drawing/2014/main" id="{62C60AAD-ECCB-53D4-00C6-5BE07D2B1197}"/>
              </a:ext>
            </a:extLst>
          </p:cNvPr>
          <p:cNvPicPr>
            <a:picLocks noChangeAspect="1"/>
          </p:cNvPicPr>
          <p:nvPr/>
        </p:nvPicPr>
        <p:blipFill>
          <a:blip r:embed="rId4"/>
          <a:stretch>
            <a:fillRect/>
          </a:stretch>
        </p:blipFill>
        <p:spPr>
          <a:xfrm>
            <a:off x="4251652" y="4202932"/>
            <a:ext cx="3040078" cy="1983176"/>
          </a:xfrm>
          <a:prstGeom prst="rect">
            <a:avLst/>
          </a:prstGeom>
        </p:spPr>
      </p:pic>
    </p:spTree>
    <p:extLst>
      <p:ext uri="{BB962C8B-B14F-4D97-AF65-F5344CB8AC3E}">
        <p14:creationId xmlns:p14="http://schemas.microsoft.com/office/powerpoint/2010/main" val="1860804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NG to H</a:t>
            </a:r>
            <a:r>
              <a:rPr lang="en-AU" sz="1600" dirty="0"/>
              <a:t>2  </a:t>
            </a:r>
            <a:r>
              <a:rPr lang="en-AU" dirty="0"/>
              <a:t>Implementation</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a:xfrm>
            <a:off x="714375" y="1364886"/>
            <a:ext cx="10515600" cy="4955038"/>
          </a:xfrm>
        </p:spPr>
        <p:txBody>
          <a:bodyPr>
            <a:normAutofit/>
          </a:bodyPr>
          <a:lstStyle/>
          <a:p>
            <a:endParaRPr lang="en-AU" dirty="0"/>
          </a:p>
          <a:p>
            <a:pPr marL="457200" lvl="1" indent="0">
              <a:buNone/>
            </a:pPr>
            <a:endParaRPr lang="en-AU" dirty="0"/>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15</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sp>
        <p:nvSpPr>
          <p:cNvPr id="2" name="Content Placeholder 2">
            <a:extLst>
              <a:ext uri="{FF2B5EF4-FFF2-40B4-BE49-F238E27FC236}">
                <a16:creationId xmlns:a16="http://schemas.microsoft.com/office/drawing/2014/main" id="{AC0C2DFB-55C1-9DD3-A493-036D1B8579CB}"/>
              </a:ext>
            </a:extLst>
          </p:cNvPr>
          <p:cNvSpPr txBox="1">
            <a:spLocks/>
          </p:cNvSpPr>
          <p:nvPr/>
        </p:nvSpPr>
        <p:spPr>
          <a:xfrm>
            <a:off x="714375" y="116517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t>The pipeline is still flowing with natural gas! In order to make the changeover, first depressurise by means of </a:t>
            </a:r>
          </a:p>
          <a:p>
            <a:pPr lvl="2"/>
            <a:r>
              <a:rPr lang="en-AU" dirty="0"/>
              <a:t>buffering</a:t>
            </a:r>
          </a:p>
          <a:p>
            <a:pPr lvl="2"/>
            <a:r>
              <a:rPr lang="en-AU" dirty="0"/>
              <a:t>recompression</a:t>
            </a:r>
          </a:p>
          <a:p>
            <a:pPr lvl="2"/>
            <a:r>
              <a:rPr lang="en-AU" dirty="0"/>
              <a:t>flaring</a:t>
            </a:r>
          </a:p>
          <a:p>
            <a:pPr marL="457200" lvl="1" indent="0">
              <a:buNone/>
            </a:pPr>
            <a:endParaRPr lang="en-AU" dirty="0"/>
          </a:p>
        </p:txBody>
      </p:sp>
      <p:pic>
        <p:nvPicPr>
          <p:cNvPr id="8" name="Picture 7">
            <a:extLst>
              <a:ext uri="{FF2B5EF4-FFF2-40B4-BE49-F238E27FC236}">
                <a16:creationId xmlns:a16="http://schemas.microsoft.com/office/drawing/2014/main" id="{29BD66C4-4463-651D-5273-6E21F268C274}"/>
              </a:ext>
            </a:extLst>
          </p:cNvPr>
          <p:cNvPicPr>
            <a:picLocks noChangeAspect="1"/>
          </p:cNvPicPr>
          <p:nvPr/>
        </p:nvPicPr>
        <p:blipFill>
          <a:blip r:embed="rId4"/>
          <a:stretch>
            <a:fillRect/>
          </a:stretch>
        </p:blipFill>
        <p:spPr>
          <a:xfrm>
            <a:off x="2589291" y="3000877"/>
            <a:ext cx="3333750" cy="2895600"/>
          </a:xfrm>
          <a:prstGeom prst="rect">
            <a:avLst/>
          </a:prstGeom>
        </p:spPr>
      </p:pic>
      <p:pic>
        <p:nvPicPr>
          <p:cNvPr id="9" name="Picture 8">
            <a:extLst>
              <a:ext uri="{FF2B5EF4-FFF2-40B4-BE49-F238E27FC236}">
                <a16:creationId xmlns:a16="http://schemas.microsoft.com/office/drawing/2014/main" id="{A8D686E4-8CE6-7FA0-7495-97737F019A1E}"/>
              </a:ext>
            </a:extLst>
          </p:cNvPr>
          <p:cNvPicPr>
            <a:picLocks noChangeAspect="1"/>
          </p:cNvPicPr>
          <p:nvPr/>
        </p:nvPicPr>
        <p:blipFill>
          <a:blip r:embed="rId5"/>
          <a:stretch>
            <a:fillRect/>
          </a:stretch>
        </p:blipFill>
        <p:spPr>
          <a:xfrm>
            <a:off x="6590459" y="2181505"/>
            <a:ext cx="2600325" cy="3762375"/>
          </a:xfrm>
          <a:prstGeom prst="rect">
            <a:avLst/>
          </a:prstGeom>
        </p:spPr>
      </p:pic>
    </p:spTree>
    <p:extLst>
      <p:ext uri="{BB962C8B-B14F-4D97-AF65-F5344CB8AC3E}">
        <p14:creationId xmlns:p14="http://schemas.microsoft.com/office/powerpoint/2010/main" val="800310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NG to H</a:t>
            </a:r>
            <a:r>
              <a:rPr lang="en-AU" sz="1600" dirty="0"/>
              <a:t>2  </a:t>
            </a:r>
            <a:r>
              <a:rPr lang="en-AU" dirty="0"/>
              <a:t>Implementation</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a:xfrm>
            <a:off x="714375" y="1364886"/>
            <a:ext cx="10515600" cy="4955038"/>
          </a:xfrm>
        </p:spPr>
        <p:txBody>
          <a:bodyPr>
            <a:normAutofit/>
          </a:bodyPr>
          <a:lstStyle/>
          <a:p>
            <a:endParaRPr lang="en-AU" dirty="0"/>
          </a:p>
          <a:p>
            <a:pPr marL="457200" lvl="1" indent="0">
              <a:buNone/>
            </a:pPr>
            <a:endParaRPr lang="en-AU" dirty="0"/>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16</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sp>
        <p:nvSpPr>
          <p:cNvPr id="2" name="Content Placeholder 2">
            <a:extLst>
              <a:ext uri="{FF2B5EF4-FFF2-40B4-BE49-F238E27FC236}">
                <a16:creationId xmlns:a16="http://schemas.microsoft.com/office/drawing/2014/main" id="{AC0C2DFB-55C1-9DD3-A493-036D1B8579CB}"/>
              </a:ext>
            </a:extLst>
          </p:cNvPr>
          <p:cNvSpPr txBox="1">
            <a:spLocks/>
          </p:cNvSpPr>
          <p:nvPr/>
        </p:nvSpPr>
        <p:spPr>
          <a:xfrm>
            <a:off x="714375" y="116517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dirty="0"/>
          </a:p>
          <a:p>
            <a:pPr lvl="1"/>
            <a:r>
              <a:rPr lang="en-AU" dirty="0"/>
              <a:t>Displacement with nitrogen using separator pig in combination with recompression (or flare)</a:t>
            </a:r>
          </a:p>
          <a:p>
            <a:pPr lvl="1"/>
            <a:r>
              <a:rPr lang="en-AU" dirty="0"/>
              <a:t>Keep nitrogen pressure at 30 bar to minimise inflow of natural gas</a:t>
            </a:r>
          </a:p>
          <a:p>
            <a:pPr marL="457200" lvl="1" indent="0">
              <a:buNone/>
            </a:pPr>
            <a:endParaRPr lang="en-AU" dirty="0"/>
          </a:p>
          <a:p>
            <a:pPr lvl="1"/>
            <a:r>
              <a:rPr lang="en-AU" dirty="0"/>
              <a:t>Monitor hydrocarbon concentration and mercury levels in nitrogen for two weeks</a:t>
            </a:r>
          </a:p>
          <a:p>
            <a:pPr lvl="2"/>
            <a:r>
              <a:rPr lang="en-AU" dirty="0"/>
              <a:t>Maximum 1000ppm in accordance with first draft hydrogen specification</a:t>
            </a:r>
          </a:p>
          <a:p>
            <a:pPr marL="914400" lvl="2" indent="0">
              <a:buNone/>
            </a:pPr>
            <a:endParaRPr lang="en-AU" dirty="0"/>
          </a:p>
          <a:p>
            <a:pPr lvl="1"/>
            <a:r>
              <a:rPr lang="en-AU" dirty="0"/>
              <a:t>Reduce nitrogen pressure to 1 atm allowing a “modification” period in preparation for hydrogen service, cleaning and evaporating volatile components</a:t>
            </a:r>
          </a:p>
          <a:p>
            <a:pPr marL="457200" lvl="1" indent="0">
              <a:buNone/>
            </a:pPr>
            <a:endParaRPr lang="en-AU" dirty="0"/>
          </a:p>
          <a:p>
            <a:pPr lvl="1"/>
            <a:r>
              <a:rPr lang="en-AU" dirty="0"/>
              <a:t>Finally introduce hydrogen using a Bi-Directional (</a:t>
            </a:r>
            <a:r>
              <a:rPr lang="en-AU" dirty="0" err="1"/>
              <a:t>BiDi</a:t>
            </a:r>
            <a:r>
              <a:rPr lang="en-AU" dirty="0"/>
              <a:t>) pig and increase hydrogen pressure to operational pressure</a:t>
            </a:r>
          </a:p>
          <a:p>
            <a:pPr marL="457200" lvl="1" indent="0">
              <a:buNone/>
            </a:pPr>
            <a:endParaRPr lang="en-AU" dirty="0"/>
          </a:p>
        </p:txBody>
      </p:sp>
    </p:spTree>
    <p:extLst>
      <p:ext uri="{BB962C8B-B14F-4D97-AF65-F5344CB8AC3E}">
        <p14:creationId xmlns:p14="http://schemas.microsoft.com/office/powerpoint/2010/main" val="3486913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Conclusion</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a:xfrm>
            <a:off x="714375" y="1364886"/>
            <a:ext cx="10515600" cy="4955038"/>
          </a:xfrm>
        </p:spPr>
        <p:txBody>
          <a:bodyPr>
            <a:normAutofit/>
          </a:bodyPr>
          <a:lstStyle/>
          <a:p>
            <a:endParaRPr lang="en-AU" dirty="0"/>
          </a:p>
          <a:p>
            <a:pPr marL="457200" lvl="1" indent="0">
              <a:buNone/>
            </a:pPr>
            <a:endParaRPr lang="en-AU" dirty="0"/>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17</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sp>
        <p:nvSpPr>
          <p:cNvPr id="2" name="Content Placeholder 2">
            <a:extLst>
              <a:ext uri="{FF2B5EF4-FFF2-40B4-BE49-F238E27FC236}">
                <a16:creationId xmlns:a16="http://schemas.microsoft.com/office/drawing/2014/main" id="{AC0C2DFB-55C1-9DD3-A493-036D1B8579CB}"/>
              </a:ext>
            </a:extLst>
          </p:cNvPr>
          <p:cNvSpPr txBox="1">
            <a:spLocks/>
          </p:cNvSpPr>
          <p:nvPr/>
        </p:nvSpPr>
        <p:spPr>
          <a:xfrm>
            <a:off x="714375" y="116517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dirty="0"/>
          </a:p>
          <a:p>
            <a:r>
              <a:rPr lang="en-AU" dirty="0"/>
              <a:t>Investigating changes from natural gas to hydrogen service using existing pipelines presents many opportunities for positive environmental impacts and economical benefits</a:t>
            </a:r>
          </a:p>
          <a:p>
            <a:pPr marL="0" indent="0">
              <a:buNone/>
            </a:pPr>
            <a:endParaRPr lang="en-AU" dirty="0"/>
          </a:p>
          <a:p>
            <a:r>
              <a:rPr lang="en-AU" dirty="0"/>
              <a:t>With growing demand for emerging fuels, shared development of international hydrogen standards, technical advances by industry but restrictions in physical infrastructure, exploring these type of solutions can help push forward the energy transition in the right direction</a:t>
            </a:r>
          </a:p>
          <a:p>
            <a:pPr marL="457200" lvl="1" indent="0">
              <a:buNone/>
            </a:pPr>
            <a:endParaRPr lang="en-AU" dirty="0"/>
          </a:p>
        </p:txBody>
      </p:sp>
    </p:spTree>
    <p:extLst>
      <p:ext uri="{BB962C8B-B14F-4D97-AF65-F5344CB8AC3E}">
        <p14:creationId xmlns:p14="http://schemas.microsoft.com/office/powerpoint/2010/main" val="2109889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Closing</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a:xfrm>
            <a:off x="714375" y="1364886"/>
            <a:ext cx="10515600" cy="4955038"/>
          </a:xfrm>
        </p:spPr>
        <p:txBody>
          <a:bodyPr>
            <a:normAutofit/>
          </a:bodyPr>
          <a:lstStyle/>
          <a:p>
            <a:endParaRPr lang="en-AU" dirty="0"/>
          </a:p>
          <a:p>
            <a:pPr marL="457200" lvl="1" indent="0">
              <a:buNone/>
            </a:pPr>
            <a:endParaRPr lang="en-AU" dirty="0"/>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18</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sp>
        <p:nvSpPr>
          <p:cNvPr id="2" name="Content Placeholder 2">
            <a:extLst>
              <a:ext uri="{FF2B5EF4-FFF2-40B4-BE49-F238E27FC236}">
                <a16:creationId xmlns:a16="http://schemas.microsoft.com/office/drawing/2014/main" id="{AC0C2DFB-55C1-9DD3-A493-036D1B8579CB}"/>
              </a:ext>
            </a:extLst>
          </p:cNvPr>
          <p:cNvSpPr txBox="1">
            <a:spLocks/>
          </p:cNvSpPr>
          <p:nvPr/>
        </p:nvSpPr>
        <p:spPr>
          <a:xfrm>
            <a:off x="714375" y="8950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dirty="0"/>
          </a:p>
          <a:p>
            <a:r>
              <a:rPr lang="en-AU" dirty="0"/>
              <a:t>Thankyou to APGA, </a:t>
            </a:r>
            <a:r>
              <a:rPr lang="en-AU" dirty="0" err="1"/>
              <a:t>Enscope</a:t>
            </a:r>
            <a:r>
              <a:rPr lang="en-AU" dirty="0"/>
              <a:t>, and the wider Australian team for making this possible &amp; shoutout to my fellow scholarship recipients, Elizabeth, John, Zach and Morgan for making this such a memorable event and experience!</a:t>
            </a:r>
          </a:p>
          <a:p>
            <a:pPr marL="0" indent="0">
              <a:buNone/>
            </a:pPr>
            <a:endParaRPr lang="en-AU" dirty="0"/>
          </a:p>
          <a:p>
            <a:pPr marL="457200" lvl="1" indent="0">
              <a:buNone/>
            </a:pPr>
            <a:endParaRPr lang="en-AU" dirty="0"/>
          </a:p>
        </p:txBody>
      </p:sp>
      <p:pic>
        <p:nvPicPr>
          <p:cNvPr id="8" name="Picture 7" descr="A person posing for a picture in front of a building&#10;&#10;Description automatically generated">
            <a:extLst>
              <a:ext uri="{FF2B5EF4-FFF2-40B4-BE49-F238E27FC236}">
                <a16:creationId xmlns:a16="http://schemas.microsoft.com/office/drawing/2014/main" id="{7D3362FB-1589-904F-E3BD-941104CA7986}"/>
              </a:ext>
            </a:extLst>
          </p:cNvPr>
          <p:cNvPicPr>
            <a:picLocks noChangeAspect="1"/>
          </p:cNvPicPr>
          <p:nvPr/>
        </p:nvPicPr>
        <p:blipFill>
          <a:blip r:embed="rId4"/>
          <a:stretch>
            <a:fillRect/>
          </a:stretch>
        </p:blipFill>
        <p:spPr>
          <a:xfrm>
            <a:off x="3114675" y="2410433"/>
            <a:ext cx="4814888" cy="3611167"/>
          </a:xfrm>
          <a:prstGeom prst="rect">
            <a:avLst/>
          </a:prstGeom>
        </p:spPr>
      </p:pic>
    </p:spTree>
    <p:extLst>
      <p:ext uri="{BB962C8B-B14F-4D97-AF65-F5344CB8AC3E}">
        <p14:creationId xmlns:p14="http://schemas.microsoft.com/office/powerpoint/2010/main" val="189607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Agenda</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p:txBody>
          <a:bodyPr/>
          <a:lstStyle/>
          <a:p>
            <a:r>
              <a:rPr lang="en-AU" dirty="0"/>
              <a:t>Background</a:t>
            </a:r>
          </a:p>
          <a:p>
            <a:pPr lvl="1"/>
            <a:r>
              <a:rPr lang="en-AU" dirty="0"/>
              <a:t>Demand Drivers</a:t>
            </a:r>
          </a:p>
          <a:p>
            <a:pPr lvl="1"/>
            <a:r>
              <a:rPr lang="en-AU" dirty="0"/>
              <a:t>Existing Situation</a:t>
            </a:r>
          </a:p>
          <a:p>
            <a:r>
              <a:rPr lang="en-AU" dirty="0"/>
              <a:t>Conversion of Natural Gas Pipelines to Hydrogen Pipelines</a:t>
            </a:r>
          </a:p>
          <a:p>
            <a:pPr lvl="1"/>
            <a:r>
              <a:rPr lang="en-AU" dirty="0"/>
              <a:t>Review of </a:t>
            </a:r>
            <a:r>
              <a:rPr lang="en-AU" dirty="0" err="1"/>
              <a:t>Gasunie’s</a:t>
            </a:r>
            <a:r>
              <a:rPr lang="en-AU" dirty="0"/>
              <a:t> approach in Netherlands</a:t>
            </a:r>
          </a:p>
          <a:p>
            <a:pPr lvl="1"/>
            <a:r>
              <a:rPr lang="en-AU" dirty="0"/>
              <a:t>Application to Australian Infrastructure</a:t>
            </a:r>
          </a:p>
          <a:p>
            <a:r>
              <a:rPr lang="en-AU" dirty="0"/>
              <a:t>Implementation</a:t>
            </a:r>
          </a:p>
          <a:p>
            <a:pPr lvl="1"/>
            <a:r>
              <a:rPr lang="en-AU" dirty="0"/>
              <a:t>Considerations</a:t>
            </a:r>
          </a:p>
          <a:p>
            <a:pPr lvl="1"/>
            <a:r>
              <a:rPr lang="en-AU" dirty="0"/>
              <a:t>Challenges</a:t>
            </a:r>
          </a:p>
          <a:p>
            <a:pPr lvl="1"/>
            <a:r>
              <a:rPr lang="en-AU" dirty="0"/>
              <a:t>High Level Execution</a:t>
            </a:r>
          </a:p>
          <a:p>
            <a:r>
              <a:rPr lang="en-AU" dirty="0"/>
              <a:t>Conclusion</a:t>
            </a:r>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2</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2"/>
          <a:srcRect t="4836" b="4836"/>
          <a:stretch>
            <a:fillRect/>
          </a:stretch>
        </p:blipFill>
        <p:spPr>
          <a:xfrm>
            <a:off x="5793581" y="6288624"/>
            <a:ext cx="1026319" cy="501114"/>
          </a:xfrm>
          <a:prstGeom prst="rect">
            <a:avLst/>
          </a:prstGeom>
        </p:spPr>
      </p:pic>
    </p:spTree>
    <p:extLst>
      <p:ext uri="{BB962C8B-B14F-4D97-AF65-F5344CB8AC3E}">
        <p14:creationId xmlns:p14="http://schemas.microsoft.com/office/powerpoint/2010/main" val="2291846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Demand Drivers</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p:txBody>
          <a:bodyPr>
            <a:normAutofit/>
          </a:bodyPr>
          <a:lstStyle/>
          <a:p>
            <a:r>
              <a:rPr lang="en-AU"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 is an increasing push towards the use of emerging fuels such as hydrogen, including:</a:t>
            </a:r>
            <a:endParaRPr lang="en-AU" sz="2400" dirty="0">
              <a:solidFill>
                <a:srgbClr val="000000"/>
              </a:solidFill>
              <a:effectLst/>
              <a:latin typeface="Calibri" panose="020F0502020204030204" pitchFamily="34" charset="0"/>
              <a:ea typeface="Calibri" panose="020F0502020204030204" pitchFamily="34" charset="0"/>
            </a:endParaRPr>
          </a:p>
          <a:p>
            <a:pPr marL="0" indent="0">
              <a:buNone/>
            </a:pPr>
            <a:endParaRPr lang="en-A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AU"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Expected commitment of producers and users</a:t>
            </a:r>
            <a:endParaRPr lang="en-AU" sz="2400" dirty="0">
              <a:solidFill>
                <a:srgbClr val="000000"/>
              </a:solidFill>
              <a:effectLst/>
              <a:latin typeface="Calibri" panose="020F0502020204030204" pitchFamily="34" charset="0"/>
              <a:ea typeface="Calibri" panose="020F0502020204030204" pitchFamily="34" charset="0"/>
            </a:endParaRPr>
          </a:p>
          <a:p>
            <a:r>
              <a:rPr lang="en-AU"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Presence of industry</a:t>
            </a:r>
            <a:endParaRPr lang="en-AU" sz="2400" dirty="0">
              <a:solidFill>
                <a:srgbClr val="000000"/>
              </a:solidFill>
              <a:effectLst/>
              <a:latin typeface="Calibri" panose="020F0502020204030204" pitchFamily="34" charset="0"/>
              <a:ea typeface="Calibri" panose="020F0502020204030204" pitchFamily="34" charset="0"/>
            </a:endParaRPr>
          </a:p>
          <a:p>
            <a:r>
              <a:rPr lang="en-AU"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Opportunities for storage and export</a:t>
            </a:r>
          </a:p>
          <a:p>
            <a:r>
              <a:rPr lang="en-AU"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Favourable conditions for import through the use of renewables</a:t>
            </a:r>
            <a:endParaRPr lang="en-A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AU"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Closure of existing gas plants</a:t>
            </a:r>
          </a:p>
          <a:p>
            <a:r>
              <a:rPr lang="en-AU"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Climate agreements reducing demand for natural gas </a:t>
            </a:r>
          </a:p>
          <a:p>
            <a:pPr marL="457200" lvl="1" indent="0">
              <a:buNone/>
            </a:pPr>
            <a:endParaRPr lang="en-AU" dirty="0"/>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3</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spTree>
    <p:extLst>
      <p:ext uri="{BB962C8B-B14F-4D97-AF65-F5344CB8AC3E}">
        <p14:creationId xmlns:p14="http://schemas.microsoft.com/office/powerpoint/2010/main" val="437035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Existing Situation</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p:txBody>
          <a:bodyPr>
            <a:normAutofit/>
          </a:bodyPr>
          <a:lstStyle/>
          <a:p>
            <a:r>
              <a:rPr lang="en-AU"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With the move to emerging fuels already underway, a key consideration is how the existing infrastructure and landscape will be able to handle this transition</a:t>
            </a:r>
            <a:endParaRPr lang="en-A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AU"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There will be many opportunities for widespread improvements in newly installed pipelines based on the significant research ongoing and conducted to date by EFS member organisations</a:t>
            </a:r>
          </a:p>
          <a:p>
            <a:pPr marL="0" indent="0">
              <a:buNone/>
            </a:pPr>
            <a:endParaRPr lang="en-AU"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AU"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AU"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AU" sz="2400" dirty="0">
              <a:solidFill>
                <a:srgbClr val="000000"/>
              </a:solidFill>
              <a:latin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4</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pic>
        <p:nvPicPr>
          <p:cNvPr id="2" name="Picture 1">
            <a:extLst>
              <a:ext uri="{FF2B5EF4-FFF2-40B4-BE49-F238E27FC236}">
                <a16:creationId xmlns:a16="http://schemas.microsoft.com/office/drawing/2014/main" id="{4A9809DA-9FD2-B2B2-687F-08BF7FB18E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102" y="3801269"/>
            <a:ext cx="4943520" cy="2175669"/>
          </a:xfrm>
          <a:prstGeom prst="rect">
            <a:avLst/>
          </a:prstGeom>
          <a:noFill/>
          <a:ln>
            <a:noFill/>
          </a:ln>
        </p:spPr>
      </p:pic>
    </p:spTree>
    <p:extLst>
      <p:ext uri="{BB962C8B-B14F-4D97-AF65-F5344CB8AC3E}">
        <p14:creationId xmlns:p14="http://schemas.microsoft.com/office/powerpoint/2010/main" val="4265854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Background</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p:txBody>
          <a:bodyPr>
            <a:normAutofit/>
          </a:bodyPr>
          <a:lstStyle/>
          <a:p>
            <a:r>
              <a:rPr lang="en-AU" dirty="0">
                <a:solidFill>
                  <a:srgbClr val="000000"/>
                </a:solidFill>
                <a:latin typeface="Calibri" panose="020F0502020204030204" pitchFamily="34" charset="0"/>
                <a:cs typeface="Times New Roman" panose="02020603050405020304" pitchFamily="18" charset="0"/>
              </a:rPr>
              <a:t>T</a:t>
            </a:r>
            <a:r>
              <a:rPr lang="en-AU" sz="2400" dirty="0">
                <a:solidFill>
                  <a:srgbClr val="000000"/>
                </a:solidFill>
                <a:latin typeface="Calibri" panose="020F0502020204030204" pitchFamily="34" charset="0"/>
                <a:cs typeface="Times New Roman" panose="02020603050405020304" pitchFamily="18" charset="0"/>
              </a:rPr>
              <a:t>here will always be a constraint to mainstream emerging gas distribution due to limited physical land</a:t>
            </a:r>
            <a:endParaRPr lang="en-AU" dirty="0"/>
          </a:p>
          <a:p>
            <a:endParaRPr lang="en-AU" dirty="0"/>
          </a:p>
          <a:p>
            <a:r>
              <a:rPr lang="en-AU" dirty="0"/>
              <a:t>To assess how Australia could approach this problem, we can leverage the work conducted across the world. </a:t>
            </a:r>
          </a:p>
          <a:p>
            <a:pPr marL="0" indent="0">
              <a:buNone/>
            </a:pPr>
            <a:endParaRPr lang="en-AU" dirty="0"/>
          </a:p>
          <a:p>
            <a:r>
              <a:rPr lang="en-AU" dirty="0"/>
              <a:t>This presentation will detail and look to explore the work conducted by </a:t>
            </a:r>
            <a:r>
              <a:rPr lang="en-AU" dirty="0" err="1"/>
              <a:t>Gasunie</a:t>
            </a:r>
            <a:r>
              <a:rPr lang="en-AU" dirty="0"/>
              <a:t> in Netherlands in making their pipelines suitable for hydrogen transport as presented in the EFS at Athens</a:t>
            </a:r>
          </a:p>
          <a:p>
            <a:pPr marL="457200" lvl="1" indent="0">
              <a:buNone/>
            </a:pPr>
            <a:endParaRPr lang="en-AU" dirty="0"/>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5</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spTree>
    <p:extLst>
      <p:ext uri="{BB962C8B-B14F-4D97-AF65-F5344CB8AC3E}">
        <p14:creationId xmlns:p14="http://schemas.microsoft.com/office/powerpoint/2010/main" val="541043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Overview</a:t>
            </a:r>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6</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pic>
        <p:nvPicPr>
          <p:cNvPr id="2" name="Content Placeholder 3">
            <a:extLst>
              <a:ext uri="{FF2B5EF4-FFF2-40B4-BE49-F238E27FC236}">
                <a16:creationId xmlns:a16="http://schemas.microsoft.com/office/drawing/2014/main" id="{8E830388-EF74-252C-E98A-26C7C024FC15}"/>
              </a:ext>
            </a:extLst>
          </p:cNvPr>
          <p:cNvPicPr>
            <a:picLocks noGrp="1" noChangeAspect="1"/>
          </p:cNvPicPr>
          <p:nvPr>
            <p:ph idx="1"/>
          </p:nvPr>
        </p:nvPicPr>
        <p:blipFill>
          <a:blip r:embed="rId4"/>
          <a:stretch>
            <a:fillRect/>
          </a:stretch>
        </p:blipFill>
        <p:spPr>
          <a:xfrm>
            <a:off x="6096000" y="250570"/>
            <a:ext cx="5356711" cy="5875909"/>
          </a:xfrm>
          <a:prstGeom prst="rect">
            <a:avLst/>
          </a:prstGeom>
        </p:spPr>
      </p:pic>
      <p:sp>
        <p:nvSpPr>
          <p:cNvPr id="5" name="Content Placeholder 6">
            <a:extLst>
              <a:ext uri="{FF2B5EF4-FFF2-40B4-BE49-F238E27FC236}">
                <a16:creationId xmlns:a16="http://schemas.microsoft.com/office/drawing/2014/main" id="{F2E7928D-0D1A-93F0-569C-E58F383EA712}"/>
              </a:ext>
            </a:extLst>
          </p:cNvPr>
          <p:cNvSpPr txBox="1">
            <a:spLocks/>
          </p:cNvSpPr>
          <p:nvPr/>
        </p:nvSpPr>
        <p:spPr>
          <a:xfrm>
            <a:off x="678180" y="1480118"/>
            <a:ext cx="47625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solidFill>
                  <a:srgbClr val="000000"/>
                </a:solidFill>
                <a:latin typeface="Calibri" panose="020F0502020204030204" pitchFamily="34" charset="0"/>
                <a:cs typeface="Times New Roman" panose="02020603050405020304" pitchFamily="18" charset="0"/>
              </a:rPr>
              <a:t>Netherlands Hydrogen Hub</a:t>
            </a:r>
            <a:endParaRPr lang="en-AU" dirty="0"/>
          </a:p>
          <a:p>
            <a:endParaRPr lang="en-AU" dirty="0"/>
          </a:p>
          <a:p>
            <a:pPr marL="0" indent="0">
              <a:buNone/>
            </a:pPr>
            <a:endParaRPr lang="en-AU" dirty="0"/>
          </a:p>
          <a:p>
            <a:r>
              <a:rPr lang="en-AU" dirty="0"/>
              <a:t>Renewable (green) supply </a:t>
            </a:r>
          </a:p>
          <a:p>
            <a:r>
              <a:rPr lang="en-AU" dirty="0"/>
              <a:t>Electrolysis to Hydrogen</a:t>
            </a:r>
          </a:p>
          <a:p>
            <a:r>
              <a:rPr lang="en-AU" dirty="0"/>
              <a:t>Hydrogen Gas Storage</a:t>
            </a:r>
          </a:p>
          <a:p>
            <a:r>
              <a:rPr lang="en-AU" dirty="0"/>
              <a:t>Distribution to consumers</a:t>
            </a:r>
          </a:p>
          <a:p>
            <a:pPr marL="457200" lvl="1" indent="0">
              <a:buFont typeface="Arial" panose="020B0604020202020204" pitchFamily="34" charset="0"/>
              <a:buNone/>
            </a:pPr>
            <a:endParaRPr lang="en-AU" dirty="0"/>
          </a:p>
        </p:txBody>
      </p:sp>
    </p:spTree>
    <p:extLst>
      <p:ext uri="{BB962C8B-B14F-4D97-AF65-F5344CB8AC3E}">
        <p14:creationId xmlns:p14="http://schemas.microsoft.com/office/powerpoint/2010/main" val="3217930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Overview</a:t>
            </a:r>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7</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sp>
        <p:nvSpPr>
          <p:cNvPr id="5" name="Content Placeholder 6">
            <a:extLst>
              <a:ext uri="{FF2B5EF4-FFF2-40B4-BE49-F238E27FC236}">
                <a16:creationId xmlns:a16="http://schemas.microsoft.com/office/drawing/2014/main" id="{F2E7928D-0D1A-93F0-569C-E58F383EA712}"/>
              </a:ext>
            </a:extLst>
          </p:cNvPr>
          <p:cNvSpPr txBox="1">
            <a:spLocks/>
          </p:cNvSpPr>
          <p:nvPr/>
        </p:nvSpPr>
        <p:spPr>
          <a:xfrm>
            <a:off x="678180" y="1480118"/>
            <a:ext cx="47625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solidFill>
                  <a:srgbClr val="000000"/>
                </a:solidFill>
                <a:latin typeface="Calibri" panose="020F0502020204030204" pitchFamily="34" charset="0"/>
                <a:cs typeface="Times New Roman" panose="02020603050405020304" pitchFamily="18" charset="0"/>
              </a:rPr>
              <a:t>Netherlands </a:t>
            </a:r>
            <a:r>
              <a:rPr lang="en-AU" dirty="0" err="1">
                <a:solidFill>
                  <a:srgbClr val="000000"/>
                </a:solidFill>
                <a:latin typeface="Calibri" panose="020F0502020204030204" pitchFamily="34" charset="0"/>
                <a:cs typeface="Times New Roman" panose="02020603050405020304" pitchFamily="18" charset="0"/>
              </a:rPr>
              <a:t>Hynetwork</a:t>
            </a:r>
            <a:endParaRPr lang="en-AU" dirty="0"/>
          </a:p>
          <a:p>
            <a:endParaRPr lang="en-AU" dirty="0"/>
          </a:p>
          <a:p>
            <a:pPr marL="0" indent="0">
              <a:buNone/>
            </a:pPr>
            <a:endParaRPr lang="en-AU" dirty="0"/>
          </a:p>
          <a:p>
            <a:r>
              <a:rPr lang="en-AU" dirty="0"/>
              <a:t>Demand Drivers in Action</a:t>
            </a:r>
          </a:p>
          <a:p>
            <a:pPr lvl="1"/>
            <a:r>
              <a:rPr lang="en-AU" dirty="0"/>
              <a:t>Energy Import</a:t>
            </a:r>
          </a:p>
          <a:p>
            <a:pPr lvl="1"/>
            <a:r>
              <a:rPr lang="en-AU" dirty="0"/>
              <a:t>Industrial Hubs</a:t>
            </a:r>
          </a:p>
          <a:p>
            <a:pPr lvl="1"/>
            <a:r>
              <a:rPr lang="en-AU" dirty="0"/>
              <a:t>Hydrogen Storage</a:t>
            </a:r>
          </a:p>
          <a:p>
            <a:pPr lvl="1"/>
            <a:r>
              <a:rPr lang="en-AU" dirty="0"/>
              <a:t>Pipeline Network</a:t>
            </a:r>
          </a:p>
          <a:p>
            <a:pPr marL="457200" lvl="1" indent="0">
              <a:buFont typeface="Arial" panose="020B0604020202020204" pitchFamily="34" charset="0"/>
              <a:buNone/>
            </a:pPr>
            <a:endParaRPr lang="en-AU" dirty="0"/>
          </a:p>
        </p:txBody>
      </p:sp>
      <p:pic>
        <p:nvPicPr>
          <p:cNvPr id="9" name="Picture 8">
            <a:extLst>
              <a:ext uri="{FF2B5EF4-FFF2-40B4-BE49-F238E27FC236}">
                <a16:creationId xmlns:a16="http://schemas.microsoft.com/office/drawing/2014/main" id="{D4EF7979-9946-A0B5-93C0-BDC0730316D5}"/>
              </a:ext>
            </a:extLst>
          </p:cNvPr>
          <p:cNvPicPr>
            <a:picLocks noChangeAspect="1"/>
          </p:cNvPicPr>
          <p:nvPr/>
        </p:nvPicPr>
        <p:blipFill>
          <a:blip r:embed="rId4"/>
          <a:stretch>
            <a:fillRect/>
          </a:stretch>
        </p:blipFill>
        <p:spPr>
          <a:xfrm>
            <a:off x="4538519" y="1298271"/>
            <a:ext cx="7565043" cy="4261457"/>
          </a:xfrm>
          <a:prstGeom prst="rect">
            <a:avLst/>
          </a:prstGeom>
        </p:spPr>
      </p:pic>
    </p:spTree>
    <p:extLst>
      <p:ext uri="{BB962C8B-B14F-4D97-AF65-F5344CB8AC3E}">
        <p14:creationId xmlns:p14="http://schemas.microsoft.com/office/powerpoint/2010/main" val="4147734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Application to Australian Pipelines</a:t>
            </a:r>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8</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sp>
        <p:nvSpPr>
          <p:cNvPr id="5" name="Content Placeholder 6">
            <a:extLst>
              <a:ext uri="{FF2B5EF4-FFF2-40B4-BE49-F238E27FC236}">
                <a16:creationId xmlns:a16="http://schemas.microsoft.com/office/drawing/2014/main" id="{F2E7928D-0D1A-93F0-569C-E58F383EA712}"/>
              </a:ext>
            </a:extLst>
          </p:cNvPr>
          <p:cNvSpPr txBox="1">
            <a:spLocks/>
          </p:cNvSpPr>
          <p:nvPr/>
        </p:nvSpPr>
        <p:spPr>
          <a:xfrm>
            <a:off x="678180" y="1480118"/>
            <a:ext cx="47625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Scalability </a:t>
            </a:r>
          </a:p>
          <a:p>
            <a:endParaRPr lang="en-AU" dirty="0"/>
          </a:p>
          <a:p>
            <a:r>
              <a:rPr lang="en-AU" dirty="0"/>
              <a:t>Around 42,000km of natural gas transmission pipelines</a:t>
            </a:r>
          </a:p>
          <a:p>
            <a:pPr marL="0" indent="0">
              <a:buNone/>
            </a:pPr>
            <a:endParaRPr lang="en-AU" dirty="0"/>
          </a:p>
          <a:p>
            <a:r>
              <a:rPr lang="en-AU" dirty="0"/>
              <a:t>Typically DN300+ and operating under a high pressure </a:t>
            </a:r>
          </a:p>
          <a:p>
            <a:pPr lvl="1"/>
            <a:r>
              <a:rPr lang="en-AU" dirty="0"/>
              <a:t>To optimise the amount of gas transported over long distances</a:t>
            </a:r>
          </a:p>
          <a:p>
            <a:pPr marL="0" indent="0">
              <a:buNone/>
            </a:pPr>
            <a:endParaRPr lang="en-AU" dirty="0"/>
          </a:p>
          <a:p>
            <a:pPr marL="457200" lvl="1" indent="0">
              <a:buFont typeface="Arial" panose="020B0604020202020204" pitchFamily="34" charset="0"/>
              <a:buNone/>
            </a:pPr>
            <a:endParaRPr lang="en-AU" dirty="0"/>
          </a:p>
        </p:txBody>
      </p:sp>
      <p:pic>
        <p:nvPicPr>
          <p:cNvPr id="2" name="Picture 1">
            <a:extLst>
              <a:ext uri="{FF2B5EF4-FFF2-40B4-BE49-F238E27FC236}">
                <a16:creationId xmlns:a16="http://schemas.microsoft.com/office/drawing/2014/main" id="{D57609E8-A0BF-D697-7C93-E0AC69EF0EEE}"/>
              </a:ext>
            </a:extLst>
          </p:cNvPr>
          <p:cNvPicPr>
            <a:picLocks noChangeAspect="1"/>
          </p:cNvPicPr>
          <p:nvPr/>
        </p:nvPicPr>
        <p:blipFill>
          <a:blip r:embed="rId4"/>
          <a:stretch>
            <a:fillRect/>
          </a:stretch>
        </p:blipFill>
        <p:spPr>
          <a:xfrm>
            <a:off x="5512836" y="1079884"/>
            <a:ext cx="6133222" cy="5038778"/>
          </a:xfrm>
          <a:prstGeom prst="rect">
            <a:avLst/>
          </a:prstGeom>
        </p:spPr>
      </p:pic>
    </p:spTree>
    <p:extLst>
      <p:ext uri="{BB962C8B-B14F-4D97-AF65-F5344CB8AC3E}">
        <p14:creationId xmlns:p14="http://schemas.microsoft.com/office/powerpoint/2010/main" val="3157238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A93B4-D370-439F-8BAA-62EA3955228A}"/>
              </a:ext>
            </a:extLst>
          </p:cNvPr>
          <p:cNvSpPr>
            <a:spLocks noGrp="1"/>
          </p:cNvSpPr>
          <p:nvPr>
            <p:ph type="title"/>
          </p:nvPr>
        </p:nvSpPr>
        <p:spPr/>
        <p:txBody>
          <a:bodyPr/>
          <a:lstStyle/>
          <a:p>
            <a:r>
              <a:rPr lang="en-AU" dirty="0"/>
              <a:t>Application to Australian Pipelines</a:t>
            </a:r>
          </a:p>
        </p:txBody>
      </p:sp>
      <p:sp>
        <p:nvSpPr>
          <p:cNvPr id="7" name="Content Placeholder 6">
            <a:extLst>
              <a:ext uri="{FF2B5EF4-FFF2-40B4-BE49-F238E27FC236}">
                <a16:creationId xmlns:a16="http://schemas.microsoft.com/office/drawing/2014/main" id="{88F3625F-6134-482D-830F-EC9566615845}"/>
              </a:ext>
            </a:extLst>
          </p:cNvPr>
          <p:cNvSpPr>
            <a:spLocks noGrp="1"/>
          </p:cNvSpPr>
          <p:nvPr>
            <p:ph idx="1"/>
          </p:nvPr>
        </p:nvSpPr>
        <p:spPr>
          <a:xfrm>
            <a:off x="838200" y="1619292"/>
            <a:ext cx="10515600" cy="4351338"/>
          </a:xfrm>
        </p:spPr>
        <p:txBody>
          <a:bodyPr>
            <a:normAutofit/>
          </a:bodyPr>
          <a:lstStyle/>
          <a:p>
            <a:r>
              <a:rPr lang="en-AU" dirty="0"/>
              <a:t>Can leverage </a:t>
            </a:r>
            <a:r>
              <a:rPr lang="en-AU" dirty="0" err="1"/>
              <a:t>Gasunie’s</a:t>
            </a:r>
            <a:r>
              <a:rPr lang="en-AU" dirty="0"/>
              <a:t> Europe approach to the existing work in this space in Australia, to develop a solution of scale</a:t>
            </a:r>
          </a:p>
          <a:p>
            <a:pPr lvl="1"/>
            <a:r>
              <a:rPr lang="en-AU" dirty="0"/>
              <a:t>APA – Parmelia Pipeline</a:t>
            </a:r>
          </a:p>
          <a:p>
            <a:pPr lvl="1"/>
            <a:r>
              <a:rPr lang="en-AU" dirty="0"/>
              <a:t>AGIG – Dampier to Bunbury Natural Gas Pipeline (DBNGP)</a:t>
            </a:r>
          </a:p>
          <a:p>
            <a:pPr lvl="1"/>
            <a:r>
              <a:rPr lang="en-AU" dirty="0"/>
              <a:t>FFCRC</a:t>
            </a:r>
          </a:p>
          <a:p>
            <a:pPr marL="457200" lvl="1" indent="0">
              <a:buNone/>
            </a:pPr>
            <a:endParaRPr lang="en-AU" dirty="0"/>
          </a:p>
          <a:p>
            <a:r>
              <a:rPr lang="en-AU" dirty="0"/>
              <a:t>With appropriate re-use of pipelines, can realise energy transition while minimising </a:t>
            </a:r>
          </a:p>
          <a:p>
            <a:pPr lvl="1"/>
            <a:r>
              <a:rPr lang="en-AU" dirty="0"/>
              <a:t>Social costs</a:t>
            </a:r>
          </a:p>
          <a:p>
            <a:pPr lvl="1"/>
            <a:r>
              <a:rPr lang="en-AU" dirty="0"/>
              <a:t>Ecological footprint</a:t>
            </a:r>
          </a:p>
          <a:p>
            <a:pPr lvl="1"/>
            <a:r>
              <a:rPr lang="en-AU" dirty="0"/>
              <a:t>Environmental impact</a:t>
            </a:r>
          </a:p>
          <a:p>
            <a:pPr lvl="1"/>
            <a:r>
              <a:rPr lang="en-AU" dirty="0"/>
              <a:t>High initial construction capital costs</a:t>
            </a:r>
          </a:p>
          <a:p>
            <a:pPr marL="457200" lvl="1" indent="0">
              <a:buNone/>
            </a:pPr>
            <a:endParaRPr lang="en-AU" dirty="0"/>
          </a:p>
        </p:txBody>
      </p:sp>
      <p:sp>
        <p:nvSpPr>
          <p:cNvPr id="3" name="Slide Number Placeholder 2">
            <a:extLst>
              <a:ext uri="{FF2B5EF4-FFF2-40B4-BE49-F238E27FC236}">
                <a16:creationId xmlns:a16="http://schemas.microsoft.com/office/drawing/2014/main" id="{C4497B23-BEFC-4F83-99ED-229AAEB5608F}"/>
              </a:ext>
            </a:extLst>
          </p:cNvPr>
          <p:cNvSpPr>
            <a:spLocks noGrp="1"/>
          </p:cNvSpPr>
          <p:nvPr>
            <p:ph type="sldNum" sz="quarter" idx="12"/>
          </p:nvPr>
        </p:nvSpPr>
        <p:spPr/>
        <p:txBody>
          <a:bodyPr/>
          <a:lstStyle/>
          <a:p>
            <a:fld id="{71EE636D-1520-7F47-8CB2-6FA4CDA827E0}" type="slidenum">
              <a:rPr lang="en-US" smtClean="0"/>
              <a:pPr/>
              <a:t>9</a:t>
            </a:fld>
            <a:endParaRPr lang="en-US" dirty="0"/>
          </a:p>
        </p:txBody>
      </p:sp>
      <p:pic>
        <p:nvPicPr>
          <p:cNvPr id="4" name="Picture Placeholder 7">
            <a:extLst>
              <a:ext uri="{FF2B5EF4-FFF2-40B4-BE49-F238E27FC236}">
                <a16:creationId xmlns:a16="http://schemas.microsoft.com/office/drawing/2014/main" id="{C3506AB1-FDC8-F362-0D57-DE95EAB606CE}"/>
              </a:ext>
            </a:extLst>
          </p:cNvPr>
          <p:cNvPicPr>
            <a:picLocks noGrp="1" noChangeAspect="1"/>
          </p:cNvPicPr>
          <p:nvPr>
            <p:ph type="pic" idx="14"/>
          </p:nvPr>
        </p:nvPicPr>
        <p:blipFill>
          <a:blip r:embed="rId3"/>
          <a:srcRect t="4836" b="4836"/>
          <a:stretch>
            <a:fillRect/>
          </a:stretch>
        </p:blipFill>
        <p:spPr>
          <a:xfrm>
            <a:off x="5793581" y="6288624"/>
            <a:ext cx="1026319" cy="501114"/>
          </a:xfrm>
          <a:prstGeom prst="rect">
            <a:avLst/>
          </a:prstGeom>
        </p:spPr>
      </p:pic>
    </p:spTree>
    <p:extLst>
      <p:ext uri="{BB962C8B-B14F-4D97-AF65-F5344CB8AC3E}">
        <p14:creationId xmlns:p14="http://schemas.microsoft.com/office/powerpoint/2010/main" val="2574863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M-TMP-0008_Enscope PowerPoint Template  -  Read-Only" id="{57F3003D-AA66-4C9C-9DED-51D0159C099E}" vid="{A8503A67-ECDF-46CB-A496-7DAB27C0A9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239C78A39FF74E9BE43FBFCE66ACDA" ma:contentTypeVersion="20" ma:contentTypeDescription="Create a new document." ma:contentTypeScope="" ma:versionID="a869af6e000c808a120dfd8de743f44e">
  <xsd:schema xmlns:xsd="http://www.w3.org/2001/XMLSchema" xmlns:xs="http://www.w3.org/2001/XMLSchema" xmlns:p="http://schemas.microsoft.com/office/2006/metadata/properties" xmlns:ns2="8a76f70c-e4de-468a-83fe-23b8b84b6263" xmlns:ns3="4e07cc90-abce-46ac-99bf-25584fa1a906" xmlns:ns4="e35f1a1b-9455-4987-aeba-2c5d3ff84d62" targetNamespace="http://schemas.microsoft.com/office/2006/metadata/properties" ma:root="true" ma:fieldsID="042f3dc8be2efe387775545f4897f95b" ns2:_="" ns3:_="" ns4:_="">
    <xsd:import namespace="8a76f70c-e4de-468a-83fe-23b8b84b6263"/>
    <xsd:import namespace="4e07cc90-abce-46ac-99bf-25584fa1a906"/>
    <xsd:import namespace="e35f1a1b-9455-4987-aeba-2c5d3ff84d6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76f70c-e4de-468a-83fe-23b8b84b62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a7b88db-b703-4d04-81b7-e61a8f0436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07cc90-abce-46ac-99bf-25584fa1a90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5f1a1b-9455-4987-aeba-2c5d3ff84d62"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044ba-0430-49f4-a201-87e7242bc9f6}" ma:internalName="TaxCatchAll" ma:showField="CatchAllData" ma:web="e35f1a1b-9455-4987-aeba-2c5d3ff84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35f1a1b-9455-4987-aeba-2c5d3ff84d62" xsi:nil="true"/>
    <lcf76f155ced4ddcb4097134ff3c332f xmlns="8a76f70c-e4de-468a-83fe-23b8b84b626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F125A3-AF2C-445F-8A92-22C2E074E262}">
  <ds:schemaRefs>
    <ds:schemaRef ds:uri="http://schemas.microsoft.com/sharepoint/v3/contenttype/forms"/>
  </ds:schemaRefs>
</ds:datastoreItem>
</file>

<file path=customXml/itemProps2.xml><?xml version="1.0" encoding="utf-8"?>
<ds:datastoreItem xmlns:ds="http://schemas.openxmlformats.org/officeDocument/2006/customXml" ds:itemID="{77A5E230-3DDB-459E-9E8C-B1DFBFC1C3CF}"/>
</file>

<file path=customXml/itemProps3.xml><?xml version="1.0" encoding="utf-8"?>
<ds:datastoreItem xmlns:ds="http://schemas.openxmlformats.org/officeDocument/2006/customXml" ds:itemID="{60CD5DFD-4B90-4EF4-B6DE-B7518B405409}">
  <ds:schemaRefs>
    <ds:schemaRef ds:uri="http://schemas.microsoft.com/office/2006/metadata/properties"/>
    <ds:schemaRef ds:uri="http://schemas.microsoft.com/office/2006/documentManagement/types"/>
    <ds:schemaRef ds:uri="http://purl.org/dc/elements/1.1/"/>
    <ds:schemaRef ds:uri="http://purl.org/dc/dcmitype/"/>
    <ds:schemaRef ds:uri="http://schemas.microsoft.com/office/infopath/2007/PartnerControls"/>
    <ds:schemaRef ds:uri="http://purl.org/dc/terms/"/>
    <ds:schemaRef ds:uri="http://schemas.openxmlformats.org/package/2006/metadata/core-properties"/>
    <ds:schemaRef ds:uri="0c05a9cc-ccb3-4cc8-93b8-0f2e0b12dfe1"/>
    <ds:schemaRef ds:uri="02d44947-5da5-4f5b-8c4d-1d1765c19f5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CSM-TMP-0008_Enscope PowerPoint Template</Template>
  <TotalTime>1693</TotalTime>
  <Words>1708</Words>
  <Application>Microsoft Office PowerPoint</Application>
  <PresentationFormat>Widescreen</PresentationFormat>
  <Paragraphs>215</Paragraphs>
  <Slides>18</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Emerging Fuels Symposium Webinar</vt:lpstr>
      <vt:lpstr>Agenda</vt:lpstr>
      <vt:lpstr>Demand Drivers</vt:lpstr>
      <vt:lpstr>Existing Situation</vt:lpstr>
      <vt:lpstr>Background</vt:lpstr>
      <vt:lpstr>Overview</vt:lpstr>
      <vt:lpstr>Overview</vt:lpstr>
      <vt:lpstr>Application to Australian Pipelines</vt:lpstr>
      <vt:lpstr>Application to Australian Pipelines</vt:lpstr>
      <vt:lpstr>Considerations</vt:lpstr>
      <vt:lpstr>Considerations</vt:lpstr>
      <vt:lpstr>Challenges</vt:lpstr>
      <vt:lpstr>NG to H2  Implementation</vt:lpstr>
      <vt:lpstr>NG to H2  Implementation</vt:lpstr>
      <vt:lpstr>NG to H2  Implementation</vt:lpstr>
      <vt:lpstr>NG to H2  Implementation</vt:lpstr>
      <vt:lpstr>Conclusion</vt:lpstr>
      <vt:lpstr>Closing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Fuels Symposium Webinar</dc:title>
  <dc:creator>Shah, Neville</dc:creator>
  <cp:lastModifiedBy>Shah, Neville</cp:lastModifiedBy>
  <cp:revision>13</cp:revision>
  <dcterms:created xsi:type="dcterms:W3CDTF">2024-06-20T06:37:05Z</dcterms:created>
  <dcterms:modified xsi:type="dcterms:W3CDTF">2024-06-24T08:37:58Z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0x010100D7239C78A39FF74E9BE43FBFCE66ACDA</vt:lpwstr>
  </property>
  <property fmtid="{D5CDD505-2E9C-101B-9397-08002B2CF9AE}" pid="3" name="Order">
    <vt:r8>100</vt:r8>
  </property>
  <property fmtid="{D5CDD505-2E9C-101B-9397-08002B2CF9AE}" pid="4" name="Reviewer Group">
    <vt:lpwstr>23;#Houghton-Smith, Naida</vt:lpwstr>
  </property>
  <property fmtid="{D5CDD505-2E9C-101B-9397-08002B2CF9AE}" pid="5" name="Approver Group">
    <vt:lpwstr>30;#Rusden, Stephen</vt:lpwstr>
  </property>
</Properties>
</file>