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18"/>
  </p:notesMasterIdLst>
  <p:sldIdLst>
    <p:sldId id="257" r:id="rId5"/>
    <p:sldId id="262" r:id="rId6"/>
    <p:sldId id="261"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6">
          <p15:clr>
            <a:srgbClr val="A4A3A4"/>
          </p15:clr>
        </p15:guide>
        <p15:guide id="2" orient="horz" pos="4028">
          <p15:clr>
            <a:srgbClr val="A4A3A4"/>
          </p15:clr>
        </p15:guide>
        <p15:guide id="3" pos="1848">
          <p15:clr>
            <a:srgbClr val="A4A3A4"/>
          </p15:clr>
        </p15:guide>
        <p15:guide id="4"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9"/>
    <a:srgbClr val="BA9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D68B2-E14D-4D58-89B2-6E98FFFF5D1B}" v="10" dt="2024-06-26T02:35:39.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3672" autoAdjust="0"/>
  </p:normalViewPr>
  <p:slideViewPr>
    <p:cSldViewPr>
      <p:cViewPr varScale="1">
        <p:scale>
          <a:sx n="50" d="100"/>
          <a:sy n="50" d="100"/>
        </p:scale>
        <p:origin x="706" y="38"/>
      </p:cViewPr>
      <p:guideLst>
        <p:guide orient="horz" pos="736"/>
        <p:guide orient="horz" pos="4028"/>
        <p:guide pos="1848"/>
        <p:guide pos="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UTHERFORD" userId="868374c8-a33f-49f6-83a9-fa07f883424c" providerId="ADAL" clId="{CC2D68B2-E14D-4D58-89B2-6E98FFFF5D1B}"/>
    <pc:docChg chg="undo custSel addSld modSld">
      <pc:chgData name="John RUTHERFORD" userId="868374c8-a33f-49f6-83a9-fa07f883424c" providerId="ADAL" clId="{CC2D68B2-E14D-4D58-89B2-6E98FFFF5D1B}" dt="2024-06-18T09:18:08.708" v="1561" actId="14100"/>
      <pc:docMkLst>
        <pc:docMk/>
      </pc:docMkLst>
      <pc:sldChg chg="addSp delSp modSp mod">
        <pc:chgData name="John RUTHERFORD" userId="868374c8-a33f-49f6-83a9-fa07f883424c" providerId="ADAL" clId="{CC2D68B2-E14D-4D58-89B2-6E98FFFF5D1B}" dt="2024-06-18T09:12:57.706" v="399" actId="313"/>
        <pc:sldMkLst>
          <pc:docMk/>
          <pc:sldMk cId="2620896959" sldId="268"/>
        </pc:sldMkLst>
        <pc:spChg chg="del">
          <ac:chgData name="John RUTHERFORD" userId="868374c8-a33f-49f6-83a9-fa07f883424c" providerId="ADAL" clId="{CC2D68B2-E14D-4D58-89B2-6E98FFFF5D1B}" dt="2024-06-18T09:10:35.765" v="1" actId="478"/>
          <ac:spMkLst>
            <pc:docMk/>
            <pc:sldMk cId="2620896959" sldId="268"/>
            <ac:spMk id="13" creationId="{A2FC5DC5-9133-F5F4-C7C8-52CD5AA17262}"/>
          </ac:spMkLst>
        </pc:spChg>
        <pc:spChg chg="mod">
          <ac:chgData name="John RUTHERFORD" userId="868374c8-a33f-49f6-83a9-fa07f883424c" providerId="ADAL" clId="{CC2D68B2-E14D-4D58-89B2-6E98FFFF5D1B}" dt="2024-06-18T09:12:57.706" v="399" actId="313"/>
          <ac:spMkLst>
            <pc:docMk/>
            <pc:sldMk cId="2620896959" sldId="268"/>
            <ac:spMk id="14" creationId="{F4D8138F-96F8-841F-5C3B-51133AA84260}"/>
          </ac:spMkLst>
        </pc:spChg>
        <pc:picChg chg="add mod">
          <ac:chgData name="John RUTHERFORD" userId="868374c8-a33f-49f6-83a9-fa07f883424c" providerId="ADAL" clId="{CC2D68B2-E14D-4D58-89B2-6E98FFFF5D1B}" dt="2024-06-18T09:11:10.065" v="3" actId="1076"/>
          <ac:picMkLst>
            <pc:docMk/>
            <pc:sldMk cId="2620896959" sldId="268"/>
            <ac:picMk id="3" creationId="{3A5B5253-5E43-F9AF-6FD3-50D60184DD56}"/>
          </ac:picMkLst>
        </pc:picChg>
        <pc:picChg chg="del">
          <ac:chgData name="John RUTHERFORD" userId="868374c8-a33f-49f6-83a9-fa07f883424c" providerId="ADAL" clId="{CC2D68B2-E14D-4D58-89B2-6E98FFFF5D1B}" dt="2024-06-18T09:10:34.122" v="0" actId="478"/>
          <ac:picMkLst>
            <pc:docMk/>
            <pc:sldMk cId="2620896959" sldId="268"/>
            <ac:picMk id="9" creationId="{D4D454D8-EC65-CCCD-B981-29C6B40E4C30}"/>
          </ac:picMkLst>
        </pc:picChg>
      </pc:sldChg>
      <pc:sldChg chg="delSp modSp add mod">
        <pc:chgData name="John RUTHERFORD" userId="868374c8-a33f-49f6-83a9-fa07f883424c" providerId="ADAL" clId="{CC2D68B2-E14D-4D58-89B2-6E98FFFF5D1B}" dt="2024-06-18T09:14:01.398" v="579" actId="20577"/>
        <pc:sldMkLst>
          <pc:docMk/>
          <pc:sldMk cId="1114591610" sldId="269"/>
        </pc:sldMkLst>
        <pc:spChg chg="mod">
          <ac:chgData name="John RUTHERFORD" userId="868374c8-a33f-49f6-83a9-fa07f883424c" providerId="ADAL" clId="{CC2D68B2-E14D-4D58-89B2-6E98FFFF5D1B}" dt="2024-06-18T09:14:01.398" v="579" actId="20577"/>
          <ac:spMkLst>
            <pc:docMk/>
            <pc:sldMk cId="1114591610" sldId="269"/>
            <ac:spMk id="14" creationId="{F4D8138F-96F8-841F-5C3B-51133AA84260}"/>
          </ac:spMkLst>
        </pc:spChg>
        <pc:picChg chg="del">
          <ac:chgData name="John RUTHERFORD" userId="868374c8-a33f-49f6-83a9-fa07f883424c" providerId="ADAL" clId="{CC2D68B2-E14D-4D58-89B2-6E98FFFF5D1B}" dt="2024-06-18T09:13:07.653" v="401" actId="478"/>
          <ac:picMkLst>
            <pc:docMk/>
            <pc:sldMk cId="1114591610" sldId="269"/>
            <ac:picMk id="3" creationId="{3A5B5253-5E43-F9AF-6FD3-50D60184DD56}"/>
          </ac:picMkLst>
        </pc:picChg>
      </pc:sldChg>
      <pc:sldChg chg="modSp add mod">
        <pc:chgData name="John RUTHERFORD" userId="868374c8-a33f-49f6-83a9-fa07f883424c" providerId="ADAL" clId="{CC2D68B2-E14D-4D58-89B2-6E98FFFF5D1B}" dt="2024-06-18T09:15:32.352" v="940" actId="20577"/>
        <pc:sldMkLst>
          <pc:docMk/>
          <pc:sldMk cId="3808883197" sldId="270"/>
        </pc:sldMkLst>
        <pc:spChg chg="mod">
          <ac:chgData name="John RUTHERFORD" userId="868374c8-a33f-49f6-83a9-fa07f883424c" providerId="ADAL" clId="{CC2D68B2-E14D-4D58-89B2-6E98FFFF5D1B}" dt="2024-06-18T09:14:14.513" v="596" actId="20577"/>
          <ac:spMkLst>
            <pc:docMk/>
            <pc:sldMk cId="3808883197" sldId="270"/>
            <ac:spMk id="8" creationId="{C273F57A-D039-F727-FF12-70A11D98396A}"/>
          </ac:spMkLst>
        </pc:spChg>
        <pc:spChg chg="mod">
          <ac:chgData name="John RUTHERFORD" userId="868374c8-a33f-49f6-83a9-fa07f883424c" providerId="ADAL" clId="{CC2D68B2-E14D-4D58-89B2-6E98FFFF5D1B}" dt="2024-06-18T09:15:32.352" v="940" actId="20577"/>
          <ac:spMkLst>
            <pc:docMk/>
            <pc:sldMk cId="3808883197" sldId="270"/>
            <ac:spMk id="14" creationId="{F4D8138F-96F8-841F-5C3B-51133AA84260}"/>
          </ac:spMkLst>
        </pc:spChg>
      </pc:sldChg>
      <pc:sldChg chg="addSp modSp add mod">
        <pc:chgData name="John RUTHERFORD" userId="868374c8-a33f-49f6-83a9-fa07f883424c" providerId="ADAL" clId="{CC2D68B2-E14D-4D58-89B2-6E98FFFF5D1B}" dt="2024-06-18T09:18:08.708" v="1561" actId="14100"/>
        <pc:sldMkLst>
          <pc:docMk/>
          <pc:sldMk cId="1505969598" sldId="271"/>
        </pc:sldMkLst>
        <pc:spChg chg="mod">
          <ac:chgData name="John RUTHERFORD" userId="868374c8-a33f-49f6-83a9-fa07f883424c" providerId="ADAL" clId="{CC2D68B2-E14D-4D58-89B2-6E98FFFF5D1B}" dt="2024-06-18T09:18:08.708" v="1561" actId="14100"/>
          <ac:spMkLst>
            <pc:docMk/>
            <pc:sldMk cId="1505969598" sldId="271"/>
            <ac:spMk id="14" creationId="{F4D8138F-96F8-841F-5C3B-51133AA84260}"/>
          </ac:spMkLst>
        </pc:spChg>
        <pc:picChg chg="add mod">
          <ac:chgData name="John RUTHERFORD" userId="868374c8-a33f-49f6-83a9-fa07f883424c" providerId="ADAL" clId="{CC2D68B2-E14D-4D58-89B2-6E98FFFF5D1B}" dt="2024-06-18T09:15:52.186" v="944" actId="1076"/>
          <ac:picMkLst>
            <pc:docMk/>
            <pc:sldMk cId="1505969598" sldId="271"/>
            <ac:picMk id="3" creationId="{6B606B54-7170-1D6E-EA5C-86F9FF2D57A4}"/>
          </ac:picMkLst>
        </pc:picChg>
      </pc:sldChg>
    </pc:docChg>
  </pc:docChgLst>
  <pc:docChgLst>
    <pc:chgData name="RUTHERFORD John" userId="868374c8-a33f-49f6-83a9-fa07f883424c" providerId="ADAL" clId="{CC2D68B2-E14D-4D58-89B2-6E98FFFF5D1B}"/>
    <pc:docChg chg="undo custSel addSld modSld">
      <pc:chgData name="RUTHERFORD John" userId="868374c8-a33f-49f6-83a9-fa07f883424c" providerId="ADAL" clId="{CC2D68B2-E14D-4D58-89B2-6E98FFFF5D1B}" dt="2024-06-26T02:43:15.958" v="1138" actId="14100"/>
      <pc:docMkLst>
        <pc:docMk/>
      </pc:docMkLst>
      <pc:sldChg chg="addSp delSp modSp mod">
        <pc:chgData name="RUTHERFORD John" userId="868374c8-a33f-49f6-83a9-fa07f883424c" providerId="ADAL" clId="{CC2D68B2-E14D-4D58-89B2-6E98FFFF5D1B}" dt="2024-06-26T02:35:36.745" v="1132" actId="21"/>
        <pc:sldMkLst>
          <pc:docMk/>
          <pc:sldMk cId="2087423825" sldId="257"/>
        </pc:sldMkLst>
        <pc:spChg chg="mod">
          <ac:chgData name="RUTHERFORD John" userId="868374c8-a33f-49f6-83a9-fa07f883424c" providerId="ADAL" clId="{CC2D68B2-E14D-4D58-89B2-6E98FFFF5D1B}" dt="2024-06-19T06:43:35.623" v="1076" actId="20577"/>
          <ac:spMkLst>
            <pc:docMk/>
            <pc:sldMk cId="2087423825" sldId="257"/>
            <ac:spMk id="8" creationId="{00000000-0000-0000-0000-000000000000}"/>
          </ac:spMkLst>
        </pc:spChg>
        <pc:picChg chg="add del mod">
          <ac:chgData name="RUTHERFORD John" userId="868374c8-a33f-49f6-83a9-fa07f883424c" providerId="ADAL" clId="{CC2D68B2-E14D-4D58-89B2-6E98FFFF5D1B}" dt="2024-06-26T02:35:36.745" v="1132" actId="21"/>
          <ac:picMkLst>
            <pc:docMk/>
            <pc:sldMk cId="2087423825" sldId="257"/>
            <ac:picMk id="5" creationId="{7F70B7EB-DEEC-7926-2FE2-684F3CF5A267}"/>
          </ac:picMkLst>
        </pc:picChg>
      </pc:sldChg>
      <pc:sldChg chg="addSp modSp mod modNotesTx">
        <pc:chgData name="RUTHERFORD John" userId="868374c8-a33f-49f6-83a9-fa07f883424c" providerId="ADAL" clId="{CC2D68B2-E14D-4D58-89B2-6E98FFFF5D1B}" dt="2024-06-26T02:35:50.461" v="1137" actId="1076"/>
        <pc:sldMkLst>
          <pc:docMk/>
          <pc:sldMk cId="3084316543" sldId="261"/>
        </pc:sldMkLst>
        <pc:picChg chg="add mod">
          <ac:chgData name="RUTHERFORD John" userId="868374c8-a33f-49f6-83a9-fa07f883424c" providerId="ADAL" clId="{CC2D68B2-E14D-4D58-89B2-6E98FFFF5D1B}" dt="2024-06-26T01:59:19.117" v="1124" actId="1076"/>
          <ac:picMkLst>
            <pc:docMk/>
            <pc:sldMk cId="3084316543" sldId="261"/>
            <ac:picMk id="7" creationId="{CE265721-E41D-4143-879F-15C4DB26FB02}"/>
          </ac:picMkLst>
        </pc:picChg>
        <pc:picChg chg="add mod">
          <ac:chgData name="RUTHERFORD John" userId="868374c8-a33f-49f6-83a9-fa07f883424c" providerId="ADAL" clId="{CC2D68B2-E14D-4D58-89B2-6E98FFFF5D1B}" dt="2024-06-26T02:35:50.461" v="1137" actId="1076"/>
          <ac:picMkLst>
            <pc:docMk/>
            <pc:sldMk cId="3084316543" sldId="261"/>
            <ac:picMk id="9" creationId="{7F70B7EB-DEEC-7926-2FE2-684F3CF5A267}"/>
          </ac:picMkLst>
        </pc:picChg>
      </pc:sldChg>
      <pc:sldChg chg="addSp modSp mod">
        <pc:chgData name="RUTHERFORD John" userId="868374c8-a33f-49f6-83a9-fa07f883424c" providerId="ADAL" clId="{CC2D68B2-E14D-4D58-89B2-6E98FFFF5D1B}" dt="2024-06-19T06:00:09.518" v="292" actId="1076"/>
        <pc:sldMkLst>
          <pc:docMk/>
          <pc:sldMk cId="42244821" sldId="262"/>
        </pc:sldMkLst>
        <pc:spChg chg="add">
          <ac:chgData name="RUTHERFORD John" userId="868374c8-a33f-49f6-83a9-fa07f883424c" providerId="ADAL" clId="{CC2D68B2-E14D-4D58-89B2-6E98FFFF5D1B}" dt="2024-06-19T05:59:40.806" v="287"/>
          <ac:spMkLst>
            <pc:docMk/>
            <pc:sldMk cId="42244821" sldId="262"/>
            <ac:spMk id="3" creationId="{37828834-F9C5-16AB-64B7-9A454F3B8247}"/>
          </ac:spMkLst>
        </pc:spChg>
        <pc:spChg chg="add">
          <ac:chgData name="RUTHERFORD John" userId="868374c8-a33f-49f6-83a9-fa07f883424c" providerId="ADAL" clId="{CC2D68B2-E14D-4D58-89B2-6E98FFFF5D1B}" dt="2024-06-19T05:59:48.325" v="288"/>
          <ac:spMkLst>
            <pc:docMk/>
            <pc:sldMk cId="42244821" sldId="262"/>
            <ac:spMk id="7" creationId="{4DF815AE-C675-AF99-C2DC-BCAF4F564FD8}"/>
          </ac:spMkLst>
        </pc:spChg>
        <pc:spChg chg="add">
          <ac:chgData name="RUTHERFORD John" userId="868374c8-a33f-49f6-83a9-fa07f883424c" providerId="ADAL" clId="{CC2D68B2-E14D-4D58-89B2-6E98FFFF5D1B}" dt="2024-06-19T05:59:50.352" v="289"/>
          <ac:spMkLst>
            <pc:docMk/>
            <pc:sldMk cId="42244821" sldId="262"/>
            <ac:spMk id="9" creationId="{7AFFA378-AC2C-7DA3-5CEC-D0145FEC103E}"/>
          </ac:spMkLst>
        </pc:spChg>
        <pc:spChg chg="mod">
          <ac:chgData name="RUTHERFORD John" userId="868374c8-a33f-49f6-83a9-fa07f883424c" providerId="ADAL" clId="{CC2D68B2-E14D-4D58-89B2-6E98FFFF5D1B}" dt="2024-06-19T05:05:00.629" v="265" actId="20577"/>
          <ac:spMkLst>
            <pc:docMk/>
            <pc:sldMk cId="42244821" sldId="262"/>
            <ac:spMk id="14" creationId="{F4D8138F-96F8-841F-5C3B-51133AA84260}"/>
          </ac:spMkLst>
        </pc:spChg>
        <pc:picChg chg="add mod">
          <ac:chgData name="RUTHERFORD John" userId="868374c8-a33f-49f6-83a9-fa07f883424c" providerId="ADAL" clId="{CC2D68B2-E14D-4D58-89B2-6E98FFFF5D1B}" dt="2024-06-19T06:00:09.518" v="292" actId="1076"/>
          <ac:picMkLst>
            <pc:docMk/>
            <pc:sldMk cId="42244821" sldId="262"/>
            <ac:picMk id="13" creationId="{5BC37797-349E-889E-CA5C-555A10F24F2D}"/>
          </ac:picMkLst>
        </pc:picChg>
      </pc:sldChg>
      <pc:sldChg chg="modNotesTx">
        <pc:chgData name="RUTHERFORD John" userId="868374c8-a33f-49f6-83a9-fa07f883424c" providerId="ADAL" clId="{CC2D68B2-E14D-4D58-89B2-6E98FFFF5D1B}" dt="2024-06-19T06:42:47.559" v="1063" actId="20577"/>
        <pc:sldMkLst>
          <pc:docMk/>
          <pc:sldMk cId="959956704" sldId="263"/>
        </pc:sldMkLst>
      </pc:sldChg>
      <pc:sldChg chg="modSp mod">
        <pc:chgData name="RUTHERFORD John" userId="868374c8-a33f-49f6-83a9-fa07f883424c" providerId="ADAL" clId="{CC2D68B2-E14D-4D58-89B2-6E98FFFF5D1B}" dt="2024-06-19T06:49:39.712" v="1079" actId="20577"/>
        <pc:sldMkLst>
          <pc:docMk/>
          <pc:sldMk cId="4147068072" sldId="267"/>
        </pc:sldMkLst>
        <pc:spChg chg="mod">
          <ac:chgData name="RUTHERFORD John" userId="868374c8-a33f-49f6-83a9-fa07f883424c" providerId="ADAL" clId="{CC2D68B2-E14D-4D58-89B2-6E98FFFF5D1B}" dt="2024-06-19T06:49:39.712" v="1079" actId="20577"/>
          <ac:spMkLst>
            <pc:docMk/>
            <pc:sldMk cId="4147068072" sldId="267"/>
            <ac:spMk id="13" creationId="{A2FC5DC5-9133-F5F4-C7C8-52CD5AA17262}"/>
          </ac:spMkLst>
        </pc:spChg>
      </pc:sldChg>
      <pc:sldChg chg="addSp modSp mod modAnim">
        <pc:chgData name="RUTHERFORD John" userId="868374c8-a33f-49f6-83a9-fa07f883424c" providerId="ADAL" clId="{CC2D68B2-E14D-4D58-89B2-6E98FFFF5D1B}" dt="2024-06-26T02:43:15.958" v="1138" actId="14100"/>
        <pc:sldMkLst>
          <pc:docMk/>
          <pc:sldMk cId="1114591610" sldId="269"/>
        </pc:sldMkLst>
        <pc:spChg chg="mod">
          <ac:chgData name="RUTHERFORD John" userId="868374c8-a33f-49f6-83a9-fa07f883424c" providerId="ADAL" clId="{CC2D68B2-E14D-4D58-89B2-6E98FFFF5D1B}" dt="2024-06-26T02:43:15.958" v="1138" actId="14100"/>
          <ac:spMkLst>
            <pc:docMk/>
            <pc:sldMk cId="1114591610" sldId="269"/>
            <ac:spMk id="14" creationId="{F4D8138F-96F8-841F-5C3B-51133AA84260}"/>
          </ac:spMkLst>
        </pc:spChg>
        <pc:picChg chg="add mod">
          <ac:chgData name="RUTHERFORD John" userId="868374c8-a33f-49f6-83a9-fa07f883424c" providerId="ADAL" clId="{CC2D68B2-E14D-4D58-89B2-6E98FFFF5D1B}" dt="2024-06-19T06:56:25.823" v="1120" actId="1076"/>
          <ac:picMkLst>
            <pc:docMk/>
            <pc:sldMk cId="1114591610" sldId="269"/>
            <ac:picMk id="3" creationId="{2B0FC98D-F622-1AA5-99A9-BCFDABBB1022}"/>
          </ac:picMkLst>
        </pc:picChg>
      </pc:sldChg>
      <pc:sldChg chg="addSp modSp mod">
        <pc:chgData name="RUTHERFORD John" userId="868374c8-a33f-49f6-83a9-fa07f883424c" providerId="ADAL" clId="{CC2D68B2-E14D-4D58-89B2-6E98FFFF5D1B}" dt="2024-06-19T05:02:17.327" v="8" actId="1076"/>
        <pc:sldMkLst>
          <pc:docMk/>
          <pc:sldMk cId="3808883197" sldId="270"/>
        </pc:sldMkLst>
        <pc:picChg chg="add mod">
          <ac:chgData name="RUTHERFORD John" userId="868374c8-a33f-49f6-83a9-fa07f883424c" providerId="ADAL" clId="{CC2D68B2-E14D-4D58-89B2-6E98FFFF5D1B}" dt="2024-06-19T05:02:17.327" v="8" actId="1076"/>
          <ac:picMkLst>
            <pc:docMk/>
            <pc:sldMk cId="3808883197" sldId="270"/>
            <ac:picMk id="7" creationId="{F156C1DA-BF94-F45A-C618-FF4F5EF1D9FB}"/>
          </ac:picMkLst>
        </pc:picChg>
      </pc:sldChg>
      <pc:sldChg chg="addSp delSp modSp add mod">
        <pc:chgData name="RUTHERFORD John" userId="868374c8-a33f-49f6-83a9-fa07f883424c" providerId="ADAL" clId="{CC2D68B2-E14D-4D58-89B2-6E98FFFF5D1B}" dt="2024-06-19T06:04:43.338" v="537" actId="20577"/>
        <pc:sldMkLst>
          <pc:docMk/>
          <pc:sldMk cId="2038138189" sldId="272"/>
        </pc:sldMkLst>
        <pc:spChg chg="mod">
          <ac:chgData name="RUTHERFORD John" userId="868374c8-a33f-49f6-83a9-fa07f883424c" providerId="ADAL" clId="{CC2D68B2-E14D-4D58-89B2-6E98FFFF5D1B}" dt="2024-06-19T05:05:15.791" v="286" actId="20577"/>
          <ac:spMkLst>
            <pc:docMk/>
            <pc:sldMk cId="2038138189" sldId="272"/>
            <ac:spMk id="8" creationId="{C273F57A-D039-F727-FF12-70A11D98396A}"/>
          </ac:spMkLst>
        </pc:spChg>
        <pc:spChg chg="mod">
          <ac:chgData name="RUTHERFORD John" userId="868374c8-a33f-49f6-83a9-fa07f883424c" providerId="ADAL" clId="{CC2D68B2-E14D-4D58-89B2-6E98FFFF5D1B}" dt="2024-06-19T06:04:43.338" v="537" actId="20577"/>
          <ac:spMkLst>
            <pc:docMk/>
            <pc:sldMk cId="2038138189" sldId="272"/>
            <ac:spMk id="14" creationId="{F4D8138F-96F8-841F-5C3B-51133AA84260}"/>
          </ac:spMkLst>
        </pc:spChg>
        <pc:picChg chg="del">
          <ac:chgData name="RUTHERFORD John" userId="868374c8-a33f-49f6-83a9-fa07f883424c" providerId="ADAL" clId="{CC2D68B2-E14D-4D58-89B2-6E98FFFF5D1B}" dt="2024-06-19T05:05:07.109" v="267" actId="478"/>
          <ac:picMkLst>
            <pc:docMk/>
            <pc:sldMk cId="2038138189" sldId="272"/>
            <ac:picMk id="3" creationId="{6B606B54-7170-1D6E-EA5C-86F9FF2D57A4}"/>
          </ac:picMkLst>
        </pc:picChg>
        <pc:picChg chg="add mod">
          <ac:chgData name="RUTHERFORD John" userId="868374c8-a33f-49f6-83a9-fa07f883424c" providerId="ADAL" clId="{CC2D68B2-E14D-4D58-89B2-6E98FFFF5D1B}" dt="2024-06-19T06:03:02.253" v="379" actId="1076"/>
          <ac:picMkLst>
            <pc:docMk/>
            <pc:sldMk cId="2038138189" sldId="272"/>
            <ac:picMk id="9" creationId="{9507FDAD-DFDE-5693-7631-D5DEF983F4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0F458-1A15-4202-8467-41A69B41798E}" type="datetimeFigureOut">
              <a:rPr lang="fr-FR" smtClean="0"/>
              <a:pPr/>
              <a:t>26/06/2024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614FF-5776-4D68-A2DC-80A7A80E278B}" type="slidenum">
              <a:rPr lang="fr-FR" smtClean="0"/>
              <a:pPr/>
              <a:t>‹#›</a:t>
            </a:fld>
            <a:endParaRPr lang="fr-FR" dirty="0"/>
          </a:p>
        </p:txBody>
      </p:sp>
    </p:spTree>
    <p:extLst>
      <p:ext uri="{BB962C8B-B14F-4D97-AF65-F5344CB8AC3E}">
        <p14:creationId xmlns:p14="http://schemas.microsoft.com/office/powerpoint/2010/main" val="174795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2</a:t>
            </a:fld>
            <a:endParaRPr lang="fr-FR" dirty="0"/>
          </a:p>
        </p:txBody>
      </p:sp>
    </p:spTree>
    <p:extLst>
      <p:ext uri="{BB962C8B-B14F-4D97-AF65-F5344CB8AC3E}">
        <p14:creationId xmlns:p14="http://schemas.microsoft.com/office/powerpoint/2010/main" val="174234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11</a:t>
            </a:fld>
            <a:endParaRPr lang="fr-FR" dirty="0"/>
          </a:p>
        </p:txBody>
      </p:sp>
    </p:spTree>
    <p:extLst>
      <p:ext uri="{BB962C8B-B14F-4D97-AF65-F5344CB8AC3E}">
        <p14:creationId xmlns:p14="http://schemas.microsoft.com/office/powerpoint/2010/main" val="287470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12</a:t>
            </a:fld>
            <a:endParaRPr lang="fr-FR" dirty="0"/>
          </a:p>
        </p:txBody>
      </p:sp>
    </p:spTree>
    <p:extLst>
      <p:ext uri="{BB962C8B-B14F-4D97-AF65-F5344CB8AC3E}">
        <p14:creationId xmlns:p14="http://schemas.microsoft.com/office/powerpoint/2010/main" val="344561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13</a:t>
            </a:fld>
            <a:endParaRPr lang="fr-FR" dirty="0"/>
          </a:p>
        </p:txBody>
      </p:sp>
    </p:spTree>
    <p:extLst>
      <p:ext uri="{BB962C8B-B14F-4D97-AF65-F5344CB8AC3E}">
        <p14:creationId xmlns:p14="http://schemas.microsoft.com/office/powerpoint/2010/main" val="36343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is a high level summary of some of the areas covered within the symposium, of which I found interesting and applicable to our industry. The remainder of the content will focus more specifically on the ammonia side, however many of the key interest points were concurrent across CO2, Hydrogen and Ammonia</a:t>
            </a:r>
          </a:p>
        </p:txBody>
      </p:sp>
      <p:sp>
        <p:nvSpPr>
          <p:cNvPr id="4" name="Slide Number Placeholder 3"/>
          <p:cNvSpPr>
            <a:spLocks noGrp="1"/>
          </p:cNvSpPr>
          <p:nvPr>
            <p:ph type="sldNum" sz="quarter" idx="5"/>
          </p:nvPr>
        </p:nvSpPr>
        <p:spPr/>
        <p:txBody>
          <a:bodyPr/>
          <a:lstStyle/>
          <a:p>
            <a:fld id="{79E614FF-5776-4D68-A2DC-80A7A80E278B}" type="slidenum">
              <a:rPr lang="fr-FR" smtClean="0"/>
              <a:pPr/>
              <a:t>3</a:t>
            </a:fld>
            <a:endParaRPr lang="fr-FR" dirty="0"/>
          </a:p>
        </p:txBody>
      </p:sp>
    </p:spTree>
    <p:extLst>
      <p:ext uri="{BB962C8B-B14F-4D97-AF65-F5344CB8AC3E}">
        <p14:creationId xmlns:p14="http://schemas.microsoft.com/office/powerpoint/2010/main" val="182133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covers the usage of ammonia pipelines as either dedicated ammonia source or as a high density energy carrier for Hydrogen. By summarising the presentation from the symposium and relating the content to our construction industry, the two tie together well to start investigating opportunities and how these opportunities will be managed in a broader context. This presentation takes both the learnings from the symposium in conjunction with research undertaken after to present a viewpoint on the viability and market for ammonia in Australia, along with the risks and challenges of ammonia transmission pipelines entering the Australian marker.</a:t>
            </a:r>
          </a:p>
        </p:txBody>
      </p:sp>
      <p:sp>
        <p:nvSpPr>
          <p:cNvPr id="4" name="Slide Number Placeholder 3"/>
          <p:cNvSpPr>
            <a:spLocks noGrp="1"/>
          </p:cNvSpPr>
          <p:nvPr>
            <p:ph type="sldNum" sz="quarter" idx="5"/>
          </p:nvPr>
        </p:nvSpPr>
        <p:spPr/>
        <p:txBody>
          <a:bodyPr/>
          <a:lstStyle/>
          <a:p>
            <a:fld id="{79E614FF-5776-4D68-A2DC-80A7A80E278B}" type="slidenum">
              <a:rPr lang="fr-FR" smtClean="0"/>
              <a:pPr/>
              <a:t>4</a:t>
            </a:fld>
            <a:endParaRPr lang="fr-FR" dirty="0"/>
          </a:p>
        </p:txBody>
      </p:sp>
    </p:spTree>
    <p:extLst>
      <p:ext uri="{BB962C8B-B14F-4D97-AF65-F5344CB8AC3E}">
        <p14:creationId xmlns:p14="http://schemas.microsoft.com/office/powerpoint/2010/main" val="75707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5</a:t>
            </a:fld>
            <a:endParaRPr lang="fr-FR" dirty="0"/>
          </a:p>
        </p:txBody>
      </p:sp>
    </p:spTree>
    <p:extLst>
      <p:ext uri="{BB962C8B-B14F-4D97-AF65-F5344CB8AC3E}">
        <p14:creationId xmlns:p14="http://schemas.microsoft.com/office/powerpoint/2010/main" val="215296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6</a:t>
            </a:fld>
            <a:endParaRPr lang="fr-FR" dirty="0"/>
          </a:p>
        </p:txBody>
      </p:sp>
    </p:spTree>
    <p:extLst>
      <p:ext uri="{BB962C8B-B14F-4D97-AF65-F5344CB8AC3E}">
        <p14:creationId xmlns:p14="http://schemas.microsoft.com/office/powerpoint/2010/main" val="195652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7</a:t>
            </a:fld>
            <a:endParaRPr lang="fr-FR" dirty="0"/>
          </a:p>
        </p:txBody>
      </p:sp>
    </p:spTree>
    <p:extLst>
      <p:ext uri="{BB962C8B-B14F-4D97-AF65-F5344CB8AC3E}">
        <p14:creationId xmlns:p14="http://schemas.microsoft.com/office/powerpoint/2010/main" val="42414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8</a:t>
            </a:fld>
            <a:endParaRPr lang="fr-FR" dirty="0"/>
          </a:p>
        </p:txBody>
      </p:sp>
    </p:spTree>
    <p:extLst>
      <p:ext uri="{BB962C8B-B14F-4D97-AF65-F5344CB8AC3E}">
        <p14:creationId xmlns:p14="http://schemas.microsoft.com/office/powerpoint/2010/main" val="160152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9</a:t>
            </a:fld>
            <a:endParaRPr lang="fr-FR" dirty="0"/>
          </a:p>
        </p:txBody>
      </p:sp>
    </p:spTree>
    <p:extLst>
      <p:ext uri="{BB962C8B-B14F-4D97-AF65-F5344CB8AC3E}">
        <p14:creationId xmlns:p14="http://schemas.microsoft.com/office/powerpoint/2010/main" val="109537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614FF-5776-4D68-A2DC-80A7A80E278B}" type="slidenum">
              <a:rPr lang="fr-FR" smtClean="0"/>
              <a:pPr/>
              <a:t>10</a:t>
            </a:fld>
            <a:endParaRPr lang="fr-FR" dirty="0"/>
          </a:p>
        </p:txBody>
      </p:sp>
    </p:spTree>
    <p:extLst>
      <p:ext uri="{BB962C8B-B14F-4D97-AF65-F5344CB8AC3E}">
        <p14:creationId xmlns:p14="http://schemas.microsoft.com/office/powerpoint/2010/main" val="1665208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0.jpg"/><Relationship Id="rId4" Type="http://schemas.openxmlformats.org/officeDocument/2006/relationships/image" Target="../media/image1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57640D29-C771-14D3-F6F3-698C6D0F4A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395"/>
          <a:stretch/>
        </p:blipFill>
        <p:spPr>
          <a:xfrm>
            <a:off x="2782447" y="1167265"/>
            <a:ext cx="3445737" cy="1635661"/>
          </a:xfrm>
          <a:prstGeom prst="rect">
            <a:avLst/>
          </a:prstGeom>
        </p:spPr>
      </p:pic>
      <p:pic>
        <p:nvPicPr>
          <p:cNvPr id="6" name="Image 8">
            <a:extLst>
              <a:ext uri="{FF2B5EF4-FFF2-40B4-BE49-F238E27FC236}">
                <a16:creationId xmlns:a16="http://schemas.microsoft.com/office/drawing/2014/main" id="{20C086DA-6A9E-FF52-026A-A5C6CB8A7B5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228184" y="1071152"/>
            <a:ext cx="2915816" cy="1921714"/>
          </a:xfrm>
          <a:prstGeom prst="rect">
            <a:avLst/>
          </a:prstGeom>
        </p:spPr>
      </p:pic>
      <p:pic>
        <p:nvPicPr>
          <p:cNvPr id="7" name="Image 8">
            <a:extLst>
              <a:ext uri="{FF2B5EF4-FFF2-40B4-BE49-F238E27FC236}">
                <a16:creationId xmlns:a16="http://schemas.microsoft.com/office/drawing/2014/main" id="{D8EC858D-7BF1-0652-6D70-76123442B0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533"/>
          <a:stretch/>
        </p:blipFill>
        <p:spPr>
          <a:xfrm>
            <a:off x="-36512" y="1253232"/>
            <a:ext cx="2886567" cy="1921714"/>
          </a:xfrm>
          <a:prstGeom prst="rect">
            <a:avLst/>
          </a:prstGeom>
        </p:spPr>
      </p:pic>
      <p:grpSp>
        <p:nvGrpSpPr>
          <p:cNvPr id="26" name="Grouper 25"/>
          <p:cNvGrpSpPr/>
          <p:nvPr userDrawn="1"/>
        </p:nvGrpSpPr>
        <p:grpSpPr>
          <a:xfrm>
            <a:off x="0" y="2500347"/>
            <a:ext cx="9144784" cy="4357653"/>
            <a:chOff x="0" y="2500347"/>
            <a:chExt cx="9144784" cy="4357653"/>
          </a:xfrm>
        </p:grpSpPr>
        <p:sp>
          <p:nvSpPr>
            <p:cNvPr id="21" name="Rectangle 5"/>
            <p:cNvSpPr/>
            <p:nvPr userDrawn="1"/>
          </p:nvSpPr>
          <p:spPr>
            <a:xfrm>
              <a:off x="0" y="2500347"/>
              <a:ext cx="9144784" cy="2643153"/>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68553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43153 h 3972420"/>
                <a:gd name="connsiteX5" fmla="*/ 938 w 9144783"/>
                <a:gd name="connsiteY5" fmla="*/ 514286 h 3972420"/>
                <a:gd name="connsiteX0" fmla="*/ 938 w 9144783"/>
                <a:gd name="connsiteY0" fmla="*/ 514286 h 2643153"/>
                <a:gd name="connsiteX1" fmla="*/ 4581096 w 9144783"/>
                <a:gd name="connsiteY1" fmla="*/ 1014 h 2643153"/>
                <a:gd name="connsiteX2" fmla="*/ 9144783 w 9144783"/>
                <a:gd name="connsiteY2" fmla="*/ 356500 h 2643153"/>
                <a:gd name="connsiteX3" fmla="*/ 9144783 w 9144783"/>
                <a:gd name="connsiteY3" fmla="*/ 2507687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8983 w 9152828"/>
                <a:gd name="connsiteY0" fmla="*/ 514286 h 2643153"/>
                <a:gd name="connsiteX1" fmla="*/ 4589141 w 9152828"/>
                <a:gd name="connsiteY1" fmla="*/ 1014 h 2643153"/>
                <a:gd name="connsiteX2" fmla="*/ 9152828 w 9152828"/>
                <a:gd name="connsiteY2" fmla="*/ 356500 h 2643153"/>
                <a:gd name="connsiteX3" fmla="*/ 9144362 w 9152828"/>
                <a:gd name="connsiteY3" fmla="*/ 2643153 h 2643153"/>
                <a:gd name="connsiteX4" fmla="*/ 361 w 9152828"/>
                <a:gd name="connsiteY4" fmla="*/ 2643153 h 2643153"/>
                <a:gd name="connsiteX5" fmla="*/ 8983 w 9152828"/>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34686 h 2643153"/>
                <a:gd name="connsiteX4" fmla="*/ 783 w 9144783"/>
                <a:gd name="connsiteY4" fmla="*/ 2643153 h 2643153"/>
                <a:gd name="connsiteX5" fmla="*/ 938 w 9144783"/>
                <a:gd name="connsiteY5" fmla="*/ 514286 h 2643153"/>
                <a:gd name="connsiteX0" fmla="*/ 938 w 9144784"/>
                <a:gd name="connsiteY0" fmla="*/ 514286 h 2643153"/>
                <a:gd name="connsiteX1" fmla="*/ 4581096 w 9144784"/>
                <a:gd name="connsiteY1" fmla="*/ 1014 h 2643153"/>
                <a:gd name="connsiteX2" fmla="*/ 9144783 w 9144784"/>
                <a:gd name="connsiteY2" fmla="*/ 356500 h 2643153"/>
                <a:gd name="connsiteX3" fmla="*/ 9144784 w 9144784"/>
                <a:gd name="connsiteY3" fmla="*/ 2643153 h 2643153"/>
                <a:gd name="connsiteX4" fmla="*/ 783 w 9144784"/>
                <a:gd name="connsiteY4" fmla="*/ 2643153 h 2643153"/>
                <a:gd name="connsiteX5" fmla="*/ 938 w 9144784"/>
                <a:gd name="connsiteY5" fmla="*/ 514286 h 26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84" h="2643153">
                  <a:moveTo>
                    <a:pt x="938" y="514286"/>
                  </a:moveTo>
                  <a:cubicBezTo>
                    <a:pt x="1063581" y="240312"/>
                    <a:pt x="3021075" y="14868"/>
                    <a:pt x="4581096" y="1014"/>
                  </a:cubicBezTo>
                  <a:cubicBezTo>
                    <a:pt x="6124492" y="-12840"/>
                    <a:pt x="8051660" y="115777"/>
                    <a:pt x="9144783" y="356500"/>
                  </a:cubicBezTo>
                  <a:cubicBezTo>
                    <a:pt x="9144783" y="1118718"/>
                    <a:pt x="9144784" y="1880935"/>
                    <a:pt x="9144784" y="2643153"/>
                  </a:cubicBezTo>
                  <a:lnTo>
                    <a:pt x="783" y="2643153"/>
                  </a:lnTo>
                  <a:cubicBezTo>
                    <a:pt x="-1988" y="1490494"/>
                    <a:pt x="3709" y="1666945"/>
                    <a:pt x="938" y="514286"/>
                  </a:cubicBezTo>
                  <a:close/>
                </a:path>
              </a:pathLst>
            </a:cu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noProof="0" dirty="0">
                <a:solidFill>
                  <a:schemeClr val="tx1"/>
                </a:solidFill>
              </a:endParaRPr>
            </a:p>
          </p:txBody>
        </p:sp>
        <p:sp>
          <p:nvSpPr>
            <p:cNvPr id="24" name="Rectangle 23"/>
            <p:cNvSpPr/>
            <p:nvPr userDrawn="1"/>
          </p:nvSpPr>
          <p:spPr>
            <a:xfrm>
              <a:off x="0" y="5105400"/>
              <a:ext cx="9144000" cy="1752600"/>
            </a:xfrm>
            <a:prstGeom prst="rect">
              <a:avLst/>
            </a:pr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grpSp>
      <p:pic>
        <p:nvPicPr>
          <p:cNvPr id="20" name="Image 19" descr="Arrondi-bandeau-haut.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1354" y="0"/>
            <a:ext cx="9141291" cy="1814565"/>
          </a:xfrm>
          <a:prstGeom prst="rect">
            <a:avLst/>
          </a:prstGeom>
        </p:spPr>
      </p:pic>
      <p:sp>
        <p:nvSpPr>
          <p:cNvPr id="2" name="Titre 1"/>
          <p:cNvSpPr>
            <a:spLocks noGrp="1"/>
          </p:cNvSpPr>
          <p:nvPr>
            <p:ph type="ctrTitle" hasCustomPrompt="1"/>
          </p:nvPr>
        </p:nvSpPr>
        <p:spPr>
          <a:xfrm>
            <a:off x="1149753" y="3429000"/>
            <a:ext cx="6366108" cy="1231256"/>
          </a:xfrm>
          <a:prstGeom prst="rect">
            <a:avLst/>
          </a:prstGeom>
        </p:spPr>
        <p:txBody>
          <a:bodyPr lIns="0" tIns="0" rIns="0" bIns="0" anchor="ctr" anchorCtr="0">
            <a:normAutofit/>
          </a:bodyPr>
          <a:lstStyle>
            <a:lvl1pPr algn="l">
              <a:lnSpc>
                <a:spcPct val="85000"/>
              </a:lnSpc>
              <a:defRPr sz="3000">
                <a:solidFill>
                  <a:schemeClr val="tx1"/>
                </a:solidFill>
                <a:latin typeface="+mn-lt"/>
              </a:defRPr>
            </a:lvl1pPr>
          </a:lstStyle>
          <a:p>
            <a:r>
              <a:rPr lang="en-AU" noProof="0" dirty="0"/>
              <a:t>Presentation title</a:t>
            </a:r>
            <a:br>
              <a:rPr lang="en-AU" noProof="0" dirty="0"/>
            </a:br>
            <a:r>
              <a:rPr lang="en-AU" noProof="0" dirty="0"/>
              <a:t>over two lines maximum</a:t>
            </a:r>
          </a:p>
        </p:txBody>
      </p:sp>
      <p:sp>
        <p:nvSpPr>
          <p:cNvPr id="3" name="Sous-titre 2"/>
          <p:cNvSpPr>
            <a:spLocks noGrp="1"/>
          </p:cNvSpPr>
          <p:nvPr>
            <p:ph type="subTitle" idx="1" hasCustomPrompt="1"/>
          </p:nvPr>
        </p:nvSpPr>
        <p:spPr>
          <a:xfrm>
            <a:off x="1147521" y="4726164"/>
            <a:ext cx="6368340" cy="408451"/>
          </a:xfrm>
        </p:spPr>
        <p:txBody>
          <a:bodyPr lIns="0" tIns="0" rIns="0" bIns="0" anchor="t" anchorCtr="0">
            <a:normAutofit/>
          </a:bodyPr>
          <a:lstStyle>
            <a:lvl1pPr marL="0" indent="0" algn="l">
              <a:buNone/>
              <a:defRPr sz="1200" cap="all" baseline="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a:t>SUBTITLE</a:t>
            </a:r>
          </a:p>
        </p:txBody>
      </p:sp>
      <p:sp>
        <p:nvSpPr>
          <p:cNvPr id="11" name="Espace réservé du texte 5"/>
          <p:cNvSpPr>
            <a:spLocks noGrp="1"/>
          </p:cNvSpPr>
          <p:nvPr>
            <p:ph type="body" sz="quarter" idx="10" hasCustomPrompt="1"/>
          </p:nvPr>
        </p:nvSpPr>
        <p:spPr>
          <a:xfrm>
            <a:off x="445643" y="6433553"/>
            <a:ext cx="5860815" cy="262980"/>
          </a:xfrm>
        </p:spPr>
        <p:txBody>
          <a:bodyPr/>
          <a:lstStyle>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noProof="0"/>
              <a:t>Name of Author, location, date</a:t>
            </a:r>
          </a:p>
        </p:txBody>
      </p:sp>
      <p:pic>
        <p:nvPicPr>
          <p:cNvPr id="27" name="Image 26" descr="Filet-haut.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993" y="1085707"/>
            <a:ext cx="2842454" cy="824971"/>
          </a:xfrm>
          <a:prstGeom prst="rect">
            <a:avLst/>
          </a:prstGeom>
        </p:spPr>
      </p:pic>
      <p:pic>
        <p:nvPicPr>
          <p:cNvPr id="4" name="Picture 2">
            <a:extLst>
              <a:ext uri="{FF2B5EF4-FFF2-40B4-BE49-F238E27FC236}">
                <a16:creationId xmlns:a16="http://schemas.microsoft.com/office/drawing/2014/main" id="{E7175278-AC49-72C6-711E-8E7843E8144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p:blipFill>
        <p:spPr bwMode="auto">
          <a:xfrm>
            <a:off x="251520" y="431218"/>
            <a:ext cx="2530927" cy="43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9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44674" y="356659"/>
            <a:ext cx="6419056" cy="822343"/>
          </a:xfrm>
          <a:prstGeom prst="rect">
            <a:avLst/>
          </a:prstGeom>
        </p:spPr>
        <p:txBody>
          <a:bodyPr/>
          <a:lstStyle>
            <a:lvl1pPr>
              <a:defRPr/>
            </a:lvl1pPr>
          </a:lstStyle>
          <a:p>
            <a:r>
              <a:rPr lang="en-AU" noProof="0"/>
              <a:t>Colour palette</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74" y="2005075"/>
            <a:ext cx="9128126" cy="484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00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710EE1C7-645A-376C-4EE4-7B0EEDE530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5400000">
            <a:off x="1974373" y="942005"/>
            <a:ext cx="2886421" cy="2164815"/>
          </a:xfrm>
          <a:prstGeom prst="rect">
            <a:avLst/>
          </a:prstGeom>
        </p:spPr>
      </p:pic>
      <p:pic>
        <p:nvPicPr>
          <p:cNvPr id="7" name="Image 6">
            <a:extLst>
              <a:ext uri="{FF2B5EF4-FFF2-40B4-BE49-F238E27FC236}">
                <a16:creationId xmlns:a16="http://schemas.microsoft.com/office/drawing/2014/main" id="{360DC471-BBA9-74DA-BFCA-95E9ED3AEE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181"/>
          <a:stretch/>
        </p:blipFill>
        <p:spPr>
          <a:xfrm>
            <a:off x="6523369" y="877629"/>
            <a:ext cx="2620631" cy="2054162"/>
          </a:xfrm>
          <a:prstGeom prst="rect">
            <a:avLst/>
          </a:prstGeom>
        </p:spPr>
      </p:pic>
      <p:pic>
        <p:nvPicPr>
          <p:cNvPr id="8" name="Image 6">
            <a:extLst>
              <a:ext uri="{FF2B5EF4-FFF2-40B4-BE49-F238E27FC236}">
                <a16:creationId xmlns:a16="http://schemas.microsoft.com/office/drawing/2014/main" id="{B6280D7A-EB8D-C371-EADB-86091D3B84C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9316" b="9316"/>
          <a:stretch/>
        </p:blipFill>
        <p:spPr>
          <a:xfrm>
            <a:off x="0" y="1340190"/>
            <a:ext cx="2343205" cy="1838603"/>
          </a:xfrm>
          <a:prstGeom prst="rect">
            <a:avLst/>
          </a:prstGeom>
        </p:spPr>
      </p:pic>
      <p:pic>
        <p:nvPicPr>
          <p:cNvPr id="9" name="Image 4">
            <a:extLst>
              <a:ext uri="{FF2B5EF4-FFF2-40B4-BE49-F238E27FC236}">
                <a16:creationId xmlns:a16="http://schemas.microsoft.com/office/drawing/2014/main" id="{2A8D9D63-A843-CA90-E653-E910C617241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447531" y="1130217"/>
            <a:ext cx="2288211" cy="1716158"/>
          </a:xfrm>
          <a:prstGeom prst="rect">
            <a:avLst/>
          </a:prstGeom>
        </p:spPr>
      </p:pic>
      <p:grpSp>
        <p:nvGrpSpPr>
          <p:cNvPr id="4" name="Grouper 25"/>
          <p:cNvGrpSpPr/>
          <p:nvPr userDrawn="1"/>
        </p:nvGrpSpPr>
        <p:grpSpPr>
          <a:xfrm>
            <a:off x="0" y="2500347"/>
            <a:ext cx="9144784" cy="4357653"/>
            <a:chOff x="0" y="2500347"/>
            <a:chExt cx="9144784" cy="4357653"/>
          </a:xfrm>
        </p:grpSpPr>
        <p:sp>
          <p:nvSpPr>
            <p:cNvPr id="21" name="Rectangle 5"/>
            <p:cNvSpPr/>
            <p:nvPr userDrawn="1"/>
          </p:nvSpPr>
          <p:spPr>
            <a:xfrm>
              <a:off x="0" y="2500347"/>
              <a:ext cx="9144784" cy="2643153"/>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68553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43153 h 3972420"/>
                <a:gd name="connsiteX5" fmla="*/ 938 w 9144783"/>
                <a:gd name="connsiteY5" fmla="*/ 514286 h 3972420"/>
                <a:gd name="connsiteX0" fmla="*/ 938 w 9144783"/>
                <a:gd name="connsiteY0" fmla="*/ 514286 h 2643153"/>
                <a:gd name="connsiteX1" fmla="*/ 4581096 w 9144783"/>
                <a:gd name="connsiteY1" fmla="*/ 1014 h 2643153"/>
                <a:gd name="connsiteX2" fmla="*/ 9144783 w 9144783"/>
                <a:gd name="connsiteY2" fmla="*/ 356500 h 2643153"/>
                <a:gd name="connsiteX3" fmla="*/ 9144783 w 9144783"/>
                <a:gd name="connsiteY3" fmla="*/ 2507687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8983 w 9152828"/>
                <a:gd name="connsiteY0" fmla="*/ 514286 h 2643153"/>
                <a:gd name="connsiteX1" fmla="*/ 4589141 w 9152828"/>
                <a:gd name="connsiteY1" fmla="*/ 1014 h 2643153"/>
                <a:gd name="connsiteX2" fmla="*/ 9152828 w 9152828"/>
                <a:gd name="connsiteY2" fmla="*/ 356500 h 2643153"/>
                <a:gd name="connsiteX3" fmla="*/ 9144362 w 9152828"/>
                <a:gd name="connsiteY3" fmla="*/ 2643153 h 2643153"/>
                <a:gd name="connsiteX4" fmla="*/ 361 w 9152828"/>
                <a:gd name="connsiteY4" fmla="*/ 2643153 h 2643153"/>
                <a:gd name="connsiteX5" fmla="*/ 8983 w 9152828"/>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34686 h 2643153"/>
                <a:gd name="connsiteX4" fmla="*/ 783 w 9144783"/>
                <a:gd name="connsiteY4" fmla="*/ 2643153 h 2643153"/>
                <a:gd name="connsiteX5" fmla="*/ 938 w 9144783"/>
                <a:gd name="connsiteY5" fmla="*/ 514286 h 2643153"/>
                <a:gd name="connsiteX0" fmla="*/ 938 w 9144784"/>
                <a:gd name="connsiteY0" fmla="*/ 514286 h 2643153"/>
                <a:gd name="connsiteX1" fmla="*/ 4581096 w 9144784"/>
                <a:gd name="connsiteY1" fmla="*/ 1014 h 2643153"/>
                <a:gd name="connsiteX2" fmla="*/ 9144783 w 9144784"/>
                <a:gd name="connsiteY2" fmla="*/ 356500 h 2643153"/>
                <a:gd name="connsiteX3" fmla="*/ 9144784 w 9144784"/>
                <a:gd name="connsiteY3" fmla="*/ 2643153 h 2643153"/>
                <a:gd name="connsiteX4" fmla="*/ 783 w 9144784"/>
                <a:gd name="connsiteY4" fmla="*/ 2643153 h 2643153"/>
                <a:gd name="connsiteX5" fmla="*/ 938 w 9144784"/>
                <a:gd name="connsiteY5" fmla="*/ 514286 h 26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84" h="2643153">
                  <a:moveTo>
                    <a:pt x="938" y="514286"/>
                  </a:moveTo>
                  <a:cubicBezTo>
                    <a:pt x="1063581" y="240312"/>
                    <a:pt x="3021075" y="14868"/>
                    <a:pt x="4581096" y="1014"/>
                  </a:cubicBezTo>
                  <a:cubicBezTo>
                    <a:pt x="6124492" y="-12840"/>
                    <a:pt x="8051660" y="115777"/>
                    <a:pt x="9144783" y="356500"/>
                  </a:cubicBezTo>
                  <a:cubicBezTo>
                    <a:pt x="9144783" y="1118718"/>
                    <a:pt x="9144784" y="1880935"/>
                    <a:pt x="9144784" y="2643153"/>
                  </a:cubicBezTo>
                  <a:lnTo>
                    <a:pt x="783" y="2643153"/>
                  </a:lnTo>
                  <a:cubicBezTo>
                    <a:pt x="-1988" y="1490494"/>
                    <a:pt x="3709" y="1666945"/>
                    <a:pt x="938" y="514286"/>
                  </a:cubicBezTo>
                  <a:close/>
                </a:path>
              </a:pathLst>
            </a:cu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AU" sz="1400" noProof="0" dirty="0">
                <a:solidFill>
                  <a:schemeClr val="tx1"/>
                </a:solidFill>
              </a:endParaRPr>
            </a:p>
          </p:txBody>
        </p:sp>
        <p:sp>
          <p:nvSpPr>
            <p:cNvPr id="24" name="Rectangle 23"/>
            <p:cNvSpPr/>
            <p:nvPr userDrawn="1"/>
          </p:nvSpPr>
          <p:spPr>
            <a:xfrm>
              <a:off x="0" y="5105400"/>
              <a:ext cx="9144000" cy="1752600"/>
            </a:xfrm>
            <a:prstGeom prst="rect">
              <a:avLst/>
            </a:pr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AU" sz="1400" noProof="0" dirty="0">
                <a:solidFill>
                  <a:schemeClr val="tx1"/>
                </a:solidFill>
              </a:endParaRPr>
            </a:p>
          </p:txBody>
        </p:sp>
      </p:grpSp>
      <p:pic>
        <p:nvPicPr>
          <p:cNvPr id="20" name="Image 19" descr="Arrondi-bandeau-hau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4" y="0"/>
            <a:ext cx="9141291" cy="1814565"/>
          </a:xfrm>
          <a:prstGeom prst="rect">
            <a:avLst/>
          </a:prstGeom>
        </p:spPr>
      </p:pic>
      <p:sp>
        <p:nvSpPr>
          <p:cNvPr id="2" name="Titre 1"/>
          <p:cNvSpPr>
            <a:spLocks noGrp="1"/>
          </p:cNvSpPr>
          <p:nvPr>
            <p:ph type="ctrTitle" hasCustomPrompt="1"/>
          </p:nvPr>
        </p:nvSpPr>
        <p:spPr>
          <a:xfrm>
            <a:off x="1149753" y="3429000"/>
            <a:ext cx="6366108" cy="1231256"/>
          </a:xfrm>
          <a:prstGeom prst="rect">
            <a:avLst/>
          </a:prstGeom>
        </p:spPr>
        <p:txBody>
          <a:bodyPr lIns="0" tIns="0" rIns="0" bIns="0" anchor="ctr" anchorCtr="0">
            <a:normAutofit/>
          </a:bodyPr>
          <a:lstStyle>
            <a:lvl1pPr algn="l">
              <a:lnSpc>
                <a:spcPct val="85000"/>
              </a:lnSpc>
              <a:defRPr sz="3000">
                <a:solidFill>
                  <a:schemeClr val="tx1"/>
                </a:solidFill>
                <a:latin typeface="+mn-lt"/>
              </a:defRPr>
            </a:lvl1pPr>
          </a:lstStyle>
          <a:p>
            <a:r>
              <a:rPr lang="en-AU" noProof="0" dirty="0"/>
              <a:t>Presentation title</a:t>
            </a:r>
            <a:br>
              <a:rPr lang="en-AU" noProof="0" dirty="0"/>
            </a:br>
            <a:r>
              <a:rPr lang="en-AU" noProof="0" dirty="0"/>
              <a:t>over two lines maximum</a:t>
            </a:r>
          </a:p>
        </p:txBody>
      </p:sp>
      <p:sp>
        <p:nvSpPr>
          <p:cNvPr id="3" name="Sous-titre 2"/>
          <p:cNvSpPr>
            <a:spLocks noGrp="1"/>
          </p:cNvSpPr>
          <p:nvPr>
            <p:ph type="subTitle" idx="1" hasCustomPrompt="1"/>
          </p:nvPr>
        </p:nvSpPr>
        <p:spPr>
          <a:xfrm>
            <a:off x="1147521" y="4726164"/>
            <a:ext cx="6368340" cy="408451"/>
          </a:xfrm>
        </p:spPr>
        <p:txBody>
          <a:bodyPr lIns="0" tIns="0" rIns="0" bIns="0" anchor="t" anchorCtr="0">
            <a:normAutofit/>
          </a:bodyPr>
          <a:lstStyle>
            <a:lvl1pPr marL="0" indent="0" algn="l">
              <a:buNone/>
              <a:defRPr sz="1200" cap="all" baseline="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SUBTITLE</a:t>
            </a:r>
          </a:p>
        </p:txBody>
      </p:sp>
      <p:sp>
        <p:nvSpPr>
          <p:cNvPr id="11" name="Espace réservé du texte 5"/>
          <p:cNvSpPr>
            <a:spLocks noGrp="1"/>
          </p:cNvSpPr>
          <p:nvPr>
            <p:ph type="body" sz="quarter" idx="10" hasCustomPrompt="1"/>
          </p:nvPr>
        </p:nvSpPr>
        <p:spPr>
          <a:xfrm>
            <a:off x="445643" y="6433553"/>
            <a:ext cx="5860815" cy="262980"/>
          </a:xfrm>
        </p:spPr>
        <p:txBody>
          <a:bodyPr/>
          <a:lstStyle>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noProof="0" dirty="0"/>
              <a:t>Name of Author, location, date</a:t>
            </a:r>
          </a:p>
        </p:txBody>
      </p:sp>
      <p:pic>
        <p:nvPicPr>
          <p:cNvPr id="5" name="Picture 2">
            <a:extLst>
              <a:ext uri="{FF2B5EF4-FFF2-40B4-BE49-F238E27FC236}">
                <a16:creationId xmlns:a16="http://schemas.microsoft.com/office/drawing/2014/main" id="{1089533E-1921-C800-F3F9-8FDDF2DCA0F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p:blipFill>
        <p:spPr bwMode="auto">
          <a:xfrm>
            <a:off x="251520" y="431218"/>
            <a:ext cx="2530927" cy="43944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26" descr="Filet-haut.png">
            <a:extLst>
              <a:ext uri="{FF2B5EF4-FFF2-40B4-BE49-F238E27FC236}">
                <a16:creationId xmlns:a16="http://schemas.microsoft.com/office/drawing/2014/main" id="{A1657B7F-DEE9-F029-1173-2F28A923210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93" y="1085707"/>
            <a:ext cx="2842454" cy="824971"/>
          </a:xfrm>
          <a:prstGeom prst="rect">
            <a:avLst/>
          </a:prstGeom>
        </p:spPr>
      </p:pic>
    </p:spTree>
    <p:extLst>
      <p:ext uri="{BB962C8B-B14F-4D97-AF65-F5344CB8AC3E}">
        <p14:creationId xmlns:p14="http://schemas.microsoft.com/office/powerpoint/2010/main" val="303769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2CD8EE7F-0245-F288-1073-529CBFD621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92622" y="1182755"/>
            <a:ext cx="2111360" cy="1583520"/>
          </a:xfrm>
          <a:prstGeom prst="rect">
            <a:avLst/>
          </a:prstGeom>
        </p:spPr>
      </p:pic>
      <p:pic>
        <p:nvPicPr>
          <p:cNvPr id="7" name="Image 4">
            <a:extLst>
              <a:ext uri="{FF2B5EF4-FFF2-40B4-BE49-F238E27FC236}">
                <a16:creationId xmlns:a16="http://schemas.microsoft.com/office/drawing/2014/main" id="{C31C23E2-C358-20A7-C857-E8C04218EE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508104" y="1182433"/>
            <a:ext cx="2369962" cy="1579975"/>
          </a:xfrm>
          <a:prstGeom prst="rect">
            <a:avLst/>
          </a:prstGeom>
        </p:spPr>
      </p:pic>
      <p:pic>
        <p:nvPicPr>
          <p:cNvPr id="8" name="Image 4">
            <a:extLst>
              <a:ext uri="{FF2B5EF4-FFF2-40B4-BE49-F238E27FC236}">
                <a16:creationId xmlns:a16="http://schemas.microsoft.com/office/drawing/2014/main" id="{C535DD4C-0CAC-8E83-AF17-1BBC359615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356"/>
          <a:stretch/>
        </p:blipFill>
        <p:spPr>
          <a:xfrm>
            <a:off x="7429569" y="1340674"/>
            <a:ext cx="1714431" cy="1519108"/>
          </a:xfrm>
          <a:prstGeom prst="rect">
            <a:avLst/>
          </a:prstGeom>
        </p:spPr>
      </p:pic>
      <p:pic>
        <p:nvPicPr>
          <p:cNvPr id="9" name="Image 8">
            <a:extLst>
              <a:ext uri="{FF2B5EF4-FFF2-40B4-BE49-F238E27FC236}">
                <a16:creationId xmlns:a16="http://schemas.microsoft.com/office/drawing/2014/main" id="{AE14DCA4-0668-95FD-6B00-E6D36A37423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299211" y="584869"/>
            <a:ext cx="2295000" cy="2295000"/>
          </a:xfrm>
          <a:prstGeom prst="rect">
            <a:avLst/>
          </a:prstGeom>
        </p:spPr>
      </p:pic>
      <p:pic>
        <p:nvPicPr>
          <p:cNvPr id="10" name="Image 4">
            <a:extLst>
              <a:ext uri="{FF2B5EF4-FFF2-40B4-BE49-F238E27FC236}">
                <a16:creationId xmlns:a16="http://schemas.microsoft.com/office/drawing/2014/main" id="{B5077F79-7F44-F7BA-0854-6643B7F02D6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9005"/>
          <a:stretch/>
        </p:blipFill>
        <p:spPr>
          <a:xfrm>
            <a:off x="0" y="1349742"/>
            <a:ext cx="1543587" cy="1696351"/>
          </a:xfrm>
          <a:prstGeom prst="rect">
            <a:avLst/>
          </a:prstGeom>
        </p:spPr>
      </p:pic>
      <p:grpSp>
        <p:nvGrpSpPr>
          <p:cNvPr id="4" name="Grouper 25"/>
          <p:cNvGrpSpPr/>
          <p:nvPr userDrawn="1"/>
        </p:nvGrpSpPr>
        <p:grpSpPr>
          <a:xfrm>
            <a:off x="0" y="2500347"/>
            <a:ext cx="9144784" cy="4357653"/>
            <a:chOff x="0" y="2500347"/>
            <a:chExt cx="9144784" cy="4357653"/>
          </a:xfrm>
        </p:grpSpPr>
        <p:sp>
          <p:nvSpPr>
            <p:cNvPr id="21" name="Rectangle 5"/>
            <p:cNvSpPr/>
            <p:nvPr userDrawn="1"/>
          </p:nvSpPr>
          <p:spPr>
            <a:xfrm>
              <a:off x="0" y="2500347"/>
              <a:ext cx="9144784" cy="2643153"/>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68553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43153 h 3972420"/>
                <a:gd name="connsiteX5" fmla="*/ 938 w 9144783"/>
                <a:gd name="connsiteY5" fmla="*/ 514286 h 3972420"/>
                <a:gd name="connsiteX0" fmla="*/ 938 w 9144783"/>
                <a:gd name="connsiteY0" fmla="*/ 514286 h 2643153"/>
                <a:gd name="connsiteX1" fmla="*/ 4581096 w 9144783"/>
                <a:gd name="connsiteY1" fmla="*/ 1014 h 2643153"/>
                <a:gd name="connsiteX2" fmla="*/ 9144783 w 9144783"/>
                <a:gd name="connsiteY2" fmla="*/ 356500 h 2643153"/>
                <a:gd name="connsiteX3" fmla="*/ 9144783 w 9144783"/>
                <a:gd name="connsiteY3" fmla="*/ 2507687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8983 w 9152828"/>
                <a:gd name="connsiteY0" fmla="*/ 514286 h 2643153"/>
                <a:gd name="connsiteX1" fmla="*/ 4589141 w 9152828"/>
                <a:gd name="connsiteY1" fmla="*/ 1014 h 2643153"/>
                <a:gd name="connsiteX2" fmla="*/ 9152828 w 9152828"/>
                <a:gd name="connsiteY2" fmla="*/ 356500 h 2643153"/>
                <a:gd name="connsiteX3" fmla="*/ 9144362 w 9152828"/>
                <a:gd name="connsiteY3" fmla="*/ 2643153 h 2643153"/>
                <a:gd name="connsiteX4" fmla="*/ 361 w 9152828"/>
                <a:gd name="connsiteY4" fmla="*/ 2643153 h 2643153"/>
                <a:gd name="connsiteX5" fmla="*/ 8983 w 9152828"/>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34686 h 2643153"/>
                <a:gd name="connsiteX4" fmla="*/ 783 w 9144783"/>
                <a:gd name="connsiteY4" fmla="*/ 2643153 h 2643153"/>
                <a:gd name="connsiteX5" fmla="*/ 938 w 9144783"/>
                <a:gd name="connsiteY5" fmla="*/ 514286 h 2643153"/>
                <a:gd name="connsiteX0" fmla="*/ 938 w 9144784"/>
                <a:gd name="connsiteY0" fmla="*/ 514286 h 2643153"/>
                <a:gd name="connsiteX1" fmla="*/ 4581096 w 9144784"/>
                <a:gd name="connsiteY1" fmla="*/ 1014 h 2643153"/>
                <a:gd name="connsiteX2" fmla="*/ 9144783 w 9144784"/>
                <a:gd name="connsiteY2" fmla="*/ 356500 h 2643153"/>
                <a:gd name="connsiteX3" fmla="*/ 9144784 w 9144784"/>
                <a:gd name="connsiteY3" fmla="*/ 2643153 h 2643153"/>
                <a:gd name="connsiteX4" fmla="*/ 783 w 9144784"/>
                <a:gd name="connsiteY4" fmla="*/ 2643153 h 2643153"/>
                <a:gd name="connsiteX5" fmla="*/ 938 w 9144784"/>
                <a:gd name="connsiteY5" fmla="*/ 514286 h 26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84" h="2643153">
                  <a:moveTo>
                    <a:pt x="938" y="514286"/>
                  </a:moveTo>
                  <a:cubicBezTo>
                    <a:pt x="1063581" y="240312"/>
                    <a:pt x="3021075" y="14868"/>
                    <a:pt x="4581096" y="1014"/>
                  </a:cubicBezTo>
                  <a:cubicBezTo>
                    <a:pt x="6124492" y="-12840"/>
                    <a:pt x="8051660" y="115777"/>
                    <a:pt x="9144783" y="356500"/>
                  </a:cubicBezTo>
                  <a:cubicBezTo>
                    <a:pt x="9144783" y="1118718"/>
                    <a:pt x="9144784" y="1880935"/>
                    <a:pt x="9144784" y="2643153"/>
                  </a:cubicBezTo>
                  <a:lnTo>
                    <a:pt x="783" y="2643153"/>
                  </a:lnTo>
                  <a:cubicBezTo>
                    <a:pt x="-1988" y="1490494"/>
                    <a:pt x="3709" y="1666945"/>
                    <a:pt x="938" y="514286"/>
                  </a:cubicBezTo>
                  <a:close/>
                </a:path>
              </a:pathLst>
            </a:cu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AU" sz="1400" noProof="0" dirty="0">
                <a:solidFill>
                  <a:schemeClr val="tx1"/>
                </a:solidFill>
              </a:endParaRPr>
            </a:p>
          </p:txBody>
        </p:sp>
        <p:sp>
          <p:nvSpPr>
            <p:cNvPr id="24" name="Rectangle 23"/>
            <p:cNvSpPr/>
            <p:nvPr userDrawn="1"/>
          </p:nvSpPr>
          <p:spPr>
            <a:xfrm>
              <a:off x="0" y="5105400"/>
              <a:ext cx="9144000" cy="1752600"/>
            </a:xfrm>
            <a:prstGeom prst="rect">
              <a:avLst/>
            </a:pr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AU" sz="1400" noProof="0" dirty="0">
                <a:solidFill>
                  <a:schemeClr val="tx1"/>
                </a:solidFill>
              </a:endParaRPr>
            </a:p>
          </p:txBody>
        </p:sp>
      </p:grpSp>
      <p:pic>
        <p:nvPicPr>
          <p:cNvPr id="20" name="Image 19" descr="Arrondi-bandeau-haut.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1354" y="0"/>
            <a:ext cx="9141291" cy="1814565"/>
          </a:xfrm>
          <a:prstGeom prst="rect">
            <a:avLst/>
          </a:prstGeom>
        </p:spPr>
      </p:pic>
      <p:sp>
        <p:nvSpPr>
          <p:cNvPr id="2" name="Titre 1"/>
          <p:cNvSpPr>
            <a:spLocks noGrp="1"/>
          </p:cNvSpPr>
          <p:nvPr>
            <p:ph type="ctrTitle" hasCustomPrompt="1"/>
          </p:nvPr>
        </p:nvSpPr>
        <p:spPr>
          <a:xfrm>
            <a:off x="1149753" y="3429000"/>
            <a:ext cx="6366108" cy="1231256"/>
          </a:xfrm>
          <a:prstGeom prst="rect">
            <a:avLst/>
          </a:prstGeom>
        </p:spPr>
        <p:txBody>
          <a:bodyPr lIns="0" tIns="0" rIns="0" bIns="0" anchor="ctr" anchorCtr="0">
            <a:normAutofit/>
          </a:bodyPr>
          <a:lstStyle>
            <a:lvl1pPr algn="l">
              <a:lnSpc>
                <a:spcPct val="85000"/>
              </a:lnSpc>
              <a:defRPr sz="3000">
                <a:solidFill>
                  <a:schemeClr val="tx1"/>
                </a:solidFill>
                <a:latin typeface="+mn-lt"/>
              </a:defRPr>
            </a:lvl1pPr>
          </a:lstStyle>
          <a:p>
            <a:r>
              <a:rPr lang="en-AU" noProof="0" dirty="0"/>
              <a:t>Presentation title</a:t>
            </a:r>
            <a:br>
              <a:rPr lang="en-AU" noProof="0" dirty="0"/>
            </a:br>
            <a:r>
              <a:rPr lang="en-AU" noProof="0" dirty="0"/>
              <a:t>over two lines maximum</a:t>
            </a:r>
          </a:p>
        </p:txBody>
      </p:sp>
      <p:sp>
        <p:nvSpPr>
          <p:cNvPr id="3" name="Sous-titre 2"/>
          <p:cNvSpPr>
            <a:spLocks noGrp="1"/>
          </p:cNvSpPr>
          <p:nvPr>
            <p:ph type="subTitle" idx="1" hasCustomPrompt="1"/>
          </p:nvPr>
        </p:nvSpPr>
        <p:spPr>
          <a:xfrm>
            <a:off x="1147521" y="4726164"/>
            <a:ext cx="6368340" cy="408451"/>
          </a:xfrm>
        </p:spPr>
        <p:txBody>
          <a:bodyPr lIns="0" tIns="0" rIns="0" bIns="0" anchor="t" anchorCtr="0">
            <a:normAutofit/>
          </a:bodyPr>
          <a:lstStyle>
            <a:lvl1pPr marL="0" indent="0" algn="l">
              <a:buNone/>
              <a:defRPr sz="1200" cap="all" baseline="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SUBTITLE</a:t>
            </a:r>
          </a:p>
        </p:txBody>
      </p:sp>
      <p:sp>
        <p:nvSpPr>
          <p:cNvPr id="11" name="Espace réservé du texte 5"/>
          <p:cNvSpPr>
            <a:spLocks noGrp="1"/>
          </p:cNvSpPr>
          <p:nvPr>
            <p:ph type="body" sz="quarter" idx="10" hasCustomPrompt="1"/>
          </p:nvPr>
        </p:nvSpPr>
        <p:spPr>
          <a:xfrm>
            <a:off x="445643" y="6433553"/>
            <a:ext cx="5860815" cy="262980"/>
          </a:xfrm>
        </p:spPr>
        <p:txBody>
          <a:bodyPr/>
          <a:lstStyle>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noProof="0" dirty="0"/>
              <a:t>Name of Author, location, date</a:t>
            </a:r>
          </a:p>
        </p:txBody>
      </p:sp>
      <p:pic>
        <p:nvPicPr>
          <p:cNvPr id="18" name="Image 17" descr="Filet-haut.png"/>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1083998"/>
            <a:ext cx="2842454" cy="824971"/>
          </a:xfrm>
          <a:prstGeom prst="rect">
            <a:avLst/>
          </a:prstGeom>
        </p:spPr>
      </p:pic>
      <p:pic>
        <p:nvPicPr>
          <p:cNvPr id="5" name="Picture 2">
            <a:extLst>
              <a:ext uri="{FF2B5EF4-FFF2-40B4-BE49-F238E27FC236}">
                <a16:creationId xmlns:a16="http://schemas.microsoft.com/office/drawing/2014/main" id="{97386438-B9AB-2915-33F4-B65DDF4CB02B}"/>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p:blipFill>
        <p:spPr bwMode="auto">
          <a:xfrm>
            <a:off x="251520" y="431218"/>
            <a:ext cx="2530927" cy="43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9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pic>
        <p:nvPicPr>
          <p:cNvPr id="6" name="Image 11">
            <a:extLst>
              <a:ext uri="{FF2B5EF4-FFF2-40B4-BE49-F238E27FC236}">
                <a16:creationId xmlns:a16="http://schemas.microsoft.com/office/drawing/2014/main" id="{7CF5FB97-4B94-C0B8-084B-4500932DFA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844" y="1265203"/>
            <a:ext cx="2845916" cy="1752600"/>
          </a:xfrm>
          <a:prstGeom prst="rect">
            <a:avLst/>
          </a:prstGeom>
        </p:spPr>
      </p:pic>
      <p:pic>
        <p:nvPicPr>
          <p:cNvPr id="7" name="Image 11">
            <a:extLst>
              <a:ext uri="{FF2B5EF4-FFF2-40B4-BE49-F238E27FC236}">
                <a16:creationId xmlns:a16="http://schemas.microsoft.com/office/drawing/2014/main" id="{A4188690-BCB6-FA8A-4585-5721BC7C663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99566" y="1177068"/>
            <a:ext cx="2246523" cy="1730560"/>
          </a:xfrm>
          <a:prstGeom prst="rect">
            <a:avLst/>
          </a:prstGeom>
        </p:spPr>
      </p:pic>
      <p:pic>
        <p:nvPicPr>
          <p:cNvPr id="8" name="Image 12">
            <a:extLst>
              <a:ext uri="{FF2B5EF4-FFF2-40B4-BE49-F238E27FC236}">
                <a16:creationId xmlns:a16="http://schemas.microsoft.com/office/drawing/2014/main" id="{8EAAA68C-C694-70A5-5400-6C0ADF42207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666261" y="1156529"/>
            <a:ext cx="2163753" cy="1443174"/>
          </a:xfrm>
          <a:prstGeom prst="rect">
            <a:avLst/>
          </a:prstGeom>
        </p:spPr>
      </p:pic>
      <p:pic>
        <p:nvPicPr>
          <p:cNvPr id="9" name="Image 6">
            <a:extLst>
              <a:ext uri="{FF2B5EF4-FFF2-40B4-BE49-F238E27FC236}">
                <a16:creationId xmlns:a16="http://schemas.microsoft.com/office/drawing/2014/main" id="{F808E7E4-7AA0-8D8F-328E-933E4283C76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802927" y="1106009"/>
            <a:ext cx="2341073" cy="1753773"/>
          </a:xfrm>
          <a:prstGeom prst="rect">
            <a:avLst/>
          </a:prstGeom>
        </p:spPr>
      </p:pic>
      <p:grpSp>
        <p:nvGrpSpPr>
          <p:cNvPr id="4" name="Grouper 25"/>
          <p:cNvGrpSpPr/>
          <p:nvPr userDrawn="1"/>
        </p:nvGrpSpPr>
        <p:grpSpPr>
          <a:xfrm>
            <a:off x="0" y="2500347"/>
            <a:ext cx="9144784" cy="4357653"/>
            <a:chOff x="0" y="2500347"/>
            <a:chExt cx="9144784" cy="4357653"/>
          </a:xfrm>
        </p:grpSpPr>
        <p:sp>
          <p:nvSpPr>
            <p:cNvPr id="21" name="Rectangle 5"/>
            <p:cNvSpPr/>
            <p:nvPr userDrawn="1"/>
          </p:nvSpPr>
          <p:spPr>
            <a:xfrm>
              <a:off x="0" y="2500347"/>
              <a:ext cx="9144784" cy="2643153"/>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68553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43153 h 3972420"/>
                <a:gd name="connsiteX5" fmla="*/ 938 w 9144783"/>
                <a:gd name="connsiteY5" fmla="*/ 514286 h 3972420"/>
                <a:gd name="connsiteX0" fmla="*/ 938 w 9144783"/>
                <a:gd name="connsiteY0" fmla="*/ 514286 h 2643153"/>
                <a:gd name="connsiteX1" fmla="*/ 4581096 w 9144783"/>
                <a:gd name="connsiteY1" fmla="*/ 1014 h 2643153"/>
                <a:gd name="connsiteX2" fmla="*/ 9144783 w 9144783"/>
                <a:gd name="connsiteY2" fmla="*/ 356500 h 2643153"/>
                <a:gd name="connsiteX3" fmla="*/ 9144783 w 9144783"/>
                <a:gd name="connsiteY3" fmla="*/ 2507687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8983 w 9152828"/>
                <a:gd name="connsiteY0" fmla="*/ 514286 h 2643153"/>
                <a:gd name="connsiteX1" fmla="*/ 4589141 w 9152828"/>
                <a:gd name="connsiteY1" fmla="*/ 1014 h 2643153"/>
                <a:gd name="connsiteX2" fmla="*/ 9152828 w 9152828"/>
                <a:gd name="connsiteY2" fmla="*/ 356500 h 2643153"/>
                <a:gd name="connsiteX3" fmla="*/ 9144362 w 9152828"/>
                <a:gd name="connsiteY3" fmla="*/ 2643153 h 2643153"/>
                <a:gd name="connsiteX4" fmla="*/ 361 w 9152828"/>
                <a:gd name="connsiteY4" fmla="*/ 2643153 h 2643153"/>
                <a:gd name="connsiteX5" fmla="*/ 8983 w 9152828"/>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34686 h 2643153"/>
                <a:gd name="connsiteX4" fmla="*/ 783 w 9144783"/>
                <a:gd name="connsiteY4" fmla="*/ 2643153 h 2643153"/>
                <a:gd name="connsiteX5" fmla="*/ 938 w 9144783"/>
                <a:gd name="connsiteY5" fmla="*/ 514286 h 2643153"/>
                <a:gd name="connsiteX0" fmla="*/ 938 w 9144784"/>
                <a:gd name="connsiteY0" fmla="*/ 514286 h 2643153"/>
                <a:gd name="connsiteX1" fmla="*/ 4581096 w 9144784"/>
                <a:gd name="connsiteY1" fmla="*/ 1014 h 2643153"/>
                <a:gd name="connsiteX2" fmla="*/ 9144783 w 9144784"/>
                <a:gd name="connsiteY2" fmla="*/ 356500 h 2643153"/>
                <a:gd name="connsiteX3" fmla="*/ 9144784 w 9144784"/>
                <a:gd name="connsiteY3" fmla="*/ 2643153 h 2643153"/>
                <a:gd name="connsiteX4" fmla="*/ 783 w 9144784"/>
                <a:gd name="connsiteY4" fmla="*/ 2643153 h 2643153"/>
                <a:gd name="connsiteX5" fmla="*/ 938 w 9144784"/>
                <a:gd name="connsiteY5" fmla="*/ 514286 h 26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84" h="2643153">
                  <a:moveTo>
                    <a:pt x="938" y="514286"/>
                  </a:moveTo>
                  <a:cubicBezTo>
                    <a:pt x="1063581" y="240312"/>
                    <a:pt x="3021075" y="14868"/>
                    <a:pt x="4581096" y="1014"/>
                  </a:cubicBezTo>
                  <a:cubicBezTo>
                    <a:pt x="6124492" y="-12840"/>
                    <a:pt x="8051660" y="115777"/>
                    <a:pt x="9144783" y="356500"/>
                  </a:cubicBezTo>
                  <a:cubicBezTo>
                    <a:pt x="9144783" y="1118718"/>
                    <a:pt x="9144784" y="1880935"/>
                    <a:pt x="9144784" y="2643153"/>
                  </a:cubicBezTo>
                  <a:lnTo>
                    <a:pt x="783" y="2643153"/>
                  </a:lnTo>
                  <a:cubicBezTo>
                    <a:pt x="-1988" y="1490494"/>
                    <a:pt x="3709" y="1666945"/>
                    <a:pt x="938" y="514286"/>
                  </a:cubicBezTo>
                  <a:close/>
                </a:path>
              </a:pathLst>
            </a:cu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noProof="0" dirty="0">
                <a:solidFill>
                  <a:schemeClr val="tx1"/>
                </a:solidFill>
              </a:endParaRPr>
            </a:p>
          </p:txBody>
        </p:sp>
        <p:sp>
          <p:nvSpPr>
            <p:cNvPr id="24" name="Rectangle 23"/>
            <p:cNvSpPr/>
            <p:nvPr userDrawn="1"/>
          </p:nvSpPr>
          <p:spPr>
            <a:xfrm>
              <a:off x="0" y="5105400"/>
              <a:ext cx="9144000" cy="1752600"/>
            </a:xfrm>
            <a:prstGeom prst="rect">
              <a:avLst/>
            </a:pr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grpSp>
      <p:pic>
        <p:nvPicPr>
          <p:cNvPr id="20" name="Image 19" descr="Arrondi-bandeau-haut.pn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4" y="0"/>
            <a:ext cx="9141291" cy="1814565"/>
          </a:xfrm>
          <a:prstGeom prst="rect">
            <a:avLst/>
          </a:prstGeom>
        </p:spPr>
      </p:pic>
      <p:sp>
        <p:nvSpPr>
          <p:cNvPr id="2" name="Titre 1"/>
          <p:cNvSpPr>
            <a:spLocks noGrp="1"/>
          </p:cNvSpPr>
          <p:nvPr>
            <p:ph type="ctrTitle" hasCustomPrompt="1"/>
          </p:nvPr>
        </p:nvSpPr>
        <p:spPr>
          <a:xfrm>
            <a:off x="1149753" y="3429000"/>
            <a:ext cx="6366108" cy="1231256"/>
          </a:xfrm>
          <a:prstGeom prst="rect">
            <a:avLst/>
          </a:prstGeom>
        </p:spPr>
        <p:txBody>
          <a:bodyPr lIns="0" tIns="0" rIns="0" bIns="0" anchor="ctr" anchorCtr="0">
            <a:normAutofit/>
          </a:bodyPr>
          <a:lstStyle>
            <a:lvl1pPr algn="l">
              <a:lnSpc>
                <a:spcPct val="85000"/>
              </a:lnSpc>
              <a:defRPr sz="3000">
                <a:solidFill>
                  <a:schemeClr val="tx1"/>
                </a:solidFill>
                <a:latin typeface="+mn-lt"/>
              </a:defRPr>
            </a:lvl1pPr>
          </a:lstStyle>
          <a:p>
            <a:r>
              <a:rPr lang="en-AU" noProof="0" dirty="0"/>
              <a:t>Presentation title</a:t>
            </a:r>
            <a:br>
              <a:rPr lang="en-AU" noProof="0" dirty="0"/>
            </a:br>
            <a:r>
              <a:rPr lang="en-AU" noProof="0" dirty="0"/>
              <a:t>over two lines maximum</a:t>
            </a:r>
          </a:p>
        </p:txBody>
      </p:sp>
      <p:sp>
        <p:nvSpPr>
          <p:cNvPr id="3" name="Sous-titre 2"/>
          <p:cNvSpPr>
            <a:spLocks noGrp="1"/>
          </p:cNvSpPr>
          <p:nvPr>
            <p:ph type="subTitle" idx="1" hasCustomPrompt="1"/>
          </p:nvPr>
        </p:nvSpPr>
        <p:spPr>
          <a:xfrm>
            <a:off x="1147521" y="4726164"/>
            <a:ext cx="6368340" cy="408451"/>
          </a:xfrm>
        </p:spPr>
        <p:txBody>
          <a:bodyPr lIns="0" tIns="0" rIns="0" bIns="0" anchor="t" anchorCtr="0">
            <a:normAutofit/>
          </a:bodyPr>
          <a:lstStyle>
            <a:lvl1pPr marL="0" indent="0" algn="l">
              <a:buNone/>
              <a:defRPr sz="1200" cap="all" baseline="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SUBTITLE</a:t>
            </a:r>
          </a:p>
        </p:txBody>
      </p:sp>
      <p:sp>
        <p:nvSpPr>
          <p:cNvPr id="11" name="Espace réservé du texte 5"/>
          <p:cNvSpPr>
            <a:spLocks noGrp="1"/>
          </p:cNvSpPr>
          <p:nvPr>
            <p:ph type="body" sz="quarter" idx="10" hasCustomPrompt="1"/>
          </p:nvPr>
        </p:nvSpPr>
        <p:spPr>
          <a:xfrm>
            <a:off x="445643" y="6433553"/>
            <a:ext cx="5860815" cy="262980"/>
          </a:xfrm>
        </p:spPr>
        <p:txBody>
          <a:bodyPr/>
          <a:lstStyle>
            <a:lvl1pPr>
              <a:defRPr sz="1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noProof="0" dirty="0"/>
              <a:t>Name of Author, location, date</a:t>
            </a:r>
          </a:p>
        </p:txBody>
      </p:sp>
      <p:pic>
        <p:nvPicPr>
          <p:cNvPr id="16" name="Image 15" descr="Filet-haut.pn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1086328"/>
            <a:ext cx="2842454" cy="824971"/>
          </a:xfrm>
          <a:prstGeom prst="rect">
            <a:avLst/>
          </a:prstGeom>
        </p:spPr>
      </p:pic>
      <p:pic>
        <p:nvPicPr>
          <p:cNvPr id="5" name="Picture 2">
            <a:extLst>
              <a:ext uri="{FF2B5EF4-FFF2-40B4-BE49-F238E27FC236}">
                <a16:creationId xmlns:a16="http://schemas.microsoft.com/office/drawing/2014/main" id="{BF3567A0-A59E-9400-6178-7D80421275D2}"/>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p:blipFill>
        <p:spPr bwMode="auto">
          <a:xfrm>
            <a:off x="251520" y="431218"/>
            <a:ext cx="2530927" cy="43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44674" y="356659"/>
            <a:ext cx="6419056" cy="822343"/>
          </a:xfrm>
          <a:prstGeom prst="rect">
            <a:avLst/>
          </a:prstGeom>
        </p:spPr>
        <p:txBody>
          <a:bodyPr/>
          <a:lstStyle>
            <a:lvl1pPr>
              <a:defRPr/>
            </a:lvl1pPr>
          </a:lstStyle>
          <a:p>
            <a:r>
              <a:rPr lang="en-AU" noProof="0" dirty="0"/>
              <a:t>Presentation title</a:t>
            </a:r>
            <a:br>
              <a:rPr lang="en-AU" noProof="0" dirty="0"/>
            </a:br>
            <a:r>
              <a:rPr lang="en-AU" noProof="0" dirty="0"/>
              <a:t>over 2 lines</a:t>
            </a:r>
          </a:p>
        </p:txBody>
      </p:sp>
      <p:sp>
        <p:nvSpPr>
          <p:cNvPr id="3" name="Espace réservé du contenu 2"/>
          <p:cNvSpPr>
            <a:spLocks noGrp="1"/>
          </p:cNvSpPr>
          <p:nvPr>
            <p:ph idx="1"/>
          </p:nvPr>
        </p:nvSpPr>
        <p:spPr>
          <a:xfrm>
            <a:off x="450937" y="1700808"/>
            <a:ext cx="8363272" cy="4458759"/>
          </a:xfrm>
        </p:spPr>
        <p:txBody>
          <a:bodyPr/>
          <a:lstStyle>
            <a:lvl1pPr>
              <a:defRPr sz="1600"/>
            </a:lvl1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Espace réservé de la date 6"/>
          <p:cNvSpPr>
            <a:spLocks noGrp="1"/>
          </p:cNvSpPr>
          <p:nvPr>
            <p:ph type="dt" sz="half" idx="10"/>
          </p:nvPr>
        </p:nvSpPr>
        <p:spPr/>
        <p:txBody>
          <a:bodyPr/>
          <a:lstStyle/>
          <a:p>
            <a:r>
              <a:rPr lang="fr-FR" noProof="0" dirty="0"/>
              <a:t>|  00/00/2014  |</a:t>
            </a:r>
          </a:p>
        </p:txBody>
      </p:sp>
      <p:sp>
        <p:nvSpPr>
          <p:cNvPr id="8" name="Espace réservé du pied de page 7"/>
          <p:cNvSpPr>
            <a:spLocks noGrp="1"/>
          </p:cNvSpPr>
          <p:nvPr>
            <p:ph type="ftr" sz="quarter" idx="11"/>
          </p:nvPr>
        </p:nvSpPr>
        <p:spPr/>
        <p:txBody>
          <a:bodyPr/>
          <a:lstStyle>
            <a:lvl1pPr>
              <a:defRPr/>
            </a:lvl1pPr>
          </a:lstStyle>
          <a:p>
            <a:r>
              <a:rPr lang="en-AU" noProof="0" dirty="0"/>
              <a:t>Presentation title</a:t>
            </a:r>
          </a:p>
        </p:txBody>
      </p:sp>
      <p:sp>
        <p:nvSpPr>
          <p:cNvPr id="9" name="Espace réservé du numéro de diapositive 8"/>
          <p:cNvSpPr>
            <a:spLocks noGrp="1"/>
          </p:cNvSpPr>
          <p:nvPr>
            <p:ph type="sldNum" sz="quarter" idx="12"/>
          </p:nvPr>
        </p:nvSpPr>
        <p:spPr/>
        <p:txBody>
          <a:bodyPr/>
          <a:lstStyle/>
          <a:p>
            <a:fld id="{C447A031-B32D-4217-9A21-3960E1CED7C7}" type="slidenum">
              <a:rPr lang="fr-FR" noProof="0" smtClean="0"/>
              <a:pPr/>
              <a:t>‹#›</a:t>
            </a:fld>
            <a:endParaRPr lang="fr-FR" noProof="0" dirty="0"/>
          </a:p>
        </p:txBody>
      </p:sp>
      <p:sp>
        <p:nvSpPr>
          <p:cNvPr id="11" name="ZoneTexte 10"/>
          <p:cNvSpPr txBox="1"/>
          <p:nvPr userDrawn="1"/>
        </p:nvSpPr>
        <p:spPr>
          <a:xfrm>
            <a:off x="1033467" y="1487858"/>
            <a:ext cx="914400" cy="914400"/>
          </a:xfrm>
          <a:prstGeom prst="rect">
            <a:avLst/>
          </a:prstGeom>
          <a:noFill/>
        </p:spPr>
        <p:txBody>
          <a:bodyPr wrap="none" lIns="0" tIns="0" rIns="0" bIns="0" rtlCol="0">
            <a:noAutofit/>
          </a:bodyPr>
          <a:lstStyle/>
          <a:p>
            <a:endParaRPr lang="fr-FR" sz="1400" dirty="0">
              <a:solidFill>
                <a:schemeClr val="accent4"/>
              </a:solidFill>
            </a:endParaRPr>
          </a:p>
        </p:txBody>
      </p:sp>
    </p:spTree>
    <p:extLst>
      <p:ext uri="{BB962C8B-B14F-4D97-AF65-F5344CB8AC3E}">
        <p14:creationId xmlns:p14="http://schemas.microsoft.com/office/powerpoint/2010/main" val="4160446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userDrawn="1"/>
        </p:nvSpPr>
        <p:spPr>
          <a:xfrm>
            <a:off x="-1" y="0"/>
            <a:ext cx="9145921" cy="6858000"/>
          </a:xfrm>
          <a:prstGeom prst="rect">
            <a:avLst/>
          </a:pr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noProof="0" dirty="0">
              <a:solidFill>
                <a:schemeClr val="tx1"/>
              </a:solidFill>
            </a:endParaRPr>
          </a:p>
        </p:txBody>
      </p:sp>
      <p:sp>
        <p:nvSpPr>
          <p:cNvPr id="2" name="Titre 1"/>
          <p:cNvSpPr>
            <a:spLocks noGrp="1"/>
          </p:cNvSpPr>
          <p:nvPr>
            <p:ph type="title" hasCustomPrompt="1"/>
          </p:nvPr>
        </p:nvSpPr>
        <p:spPr>
          <a:xfrm>
            <a:off x="1138869" y="2362200"/>
            <a:ext cx="7772400" cy="864096"/>
          </a:xfrm>
          <a:prstGeom prst="rect">
            <a:avLst/>
          </a:prstGeom>
        </p:spPr>
        <p:txBody>
          <a:bodyPr anchor="b"/>
          <a:lstStyle>
            <a:lvl1pPr algn="l">
              <a:defRPr sz="5400" b="0" cap="all">
                <a:solidFill>
                  <a:schemeClr val="tx1"/>
                </a:solidFill>
                <a:latin typeface="+mj-lt"/>
              </a:defRPr>
            </a:lvl1pPr>
          </a:lstStyle>
          <a:p>
            <a:r>
              <a:rPr lang="en-AU" noProof="0" dirty="0"/>
              <a:t>00</a:t>
            </a:r>
          </a:p>
        </p:txBody>
      </p:sp>
      <p:sp>
        <p:nvSpPr>
          <p:cNvPr id="3" name="Espace réservé du texte 2"/>
          <p:cNvSpPr>
            <a:spLocks noGrp="1"/>
          </p:cNvSpPr>
          <p:nvPr>
            <p:ph type="body" idx="1" hasCustomPrompt="1"/>
          </p:nvPr>
        </p:nvSpPr>
        <p:spPr>
          <a:xfrm>
            <a:off x="1138869" y="3232856"/>
            <a:ext cx="7772400" cy="1500187"/>
          </a:xfrm>
        </p:spPr>
        <p:txBody>
          <a:bodyPr anchor="t"/>
          <a:lstStyle>
            <a:lvl1pPr marL="0" indent="0">
              <a:buNone/>
              <a:defRPr sz="38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noProof="0" dirty="0"/>
              <a:t>Section title</a:t>
            </a:r>
          </a:p>
        </p:txBody>
      </p:sp>
      <p:sp>
        <p:nvSpPr>
          <p:cNvPr id="4" name="Espace réservé de la date 3"/>
          <p:cNvSpPr>
            <a:spLocks noGrp="1"/>
          </p:cNvSpPr>
          <p:nvPr>
            <p:ph type="dt" sz="half" idx="10"/>
          </p:nvPr>
        </p:nvSpPr>
        <p:spPr/>
        <p:txBody>
          <a:bodyPr/>
          <a:lstStyle>
            <a:lvl1pPr>
              <a:defRPr>
                <a:solidFill>
                  <a:schemeClr val="tx1"/>
                </a:solidFill>
              </a:defRPr>
            </a:lvl1pPr>
          </a:lstStyle>
          <a:p>
            <a:r>
              <a:rPr lang="fr-FR" noProof="0" dirty="0"/>
              <a:t>|  00/00/2014  |</a:t>
            </a: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en-AU" noProof="0" dirty="0"/>
              <a:t>Presentation title</a:t>
            </a:r>
          </a:p>
        </p:txBody>
      </p:sp>
      <p:sp>
        <p:nvSpPr>
          <p:cNvPr id="6" name="Espace réservé du numéro de diapositive 5"/>
          <p:cNvSpPr>
            <a:spLocks noGrp="1"/>
          </p:cNvSpPr>
          <p:nvPr>
            <p:ph type="sldNum" sz="quarter" idx="12"/>
          </p:nvPr>
        </p:nvSpPr>
        <p:spPr/>
        <p:txBody>
          <a:bodyPr/>
          <a:lstStyle>
            <a:lvl1pPr>
              <a:defRPr>
                <a:solidFill>
                  <a:schemeClr val="tx1"/>
                </a:solidFill>
              </a:defRPr>
            </a:lvl1pPr>
          </a:lstStyle>
          <a:p>
            <a:fld id="{C447A031-B32D-4217-9A21-3960E1CED7C7}" type="slidenum">
              <a:rPr lang="fr-FR" noProof="0" smtClean="0"/>
              <a:pPr/>
              <a:t>‹#›</a:t>
            </a:fld>
            <a:endParaRPr lang="fr-FR" noProof="0" dirty="0"/>
          </a:p>
        </p:txBody>
      </p:sp>
      <p:pic>
        <p:nvPicPr>
          <p:cNvPr id="13" name="Image 12" descr="Filet-hau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58834"/>
            <a:ext cx="2843808" cy="824971"/>
          </a:xfrm>
          <a:prstGeom prst="rect">
            <a:avLst/>
          </a:prstGeom>
        </p:spPr>
      </p:pic>
      <p:sp>
        <p:nvSpPr>
          <p:cNvPr id="15" name="Rectangle 5"/>
          <p:cNvSpPr/>
          <p:nvPr userDrawn="1"/>
        </p:nvSpPr>
        <p:spPr>
          <a:xfrm>
            <a:off x="942" y="953634"/>
            <a:ext cx="9143845" cy="514800"/>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783 w 9144783"/>
              <a:gd name="connsiteY0" fmla="*/ 3972420 h 4063860"/>
              <a:gd name="connsiteX1" fmla="*/ 938 w 9144783"/>
              <a:gd name="connsiteY1" fmla="*/ 514286 h 4063860"/>
              <a:gd name="connsiteX2" fmla="*/ 4581096 w 9144783"/>
              <a:gd name="connsiteY2" fmla="*/ 1014 h 4063860"/>
              <a:gd name="connsiteX3" fmla="*/ 9144783 w 9144783"/>
              <a:gd name="connsiteY3" fmla="*/ 356500 h 4063860"/>
              <a:gd name="connsiteX4" fmla="*/ 9144783 w 9144783"/>
              <a:gd name="connsiteY4" fmla="*/ 3972420 h 4063860"/>
              <a:gd name="connsiteX5" fmla="*/ 92223 w 9144783"/>
              <a:gd name="connsiteY5" fmla="*/ 4063860 h 4063860"/>
              <a:gd name="connsiteX0" fmla="*/ 0 w 9143845"/>
              <a:gd name="connsiteY0" fmla="*/ 514286 h 4063860"/>
              <a:gd name="connsiteX1" fmla="*/ 4580158 w 9143845"/>
              <a:gd name="connsiteY1" fmla="*/ 1014 h 4063860"/>
              <a:gd name="connsiteX2" fmla="*/ 9143845 w 9143845"/>
              <a:gd name="connsiteY2" fmla="*/ 356500 h 4063860"/>
              <a:gd name="connsiteX3" fmla="*/ 9143845 w 9143845"/>
              <a:gd name="connsiteY3" fmla="*/ 3972420 h 4063860"/>
              <a:gd name="connsiteX4" fmla="*/ 91285 w 9143845"/>
              <a:gd name="connsiteY4" fmla="*/ 4063860 h 4063860"/>
              <a:gd name="connsiteX0" fmla="*/ 0 w 9143845"/>
              <a:gd name="connsiteY0" fmla="*/ 514286 h 4063860"/>
              <a:gd name="connsiteX1" fmla="*/ 4580158 w 9143845"/>
              <a:gd name="connsiteY1" fmla="*/ 1014 h 4063860"/>
              <a:gd name="connsiteX2" fmla="*/ 9143845 w 9143845"/>
              <a:gd name="connsiteY2" fmla="*/ 356500 h 4063860"/>
              <a:gd name="connsiteX3" fmla="*/ 9143845 w 9143845"/>
              <a:gd name="connsiteY3" fmla="*/ 3972420 h 4063860"/>
              <a:gd name="connsiteX4" fmla="*/ 91285 w 9143845"/>
              <a:gd name="connsiteY4" fmla="*/ 4063860 h 406386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514286"/>
              <a:gd name="connsiteX1" fmla="*/ 4580158 w 9143845"/>
              <a:gd name="connsiteY1" fmla="*/ 1014 h 514286"/>
              <a:gd name="connsiteX2" fmla="*/ 9143845 w 9143845"/>
              <a:gd name="connsiteY2" fmla="*/ 356500 h 514286"/>
            </a:gdLst>
            <a:ahLst/>
            <a:cxnLst>
              <a:cxn ang="0">
                <a:pos x="connsiteX0" y="connsiteY0"/>
              </a:cxn>
              <a:cxn ang="0">
                <a:pos x="connsiteX1" y="connsiteY1"/>
              </a:cxn>
              <a:cxn ang="0">
                <a:pos x="connsiteX2" y="connsiteY2"/>
              </a:cxn>
            </a:cxnLst>
            <a:rect l="l" t="t" r="r" b="b"/>
            <a:pathLst>
              <a:path w="9143845" h="514286">
                <a:moveTo>
                  <a:pt x="0" y="514286"/>
                </a:moveTo>
                <a:cubicBezTo>
                  <a:pt x="1062643" y="240312"/>
                  <a:pt x="3020137" y="14868"/>
                  <a:pt x="4580158" y="1014"/>
                </a:cubicBezTo>
                <a:cubicBezTo>
                  <a:pt x="6123554" y="-12840"/>
                  <a:pt x="8050722" y="115777"/>
                  <a:pt x="9143845" y="356500"/>
                </a:cubicBez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noProof="0" dirty="0">
              <a:solidFill>
                <a:schemeClr val="tx1"/>
              </a:solidFill>
            </a:endParaRPr>
          </a:p>
        </p:txBody>
      </p:sp>
      <p:pic>
        <p:nvPicPr>
          <p:cNvPr id="8" name="Picture 3">
            <a:extLst>
              <a:ext uri="{FF2B5EF4-FFF2-40B4-BE49-F238E27FC236}">
                <a16:creationId xmlns:a16="http://schemas.microsoft.com/office/drawing/2014/main" id="{FF089C69-BA4C-295E-5CBD-71AE8EA94B7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6035" b="6035"/>
          <a:stretch/>
        </p:blipFill>
        <p:spPr bwMode="auto">
          <a:xfrm>
            <a:off x="251520" y="339502"/>
            <a:ext cx="2088232" cy="36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44674" y="356659"/>
            <a:ext cx="6419056" cy="822343"/>
          </a:xfrm>
          <a:prstGeom prst="rect">
            <a:avLst/>
          </a:prstGeom>
        </p:spPr>
        <p:txBody>
          <a:bodyPr/>
          <a:lstStyle/>
          <a:p>
            <a:r>
              <a:rPr lang="en-AU" noProof="0"/>
              <a:t>Click to edit Master title style</a:t>
            </a:r>
          </a:p>
        </p:txBody>
      </p:sp>
      <p:sp>
        <p:nvSpPr>
          <p:cNvPr id="3" name="Espace réservé de la date 2"/>
          <p:cNvSpPr>
            <a:spLocks noGrp="1"/>
          </p:cNvSpPr>
          <p:nvPr>
            <p:ph type="dt" sz="half" idx="10"/>
          </p:nvPr>
        </p:nvSpPr>
        <p:spPr/>
        <p:txBody>
          <a:bodyPr/>
          <a:lstStyle/>
          <a:p>
            <a:r>
              <a:rPr lang="fr-FR" noProof="0" dirty="0"/>
              <a:t>|  00/00/2014  |</a:t>
            </a:r>
          </a:p>
        </p:txBody>
      </p:sp>
      <p:sp>
        <p:nvSpPr>
          <p:cNvPr id="4" name="Espace réservé du pied de page 3"/>
          <p:cNvSpPr>
            <a:spLocks noGrp="1"/>
          </p:cNvSpPr>
          <p:nvPr>
            <p:ph type="ftr" sz="quarter" idx="11"/>
          </p:nvPr>
        </p:nvSpPr>
        <p:spPr/>
        <p:txBody>
          <a:bodyPr/>
          <a:lstStyle>
            <a:lvl1pPr>
              <a:defRPr/>
            </a:lvl1pPr>
          </a:lstStyle>
          <a:p>
            <a:r>
              <a:rPr lang="en-AU" noProof="0" dirty="0"/>
              <a:t>Presentation title</a:t>
            </a:r>
          </a:p>
        </p:txBody>
      </p:sp>
      <p:sp>
        <p:nvSpPr>
          <p:cNvPr id="5" name="Espace réservé du numéro de diapositive 4"/>
          <p:cNvSpPr>
            <a:spLocks noGrp="1"/>
          </p:cNvSpPr>
          <p:nvPr>
            <p:ph type="sldNum" sz="quarter" idx="12"/>
          </p:nvPr>
        </p:nvSpPr>
        <p:spPr/>
        <p:txBody>
          <a:bodyPr/>
          <a:lstStyle/>
          <a:p>
            <a:fld id="{C447A031-B32D-4217-9A21-3960E1CED7C7}" type="slidenum">
              <a:rPr lang="fr-FR" noProof="0" smtClean="0"/>
              <a:pPr/>
              <a:t>‹#›</a:t>
            </a:fld>
            <a:endParaRPr lang="fr-FR" noProof="0" dirty="0"/>
          </a:p>
        </p:txBody>
      </p:sp>
    </p:spTree>
    <p:extLst>
      <p:ext uri="{BB962C8B-B14F-4D97-AF65-F5344CB8AC3E}">
        <p14:creationId xmlns:p14="http://schemas.microsoft.com/office/powerpoint/2010/main" val="225561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46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FORMES">
    <p:spTree>
      <p:nvGrpSpPr>
        <p:cNvPr id="1" name=""/>
        <p:cNvGrpSpPr/>
        <p:nvPr/>
      </p:nvGrpSpPr>
      <p:grpSpPr>
        <a:xfrm>
          <a:off x="0" y="0"/>
          <a:ext cx="0" cy="0"/>
          <a:chOff x="0" y="0"/>
          <a:chExt cx="0" cy="0"/>
        </a:xfrm>
      </p:grpSpPr>
      <p:sp>
        <p:nvSpPr>
          <p:cNvPr id="10" name="Rectangle 8"/>
          <p:cNvSpPr/>
          <p:nvPr userDrawn="1"/>
        </p:nvSpPr>
        <p:spPr>
          <a:xfrm>
            <a:off x="1154371" y="1156529"/>
            <a:ext cx="1800000" cy="310270"/>
          </a:xfrm>
          <a:custGeom>
            <a:avLst/>
            <a:gdLst>
              <a:gd name="connsiteX0" fmla="*/ 0 w 1800200"/>
              <a:gd name="connsiteY0" fmla="*/ 0 h 144016"/>
              <a:gd name="connsiteX1" fmla="*/ 1800200 w 1800200"/>
              <a:gd name="connsiteY1" fmla="*/ 0 h 144016"/>
              <a:gd name="connsiteX2" fmla="*/ 1800200 w 1800200"/>
              <a:gd name="connsiteY2" fmla="*/ 144016 h 144016"/>
              <a:gd name="connsiteX3" fmla="*/ 0 w 1800200"/>
              <a:gd name="connsiteY3" fmla="*/ 144016 h 144016"/>
              <a:gd name="connsiteX4" fmla="*/ 0 w 1800200"/>
              <a:gd name="connsiteY4" fmla="*/ 0 h 144016"/>
              <a:gd name="connsiteX0" fmla="*/ 0 w 1800200"/>
              <a:gd name="connsiteY0" fmla="*/ 108065 h 252081"/>
              <a:gd name="connsiteX1" fmla="*/ 1791888 w 1800200"/>
              <a:gd name="connsiteY1" fmla="*/ 0 h 252081"/>
              <a:gd name="connsiteX2" fmla="*/ 1800200 w 1800200"/>
              <a:gd name="connsiteY2" fmla="*/ 252081 h 252081"/>
              <a:gd name="connsiteX3" fmla="*/ 0 w 1800200"/>
              <a:gd name="connsiteY3" fmla="*/ 252081 h 252081"/>
              <a:gd name="connsiteX4" fmla="*/ 0 w 1800200"/>
              <a:gd name="connsiteY4" fmla="*/ 108065 h 252081"/>
              <a:gd name="connsiteX0" fmla="*/ 0 w 1791888"/>
              <a:gd name="connsiteY0" fmla="*/ 108065 h 252081"/>
              <a:gd name="connsiteX1" fmla="*/ 1791888 w 1791888"/>
              <a:gd name="connsiteY1" fmla="*/ 0 h 252081"/>
              <a:gd name="connsiteX2" fmla="*/ 1791887 w 1791888"/>
              <a:gd name="connsiteY2" fmla="*/ 94139 h 252081"/>
              <a:gd name="connsiteX3" fmla="*/ 0 w 1791888"/>
              <a:gd name="connsiteY3" fmla="*/ 252081 h 252081"/>
              <a:gd name="connsiteX4" fmla="*/ 0 w 1791888"/>
              <a:gd name="connsiteY4" fmla="*/ 108065 h 252081"/>
              <a:gd name="connsiteX0" fmla="*/ 0 w 1791888"/>
              <a:gd name="connsiteY0" fmla="*/ 108065 h 293645"/>
              <a:gd name="connsiteX1" fmla="*/ 1791888 w 1791888"/>
              <a:gd name="connsiteY1" fmla="*/ 0 h 293645"/>
              <a:gd name="connsiteX2" fmla="*/ 1791887 w 1791888"/>
              <a:gd name="connsiteY2" fmla="*/ 94139 h 293645"/>
              <a:gd name="connsiteX3" fmla="*/ 0 w 1791888"/>
              <a:gd name="connsiteY3" fmla="*/ 293645 h 293645"/>
              <a:gd name="connsiteX4" fmla="*/ 0 w 1791888"/>
              <a:gd name="connsiteY4" fmla="*/ 108065 h 293645"/>
              <a:gd name="connsiteX0" fmla="*/ 8312 w 1791888"/>
              <a:gd name="connsiteY0" fmla="*/ 191192 h 293645"/>
              <a:gd name="connsiteX1" fmla="*/ 1791888 w 1791888"/>
              <a:gd name="connsiteY1" fmla="*/ 0 h 293645"/>
              <a:gd name="connsiteX2" fmla="*/ 1791887 w 1791888"/>
              <a:gd name="connsiteY2" fmla="*/ 94139 h 293645"/>
              <a:gd name="connsiteX3" fmla="*/ 0 w 1791888"/>
              <a:gd name="connsiteY3" fmla="*/ 293645 h 293645"/>
              <a:gd name="connsiteX4" fmla="*/ 8312 w 1791888"/>
              <a:gd name="connsiteY4" fmla="*/ 191192 h 293645"/>
              <a:gd name="connsiteX0" fmla="*/ 8312 w 1791888"/>
              <a:gd name="connsiteY0" fmla="*/ 191192 h 293645"/>
              <a:gd name="connsiteX1" fmla="*/ 1791888 w 1791888"/>
              <a:gd name="connsiteY1" fmla="*/ 0 h 293645"/>
              <a:gd name="connsiteX2" fmla="*/ 1791887 w 1791888"/>
              <a:gd name="connsiteY2" fmla="*/ 94139 h 293645"/>
              <a:gd name="connsiteX3" fmla="*/ 0 w 1791888"/>
              <a:gd name="connsiteY3" fmla="*/ 293645 h 293645"/>
              <a:gd name="connsiteX4" fmla="*/ 8312 w 1791888"/>
              <a:gd name="connsiteY4" fmla="*/ 191192 h 293645"/>
              <a:gd name="connsiteX0" fmla="*/ 8312 w 1791888"/>
              <a:gd name="connsiteY0" fmla="*/ 191192 h 293645"/>
              <a:gd name="connsiteX1" fmla="*/ 1791888 w 1791888"/>
              <a:gd name="connsiteY1" fmla="*/ 0 h 293645"/>
              <a:gd name="connsiteX2" fmla="*/ 1791887 w 1791888"/>
              <a:gd name="connsiteY2" fmla="*/ 94139 h 293645"/>
              <a:gd name="connsiteX3" fmla="*/ 0 w 1791888"/>
              <a:gd name="connsiteY3" fmla="*/ 293645 h 293645"/>
              <a:gd name="connsiteX4" fmla="*/ 8312 w 1791888"/>
              <a:gd name="connsiteY4" fmla="*/ 191192 h 293645"/>
              <a:gd name="connsiteX0" fmla="*/ 8312 w 1791888"/>
              <a:gd name="connsiteY0" fmla="*/ 191192 h 293645"/>
              <a:gd name="connsiteX1" fmla="*/ 1791888 w 1791888"/>
              <a:gd name="connsiteY1" fmla="*/ 0 h 293645"/>
              <a:gd name="connsiteX2" fmla="*/ 1791887 w 1791888"/>
              <a:gd name="connsiteY2" fmla="*/ 94139 h 293645"/>
              <a:gd name="connsiteX3" fmla="*/ 0 w 1791888"/>
              <a:gd name="connsiteY3" fmla="*/ 293645 h 293645"/>
              <a:gd name="connsiteX4" fmla="*/ 8312 w 1791888"/>
              <a:gd name="connsiteY4" fmla="*/ 191192 h 293645"/>
              <a:gd name="connsiteX0" fmla="*/ 0 w 1783576"/>
              <a:gd name="connsiteY0" fmla="*/ 191192 h 360146"/>
              <a:gd name="connsiteX1" fmla="*/ 1783576 w 1783576"/>
              <a:gd name="connsiteY1" fmla="*/ 0 h 360146"/>
              <a:gd name="connsiteX2" fmla="*/ 1783575 w 1783576"/>
              <a:gd name="connsiteY2" fmla="*/ 94139 h 360146"/>
              <a:gd name="connsiteX3" fmla="*/ 1 w 1783576"/>
              <a:gd name="connsiteY3" fmla="*/ 360146 h 360146"/>
              <a:gd name="connsiteX4" fmla="*/ 0 w 1783576"/>
              <a:gd name="connsiteY4" fmla="*/ 191192 h 360146"/>
              <a:gd name="connsiteX0" fmla="*/ 0 w 1783576"/>
              <a:gd name="connsiteY0" fmla="*/ 191192 h 301957"/>
              <a:gd name="connsiteX1" fmla="*/ 1783576 w 1783576"/>
              <a:gd name="connsiteY1" fmla="*/ 0 h 301957"/>
              <a:gd name="connsiteX2" fmla="*/ 1783575 w 1783576"/>
              <a:gd name="connsiteY2" fmla="*/ 94139 h 301957"/>
              <a:gd name="connsiteX3" fmla="*/ 1 w 1783576"/>
              <a:gd name="connsiteY3" fmla="*/ 301957 h 301957"/>
              <a:gd name="connsiteX4" fmla="*/ 0 w 1783576"/>
              <a:gd name="connsiteY4" fmla="*/ 191192 h 301957"/>
              <a:gd name="connsiteX0" fmla="*/ 0 w 1783576"/>
              <a:gd name="connsiteY0" fmla="*/ 191192 h 301957"/>
              <a:gd name="connsiteX1" fmla="*/ 1783576 w 1783576"/>
              <a:gd name="connsiteY1" fmla="*/ 0 h 301957"/>
              <a:gd name="connsiteX2" fmla="*/ 1783575 w 1783576"/>
              <a:gd name="connsiteY2" fmla="*/ 94139 h 301957"/>
              <a:gd name="connsiteX3" fmla="*/ 1 w 1783576"/>
              <a:gd name="connsiteY3" fmla="*/ 301957 h 301957"/>
              <a:gd name="connsiteX4" fmla="*/ 0 w 1783576"/>
              <a:gd name="connsiteY4" fmla="*/ 191192 h 301957"/>
              <a:gd name="connsiteX0" fmla="*/ 0 w 1783576"/>
              <a:gd name="connsiteY0" fmla="*/ 191192 h 301957"/>
              <a:gd name="connsiteX1" fmla="*/ 1783576 w 1783576"/>
              <a:gd name="connsiteY1" fmla="*/ 0 h 301957"/>
              <a:gd name="connsiteX2" fmla="*/ 1783575 w 1783576"/>
              <a:gd name="connsiteY2" fmla="*/ 102452 h 301957"/>
              <a:gd name="connsiteX3" fmla="*/ 1 w 1783576"/>
              <a:gd name="connsiteY3" fmla="*/ 301957 h 301957"/>
              <a:gd name="connsiteX4" fmla="*/ 0 w 1783576"/>
              <a:gd name="connsiteY4" fmla="*/ 191192 h 301957"/>
              <a:gd name="connsiteX0" fmla="*/ 0 w 1783576"/>
              <a:gd name="connsiteY0" fmla="*/ 191192 h 301957"/>
              <a:gd name="connsiteX1" fmla="*/ 1783576 w 1783576"/>
              <a:gd name="connsiteY1" fmla="*/ 0 h 301957"/>
              <a:gd name="connsiteX2" fmla="*/ 1783575 w 1783576"/>
              <a:gd name="connsiteY2" fmla="*/ 102452 h 301957"/>
              <a:gd name="connsiteX3" fmla="*/ 1 w 1783576"/>
              <a:gd name="connsiteY3" fmla="*/ 301957 h 301957"/>
              <a:gd name="connsiteX4" fmla="*/ 0 w 1783576"/>
              <a:gd name="connsiteY4" fmla="*/ 191192 h 301957"/>
              <a:gd name="connsiteX0" fmla="*/ 0 w 1783576"/>
              <a:gd name="connsiteY0" fmla="*/ 199505 h 310270"/>
              <a:gd name="connsiteX1" fmla="*/ 1783576 w 1783576"/>
              <a:gd name="connsiteY1" fmla="*/ 0 h 310270"/>
              <a:gd name="connsiteX2" fmla="*/ 1783575 w 1783576"/>
              <a:gd name="connsiteY2" fmla="*/ 110765 h 310270"/>
              <a:gd name="connsiteX3" fmla="*/ 1 w 1783576"/>
              <a:gd name="connsiteY3" fmla="*/ 310270 h 310270"/>
              <a:gd name="connsiteX4" fmla="*/ 0 w 1783576"/>
              <a:gd name="connsiteY4" fmla="*/ 199505 h 31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576" h="310270">
                <a:moveTo>
                  <a:pt x="0" y="199505"/>
                </a:moveTo>
                <a:cubicBezTo>
                  <a:pt x="602838" y="102523"/>
                  <a:pt x="1197364" y="30480"/>
                  <a:pt x="1783576" y="0"/>
                </a:cubicBezTo>
                <a:cubicBezTo>
                  <a:pt x="1783576" y="31380"/>
                  <a:pt x="1783575" y="79385"/>
                  <a:pt x="1783575" y="110765"/>
                </a:cubicBezTo>
                <a:cubicBezTo>
                  <a:pt x="1197362" y="155099"/>
                  <a:pt x="602839" y="216058"/>
                  <a:pt x="1" y="310270"/>
                </a:cubicBezTo>
                <a:cubicBezTo>
                  <a:pt x="1" y="253952"/>
                  <a:pt x="0" y="255823"/>
                  <a:pt x="0" y="199505"/>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1" name="Rectangle 5"/>
          <p:cNvSpPr/>
          <p:nvPr userDrawn="1"/>
        </p:nvSpPr>
        <p:spPr>
          <a:xfrm>
            <a:off x="0" y="1171080"/>
            <a:ext cx="9144783" cy="3972420"/>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83" h="3972420">
                <a:moveTo>
                  <a:pt x="938" y="514286"/>
                </a:moveTo>
                <a:cubicBezTo>
                  <a:pt x="1063581" y="240312"/>
                  <a:pt x="3021075" y="14868"/>
                  <a:pt x="4581096" y="1014"/>
                </a:cubicBezTo>
                <a:cubicBezTo>
                  <a:pt x="6124492" y="-12840"/>
                  <a:pt x="8051660" y="115777"/>
                  <a:pt x="9144783" y="356500"/>
                </a:cubicBezTo>
                <a:lnTo>
                  <a:pt x="9144783" y="3972420"/>
                </a:lnTo>
                <a:lnTo>
                  <a:pt x="783" y="3972420"/>
                </a:lnTo>
                <a:cubicBezTo>
                  <a:pt x="-1988" y="2819761"/>
                  <a:pt x="3709" y="1666945"/>
                  <a:pt x="938" y="514286"/>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3" name="Rectangle 5"/>
          <p:cNvSpPr/>
          <p:nvPr userDrawn="1"/>
        </p:nvSpPr>
        <p:spPr>
          <a:xfrm>
            <a:off x="939" y="1155790"/>
            <a:ext cx="9143845" cy="514286"/>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783 w 9144783"/>
              <a:gd name="connsiteY0" fmla="*/ 3972420 h 4063860"/>
              <a:gd name="connsiteX1" fmla="*/ 938 w 9144783"/>
              <a:gd name="connsiteY1" fmla="*/ 514286 h 4063860"/>
              <a:gd name="connsiteX2" fmla="*/ 4581096 w 9144783"/>
              <a:gd name="connsiteY2" fmla="*/ 1014 h 4063860"/>
              <a:gd name="connsiteX3" fmla="*/ 9144783 w 9144783"/>
              <a:gd name="connsiteY3" fmla="*/ 356500 h 4063860"/>
              <a:gd name="connsiteX4" fmla="*/ 9144783 w 9144783"/>
              <a:gd name="connsiteY4" fmla="*/ 3972420 h 4063860"/>
              <a:gd name="connsiteX5" fmla="*/ 92223 w 9144783"/>
              <a:gd name="connsiteY5" fmla="*/ 4063860 h 4063860"/>
              <a:gd name="connsiteX0" fmla="*/ 0 w 9143845"/>
              <a:gd name="connsiteY0" fmla="*/ 514286 h 4063860"/>
              <a:gd name="connsiteX1" fmla="*/ 4580158 w 9143845"/>
              <a:gd name="connsiteY1" fmla="*/ 1014 h 4063860"/>
              <a:gd name="connsiteX2" fmla="*/ 9143845 w 9143845"/>
              <a:gd name="connsiteY2" fmla="*/ 356500 h 4063860"/>
              <a:gd name="connsiteX3" fmla="*/ 9143845 w 9143845"/>
              <a:gd name="connsiteY3" fmla="*/ 3972420 h 4063860"/>
              <a:gd name="connsiteX4" fmla="*/ 91285 w 9143845"/>
              <a:gd name="connsiteY4" fmla="*/ 4063860 h 4063860"/>
              <a:gd name="connsiteX0" fmla="*/ 0 w 9143845"/>
              <a:gd name="connsiteY0" fmla="*/ 514286 h 4063860"/>
              <a:gd name="connsiteX1" fmla="*/ 4580158 w 9143845"/>
              <a:gd name="connsiteY1" fmla="*/ 1014 h 4063860"/>
              <a:gd name="connsiteX2" fmla="*/ 9143845 w 9143845"/>
              <a:gd name="connsiteY2" fmla="*/ 356500 h 4063860"/>
              <a:gd name="connsiteX3" fmla="*/ 9143845 w 9143845"/>
              <a:gd name="connsiteY3" fmla="*/ 3972420 h 4063860"/>
              <a:gd name="connsiteX4" fmla="*/ 91285 w 9143845"/>
              <a:gd name="connsiteY4" fmla="*/ 4063860 h 406386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514286"/>
              <a:gd name="connsiteX1" fmla="*/ 4580158 w 9143845"/>
              <a:gd name="connsiteY1" fmla="*/ 1014 h 514286"/>
              <a:gd name="connsiteX2" fmla="*/ 9143845 w 9143845"/>
              <a:gd name="connsiteY2" fmla="*/ 356500 h 514286"/>
            </a:gdLst>
            <a:ahLst/>
            <a:cxnLst>
              <a:cxn ang="0">
                <a:pos x="connsiteX0" y="connsiteY0"/>
              </a:cxn>
              <a:cxn ang="0">
                <a:pos x="connsiteX1" y="connsiteY1"/>
              </a:cxn>
              <a:cxn ang="0">
                <a:pos x="connsiteX2" y="connsiteY2"/>
              </a:cxn>
            </a:cxnLst>
            <a:rect l="l" t="t" r="r" b="b"/>
            <a:pathLst>
              <a:path w="9143845" h="514286">
                <a:moveTo>
                  <a:pt x="0" y="514286"/>
                </a:moveTo>
                <a:cubicBezTo>
                  <a:pt x="1062643" y="240312"/>
                  <a:pt x="3020137" y="14868"/>
                  <a:pt x="4580158" y="1014"/>
                </a:cubicBezTo>
                <a:cubicBezTo>
                  <a:pt x="6123554" y="-12840"/>
                  <a:pt x="8050722" y="115777"/>
                  <a:pt x="9143845" y="35650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grpSp>
        <p:nvGrpSpPr>
          <p:cNvPr id="16" name="Grouper 15"/>
          <p:cNvGrpSpPr/>
          <p:nvPr userDrawn="1"/>
        </p:nvGrpSpPr>
        <p:grpSpPr>
          <a:xfrm>
            <a:off x="0" y="2500347"/>
            <a:ext cx="9144784" cy="4357653"/>
            <a:chOff x="0" y="2500347"/>
            <a:chExt cx="9144784" cy="4357653"/>
          </a:xfrm>
        </p:grpSpPr>
        <p:sp>
          <p:nvSpPr>
            <p:cNvPr id="12" name="Rectangle 5"/>
            <p:cNvSpPr/>
            <p:nvPr userDrawn="1"/>
          </p:nvSpPr>
          <p:spPr>
            <a:xfrm>
              <a:off x="0" y="2500347"/>
              <a:ext cx="9144784" cy="2643153"/>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68553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2643153 h 3972420"/>
                <a:gd name="connsiteX5" fmla="*/ 938 w 9144783"/>
                <a:gd name="connsiteY5" fmla="*/ 514286 h 3972420"/>
                <a:gd name="connsiteX0" fmla="*/ 938 w 9144783"/>
                <a:gd name="connsiteY0" fmla="*/ 514286 h 2643153"/>
                <a:gd name="connsiteX1" fmla="*/ 4581096 w 9144783"/>
                <a:gd name="connsiteY1" fmla="*/ 1014 h 2643153"/>
                <a:gd name="connsiteX2" fmla="*/ 9144783 w 9144783"/>
                <a:gd name="connsiteY2" fmla="*/ 356500 h 2643153"/>
                <a:gd name="connsiteX3" fmla="*/ 9144783 w 9144783"/>
                <a:gd name="connsiteY3" fmla="*/ 2507687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8983 w 9152828"/>
                <a:gd name="connsiteY0" fmla="*/ 514286 h 2643153"/>
                <a:gd name="connsiteX1" fmla="*/ 4589141 w 9152828"/>
                <a:gd name="connsiteY1" fmla="*/ 1014 h 2643153"/>
                <a:gd name="connsiteX2" fmla="*/ 9152828 w 9152828"/>
                <a:gd name="connsiteY2" fmla="*/ 356500 h 2643153"/>
                <a:gd name="connsiteX3" fmla="*/ 9144362 w 9152828"/>
                <a:gd name="connsiteY3" fmla="*/ 2643153 h 2643153"/>
                <a:gd name="connsiteX4" fmla="*/ 361 w 9152828"/>
                <a:gd name="connsiteY4" fmla="*/ 2643153 h 2643153"/>
                <a:gd name="connsiteX5" fmla="*/ 8983 w 9152828"/>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43153 h 2643153"/>
                <a:gd name="connsiteX4" fmla="*/ 783 w 9144783"/>
                <a:gd name="connsiteY4" fmla="*/ 2643153 h 2643153"/>
                <a:gd name="connsiteX5" fmla="*/ 938 w 9144783"/>
                <a:gd name="connsiteY5" fmla="*/ 514286 h 2643153"/>
                <a:gd name="connsiteX0" fmla="*/ 938 w 9144783"/>
                <a:gd name="connsiteY0" fmla="*/ 514286 h 2643153"/>
                <a:gd name="connsiteX1" fmla="*/ 4581096 w 9144783"/>
                <a:gd name="connsiteY1" fmla="*/ 1014 h 2643153"/>
                <a:gd name="connsiteX2" fmla="*/ 9144783 w 9144783"/>
                <a:gd name="connsiteY2" fmla="*/ 356500 h 2643153"/>
                <a:gd name="connsiteX3" fmla="*/ 9136317 w 9144783"/>
                <a:gd name="connsiteY3" fmla="*/ 2634686 h 2643153"/>
                <a:gd name="connsiteX4" fmla="*/ 783 w 9144783"/>
                <a:gd name="connsiteY4" fmla="*/ 2643153 h 2643153"/>
                <a:gd name="connsiteX5" fmla="*/ 938 w 9144783"/>
                <a:gd name="connsiteY5" fmla="*/ 514286 h 2643153"/>
                <a:gd name="connsiteX0" fmla="*/ 938 w 9144784"/>
                <a:gd name="connsiteY0" fmla="*/ 514286 h 2643153"/>
                <a:gd name="connsiteX1" fmla="*/ 4581096 w 9144784"/>
                <a:gd name="connsiteY1" fmla="*/ 1014 h 2643153"/>
                <a:gd name="connsiteX2" fmla="*/ 9144783 w 9144784"/>
                <a:gd name="connsiteY2" fmla="*/ 356500 h 2643153"/>
                <a:gd name="connsiteX3" fmla="*/ 9144784 w 9144784"/>
                <a:gd name="connsiteY3" fmla="*/ 2643153 h 2643153"/>
                <a:gd name="connsiteX4" fmla="*/ 783 w 9144784"/>
                <a:gd name="connsiteY4" fmla="*/ 2643153 h 2643153"/>
                <a:gd name="connsiteX5" fmla="*/ 938 w 9144784"/>
                <a:gd name="connsiteY5" fmla="*/ 514286 h 26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784" h="2643153">
                  <a:moveTo>
                    <a:pt x="938" y="514286"/>
                  </a:moveTo>
                  <a:cubicBezTo>
                    <a:pt x="1063581" y="240312"/>
                    <a:pt x="3021075" y="14868"/>
                    <a:pt x="4581096" y="1014"/>
                  </a:cubicBezTo>
                  <a:cubicBezTo>
                    <a:pt x="6124492" y="-12840"/>
                    <a:pt x="8051660" y="115777"/>
                    <a:pt x="9144783" y="356500"/>
                  </a:cubicBezTo>
                  <a:cubicBezTo>
                    <a:pt x="9144783" y="1118718"/>
                    <a:pt x="9144784" y="1880935"/>
                    <a:pt x="9144784" y="2643153"/>
                  </a:cubicBezTo>
                  <a:lnTo>
                    <a:pt x="783" y="2643153"/>
                  </a:lnTo>
                  <a:cubicBezTo>
                    <a:pt x="-1988" y="1490494"/>
                    <a:pt x="3709" y="1666945"/>
                    <a:pt x="938" y="514286"/>
                  </a:cubicBez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4" name="Rectangle 13"/>
            <p:cNvSpPr/>
            <p:nvPr userDrawn="1"/>
          </p:nvSpPr>
          <p:spPr>
            <a:xfrm>
              <a:off x="0" y="5029200"/>
              <a:ext cx="9144000" cy="18288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grpSp>
    </p:spTree>
    <p:extLst>
      <p:ext uri="{BB962C8B-B14F-4D97-AF65-F5344CB8AC3E}">
        <p14:creationId xmlns:p14="http://schemas.microsoft.com/office/powerpoint/2010/main" val="83961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44676" y="1844824"/>
            <a:ext cx="8380299" cy="4314743"/>
          </a:xfrm>
          <a:prstGeom prst="rect">
            <a:avLst/>
          </a:prstGeom>
        </p:spPr>
        <p:txBody>
          <a:bodyPr vert="horz" lIns="0" tIns="0" rIns="0" bIns="0" rtlCol="0" anchor="t" anchorCtr="0">
            <a:noAutofit/>
          </a:bodyPr>
          <a:lstStyle/>
          <a:p>
            <a:pPr lvl="0"/>
            <a:r>
              <a:rPr lang="en-AU" noProof="0"/>
              <a:t>Modify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Espace réservé de la date 3"/>
          <p:cNvSpPr>
            <a:spLocks noGrp="1"/>
          </p:cNvSpPr>
          <p:nvPr>
            <p:ph type="dt" sz="half" idx="2"/>
          </p:nvPr>
        </p:nvSpPr>
        <p:spPr>
          <a:xfrm>
            <a:off x="8028383" y="6398983"/>
            <a:ext cx="648000" cy="192020"/>
          </a:xfrm>
          <a:prstGeom prst="rect">
            <a:avLst/>
          </a:prstGeom>
        </p:spPr>
        <p:txBody>
          <a:bodyPr vert="horz" lIns="0" tIns="0" rIns="0" bIns="0" rtlCol="0" anchor="t" anchorCtr="0">
            <a:noAutofit/>
          </a:bodyPr>
          <a:lstStyle>
            <a:lvl1pPr algn="ctr">
              <a:defRPr sz="700">
                <a:solidFill>
                  <a:schemeClr val="accent5"/>
                </a:solidFill>
                <a:latin typeface="+mj-lt"/>
              </a:defRPr>
            </a:lvl1pPr>
          </a:lstStyle>
          <a:p>
            <a:r>
              <a:rPr lang="fr-FR" noProof="0" dirty="0"/>
              <a:t>|  00/00/2014  |</a:t>
            </a:r>
          </a:p>
        </p:txBody>
      </p:sp>
      <p:sp>
        <p:nvSpPr>
          <p:cNvPr id="5" name="Espace réservé du pied de page 4"/>
          <p:cNvSpPr>
            <a:spLocks noGrp="1"/>
          </p:cNvSpPr>
          <p:nvPr>
            <p:ph type="ftr" sz="quarter" idx="3"/>
          </p:nvPr>
        </p:nvSpPr>
        <p:spPr>
          <a:xfrm>
            <a:off x="5076056" y="6398982"/>
            <a:ext cx="2895600" cy="192023"/>
          </a:xfrm>
          <a:prstGeom prst="rect">
            <a:avLst/>
          </a:prstGeom>
        </p:spPr>
        <p:txBody>
          <a:bodyPr vert="horz" lIns="0" tIns="0" rIns="0" bIns="0" rtlCol="0" anchor="t" anchorCtr="0">
            <a:noAutofit/>
          </a:bodyPr>
          <a:lstStyle>
            <a:lvl1pPr algn="r">
              <a:defRPr sz="700">
                <a:solidFill>
                  <a:schemeClr val="accent5"/>
                </a:solidFill>
                <a:latin typeface="+mj-lt"/>
              </a:defRPr>
            </a:lvl1pPr>
          </a:lstStyle>
          <a:p>
            <a:r>
              <a:rPr lang="en-AU" noProof="0" dirty="0"/>
              <a:t>Presentation</a:t>
            </a:r>
            <a:r>
              <a:rPr lang="fr-FR" dirty="0"/>
              <a:t> </a:t>
            </a:r>
            <a:r>
              <a:rPr lang="en-AU" noProof="0" dirty="0"/>
              <a:t>title</a:t>
            </a:r>
          </a:p>
        </p:txBody>
      </p:sp>
      <p:sp>
        <p:nvSpPr>
          <p:cNvPr id="6" name="Espace réservé du numéro de diapositive 5"/>
          <p:cNvSpPr>
            <a:spLocks noGrp="1"/>
          </p:cNvSpPr>
          <p:nvPr>
            <p:ph type="sldNum" sz="quarter" idx="4"/>
          </p:nvPr>
        </p:nvSpPr>
        <p:spPr>
          <a:xfrm>
            <a:off x="8685982" y="6398981"/>
            <a:ext cx="156542" cy="192023"/>
          </a:xfrm>
          <a:prstGeom prst="rect">
            <a:avLst/>
          </a:prstGeom>
        </p:spPr>
        <p:txBody>
          <a:bodyPr vert="horz" lIns="0" tIns="0" rIns="0" bIns="0" rtlCol="0" anchor="t" anchorCtr="0">
            <a:noAutofit/>
          </a:bodyPr>
          <a:lstStyle>
            <a:lvl1pPr algn="r">
              <a:defRPr sz="700">
                <a:solidFill>
                  <a:schemeClr val="accent5"/>
                </a:solidFill>
                <a:latin typeface="+mj-lt"/>
              </a:defRPr>
            </a:lvl1pPr>
          </a:lstStyle>
          <a:p>
            <a:fld id="{C447A031-B32D-4217-9A21-3960E1CED7C7}" type="slidenum">
              <a:rPr lang="fr-FR" noProof="0" smtClean="0"/>
              <a:pPr/>
              <a:t>‹#›</a:t>
            </a:fld>
            <a:endParaRPr lang="fr-FR" noProof="0" dirty="0"/>
          </a:p>
        </p:txBody>
      </p:sp>
      <p:sp>
        <p:nvSpPr>
          <p:cNvPr id="8" name="Rectangle 5"/>
          <p:cNvSpPr/>
          <p:nvPr/>
        </p:nvSpPr>
        <p:spPr>
          <a:xfrm>
            <a:off x="155" y="878830"/>
            <a:ext cx="9143845" cy="514800"/>
          </a:xfrm>
          <a:custGeom>
            <a:avLst/>
            <a:gdLst>
              <a:gd name="connsiteX0" fmla="*/ 0 w 9144000"/>
              <a:gd name="connsiteY0" fmla="*/ 0 h 3507854"/>
              <a:gd name="connsiteX1" fmla="*/ 9144000 w 9144000"/>
              <a:gd name="connsiteY1" fmla="*/ 0 h 3507854"/>
              <a:gd name="connsiteX2" fmla="*/ 9144000 w 9144000"/>
              <a:gd name="connsiteY2" fmla="*/ 3507854 h 3507854"/>
              <a:gd name="connsiteX3" fmla="*/ 0 w 9144000"/>
              <a:gd name="connsiteY3" fmla="*/ 3507854 h 3507854"/>
              <a:gd name="connsiteX4" fmla="*/ 0 w 9144000"/>
              <a:gd name="connsiteY4" fmla="*/ 0 h 3507854"/>
              <a:gd name="connsiteX0" fmla="*/ 0 w 9144000"/>
              <a:gd name="connsiteY0" fmla="*/ 140392 h 3648246"/>
              <a:gd name="connsiteX1" fmla="*/ 9144000 w 9144000"/>
              <a:gd name="connsiteY1" fmla="*/ 140392 h 3648246"/>
              <a:gd name="connsiteX2" fmla="*/ 9144000 w 9144000"/>
              <a:gd name="connsiteY2" fmla="*/ 3648246 h 3648246"/>
              <a:gd name="connsiteX3" fmla="*/ 0 w 9144000"/>
              <a:gd name="connsiteY3" fmla="*/ 3648246 h 3648246"/>
              <a:gd name="connsiteX4" fmla="*/ 0 w 9144000"/>
              <a:gd name="connsiteY4" fmla="*/ 140392 h 3648246"/>
              <a:gd name="connsiteX0" fmla="*/ 0 w 9152312"/>
              <a:gd name="connsiteY0" fmla="*/ 154603 h 3612581"/>
              <a:gd name="connsiteX1" fmla="*/ 9152312 w 9152312"/>
              <a:gd name="connsiteY1" fmla="*/ 104727 h 3612581"/>
              <a:gd name="connsiteX2" fmla="*/ 9152312 w 9152312"/>
              <a:gd name="connsiteY2" fmla="*/ 3612581 h 3612581"/>
              <a:gd name="connsiteX3" fmla="*/ 8312 w 9152312"/>
              <a:gd name="connsiteY3" fmla="*/ 3612581 h 3612581"/>
              <a:gd name="connsiteX4" fmla="*/ 0 w 9152312"/>
              <a:gd name="connsiteY4" fmla="*/ 154603 h 3612581"/>
              <a:gd name="connsiteX0" fmla="*/ 0 w 9160625"/>
              <a:gd name="connsiteY0" fmla="*/ 185659 h 3643637"/>
              <a:gd name="connsiteX1" fmla="*/ 9160625 w 9160625"/>
              <a:gd name="connsiteY1" fmla="*/ 52655 h 3643637"/>
              <a:gd name="connsiteX2" fmla="*/ 9152312 w 9160625"/>
              <a:gd name="connsiteY2" fmla="*/ 3643637 h 3643637"/>
              <a:gd name="connsiteX3" fmla="*/ 8312 w 9160625"/>
              <a:gd name="connsiteY3" fmla="*/ 3643637 h 3643637"/>
              <a:gd name="connsiteX4" fmla="*/ 0 w 9160625"/>
              <a:gd name="connsiteY4" fmla="*/ 185659 h 3643637"/>
              <a:gd name="connsiteX0" fmla="*/ 0 w 9160625"/>
              <a:gd name="connsiteY0" fmla="*/ 288586 h 3746564"/>
              <a:gd name="connsiteX1" fmla="*/ 9160625 w 9160625"/>
              <a:gd name="connsiteY1" fmla="*/ 155582 h 3746564"/>
              <a:gd name="connsiteX2" fmla="*/ 9152312 w 9160625"/>
              <a:gd name="connsiteY2" fmla="*/ 3746564 h 3746564"/>
              <a:gd name="connsiteX3" fmla="*/ 8312 w 9160625"/>
              <a:gd name="connsiteY3" fmla="*/ 3746564 h 3746564"/>
              <a:gd name="connsiteX4" fmla="*/ 0 w 9160625"/>
              <a:gd name="connsiteY4" fmla="*/ 288586 h 3746564"/>
              <a:gd name="connsiteX0" fmla="*/ 0 w 9160625"/>
              <a:gd name="connsiteY0" fmla="*/ 460565 h 3918543"/>
              <a:gd name="connsiteX1" fmla="*/ 4588625 w 9160625"/>
              <a:gd name="connsiteY1" fmla="*/ 179894 h 3918543"/>
              <a:gd name="connsiteX2" fmla="*/ 9160625 w 9160625"/>
              <a:gd name="connsiteY2" fmla="*/ 327561 h 3918543"/>
              <a:gd name="connsiteX3" fmla="*/ 9152312 w 9160625"/>
              <a:gd name="connsiteY3" fmla="*/ 3918543 h 3918543"/>
              <a:gd name="connsiteX4" fmla="*/ 8312 w 9160625"/>
              <a:gd name="connsiteY4" fmla="*/ 3918543 h 3918543"/>
              <a:gd name="connsiteX5" fmla="*/ 0 w 9160625"/>
              <a:gd name="connsiteY5" fmla="*/ 460565 h 3918543"/>
              <a:gd name="connsiteX0" fmla="*/ 0 w 9160625"/>
              <a:gd name="connsiteY0" fmla="*/ 559357 h 4017335"/>
              <a:gd name="connsiteX1" fmla="*/ 4588625 w 9160625"/>
              <a:gd name="connsiteY1" fmla="*/ 62555 h 4017335"/>
              <a:gd name="connsiteX2" fmla="*/ 9160625 w 9160625"/>
              <a:gd name="connsiteY2" fmla="*/ 426353 h 4017335"/>
              <a:gd name="connsiteX3" fmla="*/ 9152312 w 9160625"/>
              <a:gd name="connsiteY3" fmla="*/ 4017335 h 4017335"/>
              <a:gd name="connsiteX4" fmla="*/ 8312 w 9160625"/>
              <a:gd name="connsiteY4" fmla="*/ 4017335 h 4017335"/>
              <a:gd name="connsiteX5" fmla="*/ 0 w 9160625"/>
              <a:gd name="connsiteY5" fmla="*/ 559357 h 4017335"/>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529285 h 3987263"/>
              <a:gd name="connsiteX1" fmla="*/ 4588625 w 9160625"/>
              <a:gd name="connsiteY1" fmla="*/ 32483 h 3987263"/>
              <a:gd name="connsiteX2" fmla="*/ 9160625 w 9160625"/>
              <a:gd name="connsiteY2" fmla="*/ 396281 h 3987263"/>
              <a:gd name="connsiteX3" fmla="*/ 9152312 w 9160625"/>
              <a:gd name="connsiteY3" fmla="*/ 3987263 h 3987263"/>
              <a:gd name="connsiteX4" fmla="*/ 8312 w 9160625"/>
              <a:gd name="connsiteY4" fmla="*/ 3987263 h 3987263"/>
              <a:gd name="connsiteX5" fmla="*/ 0 w 9160625"/>
              <a:gd name="connsiteY5" fmla="*/ 529285 h 3987263"/>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60625"/>
              <a:gd name="connsiteY0" fmla="*/ 496802 h 3954780"/>
              <a:gd name="connsiteX1" fmla="*/ 4588625 w 9160625"/>
              <a:gd name="connsiteY1" fmla="*/ 0 h 3954780"/>
              <a:gd name="connsiteX2" fmla="*/ 9160625 w 9160625"/>
              <a:gd name="connsiteY2" fmla="*/ 363798 h 3954780"/>
              <a:gd name="connsiteX3" fmla="*/ 9152312 w 9160625"/>
              <a:gd name="connsiteY3" fmla="*/ 3954780 h 3954780"/>
              <a:gd name="connsiteX4" fmla="*/ 8312 w 9160625"/>
              <a:gd name="connsiteY4" fmla="*/ 3954780 h 3954780"/>
              <a:gd name="connsiteX5" fmla="*/ 0 w 9160625"/>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6802 h 3954780"/>
              <a:gd name="connsiteX1" fmla="*/ 4588625 w 9152312"/>
              <a:gd name="connsiteY1" fmla="*/ 0 h 3954780"/>
              <a:gd name="connsiteX2" fmla="*/ 9152312 w 9152312"/>
              <a:gd name="connsiteY2" fmla="*/ 338860 h 3954780"/>
              <a:gd name="connsiteX3" fmla="*/ 9152312 w 9152312"/>
              <a:gd name="connsiteY3" fmla="*/ 3954780 h 3954780"/>
              <a:gd name="connsiteX4" fmla="*/ 8312 w 9152312"/>
              <a:gd name="connsiteY4" fmla="*/ 3954780 h 3954780"/>
              <a:gd name="connsiteX5" fmla="*/ 0 w 9152312"/>
              <a:gd name="connsiteY5" fmla="*/ 496802 h 3954780"/>
              <a:gd name="connsiteX0" fmla="*/ 0 w 9152312"/>
              <a:gd name="connsiteY0" fmla="*/ 497945 h 3955923"/>
              <a:gd name="connsiteX1" fmla="*/ 4588625 w 9152312"/>
              <a:gd name="connsiteY1" fmla="*/ 1143 h 3955923"/>
              <a:gd name="connsiteX2" fmla="*/ 9152312 w 9152312"/>
              <a:gd name="connsiteY2" fmla="*/ 340003 h 3955923"/>
              <a:gd name="connsiteX3" fmla="*/ 9152312 w 9152312"/>
              <a:gd name="connsiteY3" fmla="*/ 3955923 h 3955923"/>
              <a:gd name="connsiteX4" fmla="*/ 8312 w 9152312"/>
              <a:gd name="connsiteY4" fmla="*/ 3955923 h 3955923"/>
              <a:gd name="connsiteX5" fmla="*/ 0 w 9152312"/>
              <a:gd name="connsiteY5" fmla="*/ 497945 h 3955923"/>
              <a:gd name="connsiteX0" fmla="*/ 938 w 9144783"/>
              <a:gd name="connsiteY0" fmla="*/ 489478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89478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3960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39601 h 3955923"/>
              <a:gd name="connsiteX0" fmla="*/ 938 w 9144783"/>
              <a:gd name="connsiteY0" fmla="*/ 472851 h 3955923"/>
              <a:gd name="connsiteX1" fmla="*/ 4581096 w 9144783"/>
              <a:gd name="connsiteY1" fmla="*/ 1143 h 3955923"/>
              <a:gd name="connsiteX2" fmla="*/ 9144783 w 9144783"/>
              <a:gd name="connsiteY2" fmla="*/ 340003 h 3955923"/>
              <a:gd name="connsiteX3" fmla="*/ 9144783 w 9144783"/>
              <a:gd name="connsiteY3" fmla="*/ 3955923 h 3955923"/>
              <a:gd name="connsiteX4" fmla="*/ 783 w 9144783"/>
              <a:gd name="connsiteY4" fmla="*/ 3955923 h 3955923"/>
              <a:gd name="connsiteX5" fmla="*/ 938 w 9144783"/>
              <a:gd name="connsiteY5" fmla="*/ 472851 h 3955923"/>
              <a:gd name="connsiteX0" fmla="*/ 938 w 9144783"/>
              <a:gd name="connsiteY0" fmla="*/ 489347 h 3972419"/>
              <a:gd name="connsiteX1" fmla="*/ 4572783 w 9144783"/>
              <a:gd name="connsiteY1" fmla="*/ 1013 h 3972419"/>
              <a:gd name="connsiteX2" fmla="*/ 9144783 w 9144783"/>
              <a:gd name="connsiteY2" fmla="*/ 356499 h 3972419"/>
              <a:gd name="connsiteX3" fmla="*/ 9144783 w 9144783"/>
              <a:gd name="connsiteY3" fmla="*/ 3972419 h 3972419"/>
              <a:gd name="connsiteX4" fmla="*/ 783 w 9144783"/>
              <a:gd name="connsiteY4" fmla="*/ 3972419 h 3972419"/>
              <a:gd name="connsiteX5" fmla="*/ 938 w 9144783"/>
              <a:gd name="connsiteY5" fmla="*/ 489347 h 3972419"/>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5870 h 3988942"/>
              <a:gd name="connsiteX1" fmla="*/ 4572783 w 9144783"/>
              <a:gd name="connsiteY1" fmla="*/ 910 h 3988942"/>
              <a:gd name="connsiteX2" fmla="*/ 9144783 w 9144783"/>
              <a:gd name="connsiteY2" fmla="*/ 373022 h 3988942"/>
              <a:gd name="connsiteX3" fmla="*/ 9144783 w 9144783"/>
              <a:gd name="connsiteY3" fmla="*/ 3988942 h 3988942"/>
              <a:gd name="connsiteX4" fmla="*/ 783 w 9144783"/>
              <a:gd name="connsiteY4" fmla="*/ 3988942 h 3988942"/>
              <a:gd name="connsiteX5" fmla="*/ 938 w 9144783"/>
              <a:gd name="connsiteY5" fmla="*/ 505870 h 3988942"/>
              <a:gd name="connsiteX0" fmla="*/ 938 w 9144783"/>
              <a:gd name="connsiteY0" fmla="*/ 506097 h 3989169"/>
              <a:gd name="connsiteX1" fmla="*/ 4572783 w 9144783"/>
              <a:gd name="connsiteY1" fmla="*/ 1137 h 3989169"/>
              <a:gd name="connsiteX2" fmla="*/ 9144783 w 9144783"/>
              <a:gd name="connsiteY2" fmla="*/ 373249 h 3989169"/>
              <a:gd name="connsiteX3" fmla="*/ 9144783 w 9144783"/>
              <a:gd name="connsiteY3" fmla="*/ 3989169 h 3989169"/>
              <a:gd name="connsiteX4" fmla="*/ 783 w 9144783"/>
              <a:gd name="connsiteY4" fmla="*/ 3989169 h 3989169"/>
              <a:gd name="connsiteX5" fmla="*/ 938 w 9144783"/>
              <a:gd name="connsiteY5" fmla="*/ 506097 h 3989169"/>
              <a:gd name="connsiteX0" fmla="*/ 938 w 9144783"/>
              <a:gd name="connsiteY0" fmla="*/ 489635 h 3972707"/>
              <a:gd name="connsiteX1" fmla="*/ 4581096 w 9144783"/>
              <a:gd name="connsiteY1" fmla="*/ 1301 h 3972707"/>
              <a:gd name="connsiteX2" fmla="*/ 9144783 w 9144783"/>
              <a:gd name="connsiteY2" fmla="*/ 356787 h 3972707"/>
              <a:gd name="connsiteX3" fmla="*/ 9144783 w 9144783"/>
              <a:gd name="connsiteY3" fmla="*/ 3972707 h 3972707"/>
              <a:gd name="connsiteX4" fmla="*/ 783 w 9144783"/>
              <a:gd name="connsiteY4" fmla="*/ 3972707 h 3972707"/>
              <a:gd name="connsiteX5" fmla="*/ 938 w 9144783"/>
              <a:gd name="connsiteY5" fmla="*/ 489635 h 3972707"/>
              <a:gd name="connsiteX0" fmla="*/ 938 w 9144783"/>
              <a:gd name="connsiteY0" fmla="*/ 489348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489348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938 w 9144783"/>
              <a:gd name="connsiteY0" fmla="*/ 514286 h 3972420"/>
              <a:gd name="connsiteX1" fmla="*/ 4581096 w 9144783"/>
              <a:gd name="connsiteY1" fmla="*/ 1014 h 3972420"/>
              <a:gd name="connsiteX2" fmla="*/ 9144783 w 9144783"/>
              <a:gd name="connsiteY2" fmla="*/ 356500 h 3972420"/>
              <a:gd name="connsiteX3" fmla="*/ 9144783 w 9144783"/>
              <a:gd name="connsiteY3" fmla="*/ 3972420 h 3972420"/>
              <a:gd name="connsiteX4" fmla="*/ 783 w 9144783"/>
              <a:gd name="connsiteY4" fmla="*/ 3972420 h 3972420"/>
              <a:gd name="connsiteX5" fmla="*/ 938 w 9144783"/>
              <a:gd name="connsiteY5" fmla="*/ 514286 h 3972420"/>
              <a:gd name="connsiteX0" fmla="*/ 783 w 9144783"/>
              <a:gd name="connsiteY0" fmla="*/ 3972420 h 4063860"/>
              <a:gd name="connsiteX1" fmla="*/ 938 w 9144783"/>
              <a:gd name="connsiteY1" fmla="*/ 514286 h 4063860"/>
              <a:gd name="connsiteX2" fmla="*/ 4581096 w 9144783"/>
              <a:gd name="connsiteY2" fmla="*/ 1014 h 4063860"/>
              <a:gd name="connsiteX3" fmla="*/ 9144783 w 9144783"/>
              <a:gd name="connsiteY3" fmla="*/ 356500 h 4063860"/>
              <a:gd name="connsiteX4" fmla="*/ 9144783 w 9144783"/>
              <a:gd name="connsiteY4" fmla="*/ 3972420 h 4063860"/>
              <a:gd name="connsiteX5" fmla="*/ 92223 w 9144783"/>
              <a:gd name="connsiteY5" fmla="*/ 4063860 h 4063860"/>
              <a:gd name="connsiteX0" fmla="*/ 0 w 9143845"/>
              <a:gd name="connsiteY0" fmla="*/ 514286 h 4063860"/>
              <a:gd name="connsiteX1" fmla="*/ 4580158 w 9143845"/>
              <a:gd name="connsiteY1" fmla="*/ 1014 h 4063860"/>
              <a:gd name="connsiteX2" fmla="*/ 9143845 w 9143845"/>
              <a:gd name="connsiteY2" fmla="*/ 356500 h 4063860"/>
              <a:gd name="connsiteX3" fmla="*/ 9143845 w 9143845"/>
              <a:gd name="connsiteY3" fmla="*/ 3972420 h 4063860"/>
              <a:gd name="connsiteX4" fmla="*/ 91285 w 9143845"/>
              <a:gd name="connsiteY4" fmla="*/ 4063860 h 4063860"/>
              <a:gd name="connsiteX0" fmla="*/ 0 w 9143845"/>
              <a:gd name="connsiteY0" fmla="*/ 514286 h 4063860"/>
              <a:gd name="connsiteX1" fmla="*/ 4580158 w 9143845"/>
              <a:gd name="connsiteY1" fmla="*/ 1014 h 4063860"/>
              <a:gd name="connsiteX2" fmla="*/ 9143845 w 9143845"/>
              <a:gd name="connsiteY2" fmla="*/ 356500 h 4063860"/>
              <a:gd name="connsiteX3" fmla="*/ 9143845 w 9143845"/>
              <a:gd name="connsiteY3" fmla="*/ 3972420 h 4063860"/>
              <a:gd name="connsiteX4" fmla="*/ 91285 w 9143845"/>
              <a:gd name="connsiteY4" fmla="*/ 4063860 h 406386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3972420"/>
              <a:gd name="connsiteX1" fmla="*/ 4580158 w 9143845"/>
              <a:gd name="connsiteY1" fmla="*/ 1014 h 3972420"/>
              <a:gd name="connsiteX2" fmla="*/ 9143845 w 9143845"/>
              <a:gd name="connsiteY2" fmla="*/ 356500 h 3972420"/>
              <a:gd name="connsiteX3" fmla="*/ 9143845 w 9143845"/>
              <a:gd name="connsiteY3" fmla="*/ 3972420 h 3972420"/>
              <a:gd name="connsiteX0" fmla="*/ 0 w 9143845"/>
              <a:gd name="connsiteY0" fmla="*/ 514286 h 514286"/>
              <a:gd name="connsiteX1" fmla="*/ 4580158 w 9143845"/>
              <a:gd name="connsiteY1" fmla="*/ 1014 h 514286"/>
              <a:gd name="connsiteX2" fmla="*/ 9143845 w 9143845"/>
              <a:gd name="connsiteY2" fmla="*/ 356500 h 514286"/>
            </a:gdLst>
            <a:ahLst/>
            <a:cxnLst>
              <a:cxn ang="0">
                <a:pos x="connsiteX0" y="connsiteY0"/>
              </a:cxn>
              <a:cxn ang="0">
                <a:pos x="connsiteX1" y="connsiteY1"/>
              </a:cxn>
              <a:cxn ang="0">
                <a:pos x="connsiteX2" y="connsiteY2"/>
              </a:cxn>
            </a:cxnLst>
            <a:rect l="l" t="t" r="r" b="b"/>
            <a:pathLst>
              <a:path w="9143845" h="514286">
                <a:moveTo>
                  <a:pt x="0" y="514286"/>
                </a:moveTo>
                <a:cubicBezTo>
                  <a:pt x="1062643" y="240312"/>
                  <a:pt x="3020137" y="14868"/>
                  <a:pt x="4580158" y="1014"/>
                </a:cubicBezTo>
                <a:cubicBezTo>
                  <a:pt x="6123554" y="-12840"/>
                  <a:pt x="8050722" y="115777"/>
                  <a:pt x="9143845" y="356500"/>
                </a:cubicBez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noProof="0" dirty="0">
              <a:solidFill>
                <a:schemeClr val="tx1"/>
              </a:solidFill>
            </a:endParaRPr>
          </a:p>
        </p:txBody>
      </p:sp>
      <p:pic>
        <p:nvPicPr>
          <p:cNvPr id="2" name="Picture 2">
            <a:extLst>
              <a:ext uri="{FF2B5EF4-FFF2-40B4-BE49-F238E27FC236}">
                <a16:creationId xmlns:a16="http://schemas.microsoft.com/office/drawing/2014/main" id="{567436FA-8D90-9F7E-6A14-A0F589B0759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p:blipFill>
        <p:spPr bwMode="auto">
          <a:xfrm>
            <a:off x="7249717" y="354183"/>
            <a:ext cx="1642763" cy="28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26094"/>
      </p:ext>
    </p:extLst>
  </p:cSld>
  <p:clrMap bg1="dk1" tx1="lt1" bg2="dk2" tx2="lt2" accent1="accent1" accent2="accent2" accent3="accent3" accent4="accent4" accent5="accent5" accent6="accent6" hlink="hlink" folHlink="folHlink"/>
  <p:sldLayoutIdLst>
    <p:sldLayoutId id="2147483674" r:id="rId1"/>
    <p:sldLayoutId id="2147483687" r:id="rId2"/>
    <p:sldLayoutId id="2147483688" r:id="rId3"/>
    <p:sldLayoutId id="2147483689" r:id="rId4"/>
    <p:sldLayoutId id="2147483675" r:id="rId5"/>
    <p:sldLayoutId id="2147483676" r:id="rId6"/>
    <p:sldLayoutId id="2147483679" r:id="rId7"/>
    <p:sldLayoutId id="2147483680" r:id="rId8"/>
    <p:sldLayoutId id="2147483685" r:id="rId9"/>
    <p:sldLayoutId id="2147483686" r:id="rId10"/>
  </p:sldLayoutIdLst>
  <p:hf hdr="0"/>
  <p:txStyles>
    <p:titleStyle>
      <a:lvl1pPr algn="l" defTabSz="914400" rtl="0" eaLnBrk="1" latinLnBrk="0" hangingPunct="1">
        <a:lnSpc>
          <a:spcPct val="100000"/>
        </a:lnSpc>
        <a:spcBef>
          <a:spcPct val="0"/>
        </a:spcBef>
        <a:buNone/>
        <a:defRPr sz="1800" b="0" kern="1200">
          <a:solidFill>
            <a:srgbClr val="004489"/>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FontTx/>
        <a:buNone/>
        <a:defRPr sz="1600" kern="1200">
          <a:solidFill>
            <a:srgbClr val="004489"/>
          </a:solidFill>
          <a:latin typeface="+mn-lt"/>
          <a:ea typeface="+mn-ea"/>
          <a:cs typeface="+mn-cs"/>
        </a:defRPr>
      </a:lvl1pPr>
      <a:lvl2pPr marL="355600" indent="-85725" algn="l" defTabSz="914400" rtl="0" eaLnBrk="1" latinLnBrk="0" hangingPunct="1">
        <a:spcBef>
          <a:spcPts val="0"/>
        </a:spcBef>
        <a:buClrTx/>
        <a:buFont typeface="Arial" panose="020B0604020202020204" pitchFamily="34" charset="0"/>
        <a:buChar char="•"/>
        <a:defRPr sz="1400" kern="1200">
          <a:solidFill>
            <a:srgbClr val="004489"/>
          </a:solidFill>
          <a:latin typeface="+mn-lt"/>
          <a:ea typeface="+mn-ea"/>
          <a:cs typeface="+mn-cs"/>
        </a:defRPr>
      </a:lvl2pPr>
      <a:lvl3pPr marL="623888" indent="-85725" algn="l" defTabSz="914400" rtl="0" eaLnBrk="1" latinLnBrk="0" hangingPunct="1">
        <a:spcBef>
          <a:spcPts val="0"/>
        </a:spcBef>
        <a:buClrTx/>
        <a:buFont typeface="Calibri" panose="020F0502020204030204" pitchFamily="34" charset="0"/>
        <a:buChar char="-"/>
        <a:defRPr sz="1400" kern="1200">
          <a:solidFill>
            <a:schemeClr val="accent5"/>
          </a:solidFill>
          <a:latin typeface="+mn-lt"/>
          <a:ea typeface="+mn-ea"/>
          <a:cs typeface="+mn-cs"/>
        </a:defRPr>
      </a:lvl3pPr>
      <a:lvl4pPr marL="896938" indent="-88900" algn="l" defTabSz="914400" rtl="0" eaLnBrk="1" latinLnBrk="0" hangingPunct="1">
        <a:spcBef>
          <a:spcPts val="0"/>
        </a:spcBef>
        <a:buClrTx/>
        <a:buFont typeface="Calibri" panose="020F0502020204030204" pitchFamily="34" charset="0"/>
        <a:buChar char="-"/>
        <a:defRPr sz="1200" kern="1200">
          <a:solidFill>
            <a:schemeClr val="accent5"/>
          </a:solidFill>
          <a:latin typeface="+mn-lt"/>
          <a:ea typeface="+mn-ea"/>
          <a:cs typeface="+mn-cs"/>
        </a:defRPr>
      </a:lvl4pPr>
      <a:lvl5pPr marL="896938" indent="-88900" algn="l" defTabSz="914400" rtl="0" eaLnBrk="1" latinLnBrk="0" hangingPunct="1">
        <a:spcBef>
          <a:spcPts val="0"/>
        </a:spcBef>
        <a:buClrTx/>
        <a:buFont typeface="Calibri" panose="020F0502020204030204" pitchFamily="34" charset="0"/>
        <a:buChar char="-"/>
        <a:defRPr sz="1200" kern="1200">
          <a:solidFill>
            <a:schemeClr val="accent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vkv5FlHe6aE?feature=oembed" TargetMode="External"/><Relationship Id="rId5" Type="http://schemas.openxmlformats.org/officeDocument/2006/relationships/image" Target="../media/image35.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br>
              <a:rPr lang="en-AU" dirty="0"/>
            </a:br>
            <a:endParaRPr lang="en-AU" dirty="0"/>
          </a:p>
        </p:txBody>
      </p:sp>
      <p:sp>
        <p:nvSpPr>
          <p:cNvPr id="8" name="Sous-titre 7"/>
          <p:cNvSpPr>
            <a:spLocks noGrp="1"/>
          </p:cNvSpPr>
          <p:nvPr>
            <p:ph type="subTitle" idx="1"/>
          </p:nvPr>
        </p:nvSpPr>
        <p:spPr/>
        <p:txBody>
          <a:bodyPr>
            <a:normAutofit/>
          </a:bodyPr>
          <a:lstStyle/>
          <a:p>
            <a:pPr algn="ctr"/>
            <a:r>
              <a:rPr lang="en-AU" sz="2000" b="1" dirty="0"/>
              <a:t>Ammonia Transmission Pipelines</a:t>
            </a:r>
          </a:p>
        </p:txBody>
      </p:sp>
      <p:sp>
        <p:nvSpPr>
          <p:cNvPr id="9" name="Espace réservé du texte 8"/>
          <p:cNvSpPr>
            <a:spLocks noGrp="1"/>
          </p:cNvSpPr>
          <p:nvPr>
            <p:ph type="body" sz="quarter" idx="10"/>
          </p:nvPr>
        </p:nvSpPr>
        <p:spPr/>
        <p:txBody>
          <a:bodyPr/>
          <a:lstStyle/>
          <a:p>
            <a:r>
              <a:rPr lang="en-AU" dirty="0"/>
              <a:t>John Rutherford, Spiecapag Australia</a:t>
            </a:r>
          </a:p>
        </p:txBody>
      </p:sp>
      <p:sp>
        <p:nvSpPr>
          <p:cNvPr id="2" name="Titre 1">
            <a:extLst>
              <a:ext uri="{FF2B5EF4-FFF2-40B4-BE49-F238E27FC236}">
                <a16:creationId xmlns:a16="http://schemas.microsoft.com/office/drawing/2014/main" id="{C44B5E40-5636-8F74-FF5C-C9F49954668B}"/>
              </a:ext>
            </a:extLst>
          </p:cNvPr>
          <p:cNvSpPr txBox="1">
            <a:spLocks/>
          </p:cNvSpPr>
          <p:nvPr/>
        </p:nvSpPr>
        <p:spPr>
          <a:xfrm>
            <a:off x="1147521" y="3432794"/>
            <a:ext cx="6366108" cy="1231256"/>
          </a:xfrm>
          <a:prstGeom prst="rect">
            <a:avLst/>
          </a:prstGeom>
        </p:spPr>
        <p:txBody>
          <a:bodyPr lIns="0" tIns="0" rIns="0" bIns="0" anchor="ctr" anchorCtr="0">
            <a:normAutofit/>
          </a:bodyPr>
          <a:lstStyle>
            <a:lvl1pPr algn="l" defTabSz="914400" rtl="0" eaLnBrk="1" latinLnBrk="0" hangingPunct="1">
              <a:lnSpc>
                <a:spcPct val="85000"/>
              </a:lnSpc>
              <a:spcBef>
                <a:spcPct val="0"/>
              </a:spcBef>
              <a:buNone/>
              <a:defRPr sz="3000" b="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800" b="1" dirty="0"/>
              <a:t>Emerging Fuels Symposium Webinar</a:t>
            </a:r>
          </a:p>
        </p:txBody>
      </p:sp>
      <p:pic>
        <p:nvPicPr>
          <p:cNvPr id="3" name="Picture 2">
            <a:extLst>
              <a:ext uri="{FF2B5EF4-FFF2-40B4-BE49-F238E27FC236}">
                <a16:creationId xmlns:a16="http://schemas.microsoft.com/office/drawing/2014/main" id="{05C48DF2-8ADE-7D32-9075-55A05592255E}"/>
              </a:ext>
            </a:extLst>
          </p:cNvPr>
          <p:cNvPicPr>
            <a:picLocks noChangeAspect="1"/>
          </p:cNvPicPr>
          <p:nvPr/>
        </p:nvPicPr>
        <p:blipFill>
          <a:blip r:embed="rId2"/>
          <a:stretch>
            <a:fillRect/>
          </a:stretch>
        </p:blipFill>
        <p:spPr>
          <a:xfrm>
            <a:off x="2771800" y="332656"/>
            <a:ext cx="1152128" cy="622772"/>
          </a:xfrm>
          <a:prstGeom prst="rect">
            <a:avLst/>
          </a:prstGeom>
        </p:spPr>
      </p:pic>
    </p:spTree>
    <p:extLst>
      <p:ext uri="{BB962C8B-B14F-4D97-AF65-F5344CB8AC3E}">
        <p14:creationId xmlns:p14="http://schemas.microsoft.com/office/powerpoint/2010/main" val="208742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10</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4"/>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Notable Failures</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251520" y="1412776"/>
            <a:ext cx="8424863"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Russian / Ukraine “Tolyatti-Odesa”, one of the longest ammonia pipelines in the world at 2,500km was destroyed via sabotage in June 2023 in the Russian/Ukraine War</a:t>
            </a:r>
          </a:p>
        </p:txBody>
      </p:sp>
      <p:pic>
        <p:nvPicPr>
          <p:cNvPr id="3" name="Online Media 2" title="World’s largest ammonia pipe spews gas in Ukraine ‘as Russian bomb bursts line’">
            <a:hlinkClick r:id="" action="ppaction://media"/>
            <a:extLst>
              <a:ext uri="{FF2B5EF4-FFF2-40B4-BE49-F238E27FC236}">
                <a16:creationId xmlns:a16="http://schemas.microsoft.com/office/drawing/2014/main" id="{2B0FC98D-F622-1AA5-99A9-BCFDABBB1022}"/>
              </a:ext>
            </a:extLst>
          </p:cNvPr>
          <p:cNvPicPr>
            <a:picLocks noRot="1" noChangeAspect="1"/>
          </p:cNvPicPr>
          <p:nvPr>
            <a:videoFile r:link="rId1"/>
          </p:nvPr>
        </p:nvPicPr>
        <p:blipFill>
          <a:blip r:embed="rId5"/>
          <a:stretch>
            <a:fillRect/>
          </a:stretch>
        </p:blipFill>
        <p:spPr>
          <a:xfrm>
            <a:off x="1135722" y="2420888"/>
            <a:ext cx="6867753" cy="3877419"/>
          </a:xfrm>
          <a:prstGeom prst="rect">
            <a:avLst/>
          </a:prstGeom>
        </p:spPr>
      </p:pic>
    </p:spTree>
    <p:extLst>
      <p:ext uri="{BB962C8B-B14F-4D97-AF65-F5344CB8AC3E}">
        <p14:creationId xmlns:p14="http://schemas.microsoft.com/office/powerpoint/2010/main" val="11145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11</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What is Required</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33793" y="1556792"/>
            <a:ext cx="3681007"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Pipeline transportation</a:t>
            </a:r>
          </a:p>
          <a:p>
            <a:pPr marL="742950" lvl="1" indent="-285750">
              <a:buFont typeface="Arial" panose="020B0604020202020204" pitchFamily="34" charset="0"/>
              <a:buChar char="•"/>
            </a:pPr>
            <a:r>
              <a:rPr lang="en-AU" sz="1400" dirty="0">
                <a:solidFill>
                  <a:srgbClr val="002060"/>
                </a:solidFill>
              </a:rPr>
              <a:t>Either refrigerated piping (-33</a:t>
            </a:r>
            <a:r>
              <a:rPr lang="en-AU" sz="1400" baseline="30000" dirty="0">
                <a:solidFill>
                  <a:srgbClr val="002060"/>
                </a:solidFill>
              </a:rPr>
              <a:t>o</a:t>
            </a:r>
            <a:r>
              <a:rPr lang="en-AU" sz="1400" dirty="0">
                <a:solidFill>
                  <a:srgbClr val="002060"/>
                </a:solidFill>
              </a:rPr>
              <a:t>C) or, </a:t>
            </a:r>
          </a:p>
          <a:p>
            <a:pPr marL="742950" lvl="1" indent="-285750">
              <a:buFont typeface="Arial" panose="020B0604020202020204" pitchFamily="34" charset="0"/>
              <a:buChar char="•"/>
            </a:pPr>
            <a:r>
              <a:rPr lang="en-AU" sz="1400" dirty="0">
                <a:solidFill>
                  <a:srgbClr val="002060"/>
                </a:solidFill>
              </a:rPr>
              <a:t>&gt; 2MPa</a:t>
            </a:r>
          </a:p>
          <a:p>
            <a:pPr marL="742950" lvl="1"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Pipeline materials similar to that of natural gas</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Frequent pumping stations to maintain pressure</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Modelling of various pipeline scenarios relevant to Australia</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Identification and recommendations to be included in AS2885 to cover ammonia</a:t>
            </a:r>
          </a:p>
        </p:txBody>
      </p:sp>
      <p:pic>
        <p:nvPicPr>
          <p:cNvPr id="7" name="Picture 6">
            <a:extLst>
              <a:ext uri="{FF2B5EF4-FFF2-40B4-BE49-F238E27FC236}">
                <a16:creationId xmlns:a16="http://schemas.microsoft.com/office/drawing/2014/main" id="{F156C1DA-BF94-F45A-C618-FF4F5EF1D9FB}"/>
              </a:ext>
            </a:extLst>
          </p:cNvPr>
          <p:cNvPicPr>
            <a:picLocks noChangeAspect="1"/>
          </p:cNvPicPr>
          <p:nvPr/>
        </p:nvPicPr>
        <p:blipFill>
          <a:blip r:embed="rId4"/>
          <a:stretch>
            <a:fillRect/>
          </a:stretch>
        </p:blipFill>
        <p:spPr>
          <a:xfrm>
            <a:off x="5220072" y="1412776"/>
            <a:ext cx="3168352" cy="4494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888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12</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What is Required</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179512" y="1479236"/>
            <a:ext cx="4680520"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FFCRC joint with GPA Engineering and Adelaide University</a:t>
            </a:r>
          </a:p>
          <a:p>
            <a:pPr marL="742950" lvl="1" indent="-285750">
              <a:buFont typeface="Arial" panose="020B0604020202020204" pitchFamily="34" charset="0"/>
              <a:buChar char="•"/>
            </a:pPr>
            <a:r>
              <a:rPr lang="en-AU" sz="1400" dirty="0">
                <a:solidFill>
                  <a:srgbClr val="002060"/>
                </a:solidFill>
              </a:rPr>
              <a:t>Undertaking dispersion and consequence modelling</a:t>
            </a:r>
          </a:p>
          <a:p>
            <a:pPr marL="1200150" lvl="2" indent="-285750">
              <a:buFont typeface="Arial" panose="020B0604020202020204" pitchFamily="34" charset="0"/>
              <a:buChar char="•"/>
            </a:pPr>
            <a:r>
              <a:rPr lang="en-AU" sz="1400" dirty="0">
                <a:solidFill>
                  <a:srgbClr val="002060"/>
                </a:solidFill>
              </a:rPr>
              <a:t>Gaussian models</a:t>
            </a:r>
          </a:p>
          <a:p>
            <a:pPr marL="1200150" lvl="2" indent="-285750">
              <a:buFont typeface="Arial" panose="020B0604020202020204" pitchFamily="34" charset="0"/>
              <a:buChar char="•"/>
            </a:pPr>
            <a:r>
              <a:rPr lang="en-AU" sz="1400" dirty="0">
                <a:solidFill>
                  <a:srgbClr val="002060"/>
                </a:solidFill>
              </a:rPr>
              <a:t>Integral models</a:t>
            </a:r>
          </a:p>
          <a:p>
            <a:pPr marL="1200150" lvl="2" indent="-285750">
              <a:buFont typeface="Arial" panose="020B0604020202020204" pitchFamily="34" charset="0"/>
              <a:buChar char="•"/>
            </a:pPr>
            <a:r>
              <a:rPr lang="en-AU" sz="1400" dirty="0">
                <a:solidFill>
                  <a:srgbClr val="002060"/>
                </a:solidFill>
              </a:rPr>
              <a:t>CFD</a:t>
            </a:r>
          </a:p>
          <a:p>
            <a:pPr marL="742950" lvl="1" indent="-285750">
              <a:buFont typeface="Arial" panose="020B0604020202020204" pitchFamily="34" charset="0"/>
              <a:buChar char="•"/>
            </a:pPr>
            <a:r>
              <a:rPr lang="en-AU" sz="1400" dirty="0">
                <a:solidFill>
                  <a:srgbClr val="002060"/>
                </a:solidFill>
              </a:rPr>
              <a:t>Future</a:t>
            </a:r>
          </a:p>
          <a:p>
            <a:pPr marL="1200150" lvl="2" indent="-285750">
              <a:buFont typeface="Arial" panose="020B0604020202020204" pitchFamily="34" charset="0"/>
              <a:buChar char="•"/>
            </a:pPr>
            <a:r>
              <a:rPr lang="en-AU" sz="1400" dirty="0">
                <a:solidFill>
                  <a:srgbClr val="002060"/>
                </a:solidFill>
              </a:rPr>
              <a:t>Focus on </a:t>
            </a:r>
            <a:r>
              <a:rPr lang="en-AU" sz="1400" dirty="0" err="1">
                <a:solidFill>
                  <a:srgbClr val="002060"/>
                </a:solidFill>
              </a:rPr>
              <a:t>Phast</a:t>
            </a:r>
            <a:r>
              <a:rPr lang="en-AU" sz="1400" dirty="0">
                <a:solidFill>
                  <a:srgbClr val="002060"/>
                </a:solidFill>
              </a:rPr>
              <a:t> with flat terrain, with nominal diameters up to DN600 for a range of scenarios</a:t>
            </a:r>
          </a:p>
          <a:p>
            <a:pPr marL="1200150" lvl="2" indent="-285750">
              <a:buFont typeface="Arial" panose="020B0604020202020204" pitchFamily="34" charset="0"/>
              <a:buChar char="•"/>
            </a:pPr>
            <a:r>
              <a:rPr lang="en-AU" sz="1400" dirty="0">
                <a:solidFill>
                  <a:srgbClr val="002060"/>
                </a:solidFill>
              </a:rPr>
              <a:t>Recommendations on equating release to the ‘measurement’ length under AS2885 for a full bore rupture</a:t>
            </a:r>
          </a:p>
          <a:p>
            <a:pPr marL="1200150" lvl="2" indent="-285750">
              <a:buFont typeface="Arial" panose="020B0604020202020204" pitchFamily="34" charset="0"/>
              <a:buChar char="•"/>
            </a:pPr>
            <a:r>
              <a:rPr lang="en-AU" sz="1400" dirty="0">
                <a:solidFill>
                  <a:srgbClr val="002060"/>
                </a:solidFill>
              </a:rPr>
              <a:t>Future guidance on applying CFD modelling for inner urban or more complex terrain to be explored</a:t>
            </a:r>
          </a:p>
          <a:p>
            <a:pPr marL="1200150" lvl="2" indent="-285750">
              <a:buFont typeface="Arial" panose="020B0604020202020204" pitchFamily="34" charset="0"/>
              <a:buChar char="•"/>
            </a:pPr>
            <a:r>
              <a:rPr lang="en-AU" sz="1400" dirty="0">
                <a:solidFill>
                  <a:srgbClr val="002060"/>
                </a:solidFill>
              </a:rPr>
              <a:t>Further guidance on pipeline design and application of Safety Management under AS2885 to be formalised</a:t>
            </a:r>
          </a:p>
          <a:p>
            <a:pPr marL="1200150" lvl="2" indent="-285750">
              <a:buFont typeface="Arial" panose="020B0604020202020204" pitchFamily="34" charset="0"/>
              <a:buChar char="•"/>
            </a:pPr>
            <a:endParaRPr lang="en-AU" sz="1400" dirty="0">
              <a:solidFill>
                <a:srgbClr val="002060"/>
              </a:solidFill>
            </a:endParaRPr>
          </a:p>
        </p:txBody>
      </p:sp>
      <p:pic>
        <p:nvPicPr>
          <p:cNvPr id="3" name="Picture 2">
            <a:extLst>
              <a:ext uri="{FF2B5EF4-FFF2-40B4-BE49-F238E27FC236}">
                <a16:creationId xmlns:a16="http://schemas.microsoft.com/office/drawing/2014/main" id="{6B606B54-7170-1D6E-EA5C-86F9FF2D57A4}"/>
              </a:ext>
            </a:extLst>
          </p:cNvPr>
          <p:cNvPicPr>
            <a:picLocks noChangeAspect="1"/>
          </p:cNvPicPr>
          <p:nvPr/>
        </p:nvPicPr>
        <p:blipFill>
          <a:blip r:embed="rId4"/>
          <a:stretch>
            <a:fillRect/>
          </a:stretch>
        </p:blipFill>
        <p:spPr>
          <a:xfrm>
            <a:off x="4937676" y="1772816"/>
            <a:ext cx="3805151" cy="4021353"/>
          </a:xfrm>
          <a:prstGeom prst="rect">
            <a:avLst/>
          </a:prstGeom>
        </p:spPr>
      </p:pic>
    </p:spTree>
    <p:extLst>
      <p:ext uri="{BB962C8B-B14F-4D97-AF65-F5344CB8AC3E}">
        <p14:creationId xmlns:p14="http://schemas.microsoft.com/office/powerpoint/2010/main" val="150596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13</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Closing and Thanks</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251520" y="1700808"/>
            <a:ext cx="3168352"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APGA &amp; Craig</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Future Fuels CRC &amp; Jeremy / David</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Spiecapag Australia</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All representatives who gave their time to further our understanding and engagement</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Elizabeth, Neville, Morgan &amp; Zach</a:t>
            </a:r>
          </a:p>
          <a:p>
            <a:pPr marL="1200150" lvl="2" indent="-285750">
              <a:buFont typeface="Arial" panose="020B0604020202020204" pitchFamily="34" charset="0"/>
              <a:buChar char="•"/>
            </a:pPr>
            <a:endParaRPr lang="en-AU" sz="1400" dirty="0">
              <a:solidFill>
                <a:srgbClr val="002060"/>
              </a:solidFill>
            </a:endParaRPr>
          </a:p>
        </p:txBody>
      </p:sp>
      <p:pic>
        <p:nvPicPr>
          <p:cNvPr id="9" name="Picture 8">
            <a:extLst>
              <a:ext uri="{FF2B5EF4-FFF2-40B4-BE49-F238E27FC236}">
                <a16:creationId xmlns:a16="http://schemas.microsoft.com/office/drawing/2014/main" id="{9507FDAD-DFDE-5693-7631-D5DEF983F406}"/>
              </a:ext>
            </a:extLst>
          </p:cNvPr>
          <p:cNvPicPr>
            <a:picLocks noChangeAspect="1"/>
          </p:cNvPicPr>
          <p:nvPr/>
        </p:nvPicPr>
        <p:blipFill>
          <a:blip r:embed="rId4"/>
          <a:stretch>
            <a:fillRect/>
          </a:stretch>
        </p:blipFill>
        <p:spPr>
          <a:xfrm>
            <a:off x="3643733" y="1700808"/>
            <a:ext cx="5456934" cy="3996326"/>
          </a:xfrm>
          <a:prstGeom prst="rect">
            <a:avLst/>
          </a:prstGeom>
        </p:spPr>
      </p:pic>
    </p:spTree>
    <p:extLst>
      <p:ext uri="{BB962C8B-B14F-4D97-AF65-F5344CB8AC3E}">
        <p14:creationId xmlns:p14="http://schemas.microsoft.com/office/powerpoint/2010/main" val="203813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2</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3816424" cy="506002"/>
          </a:xfrm>
          <a:prstGeom prst="rect">
            <a:avLst/>
          </a:prstGeom>
          <a:noFill/>
        </p:spPr>
        <p:txBody>
          <a:bodyPr wrap="square" lIns="0" tIns="0" rIns="0" bIns="0" rtlCol="0">
            <a:noAutofit/>
          </a:bodyPr>
          <a:lstStyle/>
          <a:p>
            <a:r>
              <a:rPr lang="en-AU" sz="2800" dirty="0">
                <a:solidFill>
                  <a:srgbClr val="002060"/>
                </a:solidFill>
              </a:rPr>
              <a:t>Agenda </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86691" y="1772816"/>
            <a:ext cx="8199291" cy="3528392"/>
          </a:xfrm>
          <a:prstGeom prst="rect">
            <a:avLst/>
          </a:prstGeom>
          <a:noFill/>
        </p:spPr>
        <p:txBody>
          <a:bodyPr wrap="square" lIns="0" tIns="0" rIns="0" bIns="0" rtlCol="0">
            <a:noAutofit/>
          </a:bodyPr>
          <a:lstStyle/>
          <a:p>
            <a:pPr marL="342900" indent="-342900">
              <a:buFont typeface="+mj-lt"/>
              <a:buAutoNum type="arabicPeriod"/>
            </a:pPr>
            <a:r>
              <a:rPr lang="en-AU" sz="1400" dirty="0">
                <a:solidFill>
                  <a:srgbClr val="002060"/>
                </a:solidFill>
              </a:rPr>
              <a:t>Overall interest points</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Scope of Symposium Presentation – Ammonia transmission pipelines</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Uses and Market</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Current Infrastructure</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Risks</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Notable Failures</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What is Required</a:t>
            </a:r>
          </a:p>
          <a:p>
            <a:pPr marL="342900" indent="-342900">
              <a:buFont typeface="+mj-lt"/>
              <a:buAutoNum type="arabicPeriod"/>
            </a:pPr>
            <a:endParaRPr lang="en-AU" sz="1400" dirty="0">
              <a:solidFill>
                <a:srgbClr val="002060"/>
              </a:solidFill>
            </a:endParaRPr>
          </a:p>
          <a:p>
            <a:pPr marL="342900" indent="-342900">
              <a:buFont typeface="+mj-lt"/>
              <a:buAutoNum type="arabicPeriod"/>
            </a:pPr>
            <a:r>
              <a:rPr lang="en-AU" sz="1400" dirty="0">
                <a:solidFill>
                  <a:srgbClr val="002060"/>
                </a:solidFill>
              </a:rPr>
              <a:t>Closing and Thanks</a:t>
            </a:r>
          </a:p>
        </p:txBody>
      </p:sp>
      <p:pic>
        <p:nvPicPr>
          <p:cNvPr id="13" name="Picture 12">
            <a:extLst>
              <a:ext uri="{FF2B5EF4-FFF2-40B4-BE49-F238E27FC236}">
                <a16:creationId xmlns:a16="http://schemas.microsoft.com/office/drawing/2014/main" id="{5BC37797-349E-889E-CA5C-555A10F24F2D}"/>
              </a:ext>
            </a:extLst>
          </p:cNvPr>
          <p:cNvPicPr>
            <a:picLocks noChangeAspect="1"/>
          </p:cNvPicPr>
          <p:nvPr/>
        </p:nvPicPr>
        <p:blipFill>
          <a:blip r:embed="rId4"/>
          <a:stretch>
            <a:fillRect/>
          </a:stretch>
        </p:blipFill>
        <p:spPr>
          <a:xfrm>
            <a:off x="4269390" y="2837879"/>
            <a:ext cx="4083868" cy="3012215"/>
          </a:xfrm>
          <a:prstGeom prst="rect">
            <a:avLst/>
          </a:prstGeom>
        </p:spPr>
      </p:pic>
    </p:spTree>
    <p:extLst>
      <p:ext uri="{BB962C8B-B14F-4D97-AF65-F5344CB8AC3E}">
        <p14:creationId xmlns:p14="http://schemas.microsoft.com/office/powerpoint/2010/main" val="4224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3</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3816424" cy="506002"/>
          </a:xfrm>
          <a:prstGeom prst="rect">
            <a:avLst/>
          </a:prstGeom>
          <a:noFill/>
        </p:spPr>
        <p:txBody>
          <a:bodyPr wrap="square" lIns="0" tIns="0" rIns="0" bIns="0" rtlCol="0">
            <a:noAutofit/>
          </a:bodyPr>
          <a:lstStyle/>
          <a:p>
            <a:r>
              <a:rPr lang="en-AU" sz="2800" dirty="0">
                <a:solidFill>
                  <a:srgbClr val="002060"/>
                </a:solidFill>
              </a:rPr>
              <a:t>Overall Interest Points</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86691" y="1772816"/>
            <a:ext cx="4805389" cy="352839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Emerging fuel pipelines (CO2, Hydrogen, Ammonia)</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Conversion of existing pipelines vs. new pipeline construction</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Requirements for pipelines carrying CO2, Hydrogen and Ammonia</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Stakeholder engagement, publicity and politics relating to these emerging fuels  </a:t>
            </a:r>
          </a:p>
          <a:p>
            <a:endParaRPr lang="en-AU" sz="1400" dirty="0">
              <a:solidFill>
                <a:schemeClr val="accent4"/>
              </a:solidFill>
            </a:endParaRPr>
          </a:p>
        </p:txBody>
      </p:sp>
      <p:pic>
        <p:nvPicPr>
          <p:cNvPr id="7" name="Picture 6">
            <a:extLst>
              <a:ext uri="{FF2B5EF4-FFF2-40B4-BE49-F238E27FC236}">
                <a16:creationId xmlns:a16="http://schemas.microsoft.com/office/drawing/2014/main" id="{CE265721-E41D-4143-879F-15C4DB26FB02}"/>
              </a:ext>
            </a:extLst>
          </p:cNvPr>
          <p:cNvPicPr>
            <a:picLocks noChangeAspect="1"/>
          </p:cNvPicPr>
          <p:nvPr/>
        </p:nvPicPr>
        <p:blipFill>
          <a:blip r:embed="rId4"/>
          <a:stretch>
            <a:fillRect/>
          </a:stretch>
        </p:blipFill>
        <p:spPr>
          <a:xfrm>
            <a:off x="5638922" y="2060848"/>
            <a:ext cx="3263105" cy="2133063"/>
          </a:xfrm>
          <a:prstGeom prst="rect">
            <a:avLst/>
          </a:prstGeom>
        </p:spPr>
      </p:pic>
      <p:pic>
        <p:nvPicPr>
          <p:cNvPr id="9" name="Picture 8">
            <a:extLst>
              <a:ext uri="{FF2B5EF4-FFF2-40B4-BE49-F238E27FC236}">
                <a16:creationId xmlns:a16="http://schemas.microsoft.com/office/drawing/2014/main" id="{7F70B7EB-DEEC-7926-2FE2-684F3CF5A267}"/>
              </a:ext>
            </a:extLst>
          </p:cNvPr>
          <p:cNvPicPr>
            <a:picLocks noChangeAspect="1"/>
          </p:cNvPicPr>
          <p:nvPr/>
        </p:nvPicPr>
        <p:blipFill>
          <a:blip r:embed="rId5"/>
          <a:stretch>
            <a:fillRect/>
          </a:stretch>
        </p:blipFill>
        <p:spPr>
          <a:xfrm>
            <a:off x="1331640" y="4274441"/>
            <a:ext cx="2952328" cy="2053534"/>
          </a:xfrm>
          <a:prstGeom prst="rect">
            <a:avLst/>
          </a:prstGeom>
        </p:spPr>
      </p:pic>
    </p:spTree>
    <p:extLst>
      <p:ext uri="{BB962C8B-B14F-4D97-AF65-F5344CB8AC3E}">
        <p14:creationId xmlns:p14="http://schemas.microsoft.com/office/powerpoint/2010/main" val="308431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4</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Scope of Presentation</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86691" y="1772816"/>
            <a:ext cx="7484965"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Josh Wickham from GPA presented on the </a:t>
            </a:r>
            <a:r>
              <a:rPr lang="en-AU" sz="1400" i="1" dirty="0">
                <a:solidFill>
                  <a:srgbClr val="002060"/>
                </a:solidFill>
              </a:rPr>
              <a:t>Ammonia transmission pipelines – assessing dispersion characteristics and threat mitigation</a:t>
            </a:r>
          </a:p>
          <a:p>
            <a:pPr marL="285750" indent="-285750">
              <a:buFont typeface="Arial" panose="020B0604020202020204" pitchFamily="34" charset="0"/>
              <a:buChar char="•"/>
            </a:pPr>
            <a:endParaRPr lang="en-AU" sz="1400" i="1" dirty="0">
              <a:solidFill>
                <a:srgbClr val="002060"/>
              </a:solidFill>
            </a:endParaRPr>
          </a:p>
          <a:p>
            <a:pPr marL="285750" indent="-285750">
              <a:buFont typeface="Arial" panose="020B0604020202020204" pitchFamily="34" charset="0"/>
              <a:buChar char="•"/>
            </a:pPr>
            <a:r>
              <a:rPr lang="en-AU" sz="1400" dirty="0">
                <a:solidFill>
                  <a:srgbClr val="002060"/>
                </a:solidFill>
              </a:rPr>
              <a:t>Project initiated by Future Fuels Cooperative Research Centre (FFCRC) joint with GPA and Adelaide University Research</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b="1" dirty="0">
                <a:solidFill>
                  <a:srgbClr val="002060"/>
                </a:solidFill>
              </a:rPr>
              <a:t>Scopes with:</a:t>
            </a:r>
          </a:p>
          <a:p>
            <a:pPr marL="742950" lvl="1" indent="-285750">
              <a:buFont typeface="Arial" panose="020B0604020202020204" pitchFamily="34" charset="0"/>
              <a:buChar char="•"/>
            </a:pPr>
            <a:r>
              <a:rPr lang="en-AU" sz="1400" dirty="0">
                <a:solidFill>
                  <a:srgbClr val="002060"/>
                </a:solidFill>
              </a:rPr>
              <a:t>Literature review of existing ammonia transmission pipelines</a:t>
            </a:r>
          </a:p>
          <a:p>
            <a:pPr marL="742950" lvl="1" indent="-285750">
              <a:buFont typeface="Arial" panose="020B0604020202020204" pitchFamily="34" charset="0"/>
              <a:buChar char="•"/>
            </a:pPr>
            <a:r>
              <a:rPr lang="en-AU" sz="1400" dirty="0">
                <a:solidFill>
                  <a:srgbClr val="002060"/>
                </a:solidFill>
              </a:rPr>
              <a:t>Identify toxicity limits and dispersion behaviour</a:t>
            </a:r>
          </a:p>
          <a:p>
            <a:pPr marL="742950" lvl="1" indent="-285750">
              <a:buFont typeface="Arial" panose="020B0604020202020204" pitchFamily="34" charset="0"/>
              <a:buChar char="•"/>
            </a:pPr>
            <a:r>
              <a:rPr lang="en-AU" sz="1400" dirty="0">
                <a:solidFill>
                  <a:srgbClr val="002060"/>
                </a:solidFill>
              </a:rPr>
              <a:t>Investigate past failures (pipelines and other vessels)</a:t>
            </a:r>
          </a:p>
          <a:p>
            <a:pPr marL="742950" lvl="1" indent="-285750">
              <a:buFont typeface="Arial" panose="020B0604020202020204" pitchFamily="34" charset="0"/>
              <a:buChar char="•"/>
            </a:pPr>
            <a:r>
              <a:rPr lang="en-AU" sz="1400" dirty="0">
                <a:solidFill>
                  <a:srgbClr val="002060"/>
                </a:solidFill>
              </a:rPr>
              <a:t>Assess main threats to public safety / legislation in place to mitigate</a:t>
            </a:r>
          </a:p>
          <a:p>
            <a:pPr marL="742950" lvl="1" indent="-285750">
              <a:buFont typeface="Arial" panose="020B0604020202020204" pitchFamily="34" charset="0"/>
              <a:buChar char="•"/>
            </a:pPr>
            <a:r>
              <a:rPr lang="en-AU" sz="1400" dirty="0">
                <a:solidFill>
                  <a:srgbClr val="002060"/>
                </a:solidFill>
              </a:rPr>
              <a:t>Define best practice approach to threat assessment and response</a:t>
            </a:r>
          </a:p>
          <a:p>
            <a:pPr marL="742950" lvl="1" indent="-285750">
              <a:buFont typeface="Arial" panose="020B0604020202020204" pitchFamily="34" charset="0"/>
              <a:buChar char="•"/>
            </a:pPr>
            <a:r>
              <a:rPr lang="en-AU" sz="1400" dirty="0">
                <a:solidFill>
                  <a:srgbClr val="002060"/>
                </a:solidFill>
              </a:rPr>
              <a:t>Assess changes needed to AS2885 Series</a:t>
            </a:r>
          </a:p>
          <a:p>
            <a:pPr marL="742950" lvl="1"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b="1" dirty="0">
                <a:solidFill>
                  <a:srgbClr val="002060"/>
                </a:solidFill>
              </a:rPr>
              <a:t>This presentation will cover:</a:t>
            </a:r>
          </a:p>
          <a:p>
            <a:pPr marL="742950" lvl="1" indent="-285750">
              <a:buFont typeface="Arial" panose="020B0604020202020204" pitchFamily="34" charset="0"/>
              <a:buChar char="•"/>
            </a:pPr>
            <a:r>
              <a:rPr lang="en-AU" sz="1400" dirty="0">
                <a:solidFill>
                  <a:srgbClr val="002060"/>
                </a:solidFill>
              </a:rPr>
              <a:t>Summary of the findings</a:t>
            </a:r>
          </a:p>
          <a:p>
            <a:pPr marL="742950" lvl="1" indent="-285750">
              <a:buFont typeface="Arial" panose="020B0604020202020204" pitchFamily="34" charset="0"/>
              <a:buChar char="•"/>
            </a:pPr>
            <a:r>
              <a:rPr lang="en-AU" sz="1400" dirty="0">
                <a:solidFill>
                  <a:srgbClr val="002060"/>
                </a:solidFill>
              </a:rPr>
              <a:t>Further application to pipeline construction sector</a:t>
            </a:r>
          </a:p>
          <a:p>
            <a:pPr marL="742950" lvl="1" indent="-285750">
              <a:buFont typeface="Arial" panose="020B0604020202020204" pitchFamily="34" charset="0"/>
              <a:buChar char="•"/>
            </a:pPr>
            <a:r>
              <a:rPr lang="en-AU" sz="1400" dirty="0">
                <a:solidFill>
                  <a:srgbClr val="002060"/>
                </a:solidFill>
              </a:rPr>
              <a:t>Market viability and potential for construction</a:t>
            </a:r>
          </a:p>
          <a:p>
            <a:endParaRPr lang="en-AU" sz="1400" dirty="0">
              <a:solidFill>
                <a:schemeClr val="accent4"/>
              </a:solidFill>
            </a:endParaRPr>
          </a:p>
        </p:txBody>
      </p:sp>
    </p:spTree>
    <p:extLst>
      <p:ext uri="{BB962C8B-B14F-4D97-AF65-F5344CB8AC3E}">
        <p14:creationId xmlns:p14="http://schemas.microsoft.com/office/powerpoint/2010/main" val="95995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5</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Uses and Market</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86691" y="1772816"/>
            <a:ext cx="5453461"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Green ammonia is emerging as a low carbon fertilizer and energy carrier</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To produce green ammonia, hydrogen is produced by electrolysis from 100% renewable sources and combined with nitrogen extract from ambient air using an air separator</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With the focus on hydrogen and its place in the energy transition, ammonia can be used to transport hydrogen (combined with nitrogen) in a more compressed form</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endParaRPr lang="en-AU" sz="1400" dirty="0">
              <a:solidFill>
                <a:srgbClr val="002060"/>
              </a:solidFill>
            </a:endParaRPr>
          </a:p>
          <a:p>
            <a:endParaRPr lang="en-AU" sz="1400" dirty="0">
              <a:solidFill>
                <a:schemeClr val="accent4"/>
              </a:solidFill>
            </a:endParaRPr>
          </a:p>
        </p:txBody>
      </p:sp>
      <p:pic>
        <p:nvPicPr>
          <p:cNvPr id="3" name="Picture 2">
            <a:extLst>
              <a:ext uri="{FF2B5EF4-FFF2-40B4-BE49-F238E27FC236}">
                <a16:creationId xmlns:a16="http://schemas.microsoft.com/office/drawing/2014/main" id="{A7852B9B-6FFD-814E-9440-B6CB1E418969}"/>
              </a:ext>
            </a:extLst>
          </p:cNvPr>
          <p:cNvPicPr>
            <a:picLocks noChangeAspect="1"/>
          </p:cNvPicPr>
          <p:nvPr/>
        </p:nvPicPr>
        <p:blipFill>
          <a:blip r:embed="rId4"/>
          <a:stretch>
            <a:fillRect/>
          </a:stretch>
        </p:blipFill>
        <p:spPr>
          <a:xfrm>
            <a:off x="6435083" y="1772816"/>
            <a:ext cx="2579921" cy="1728338"/>
          </a:xfrm>
          <a:prstGeom prst="rect">
            <a:avLst/>
          </a:prstGeom>
        </p:spPr>
      </p:pic>
      <p:pic>
        <p:nvPicPr>
          <p:cNvPr id="2050" name="Picture 2" descr="img">
            <a:extLst>
              <a:ext uri="{FF2B5EF4-FFF2-40B4-BE49-F238E27FC236}">
                <a16:creationId xmlns:a16="http://schemas.microsoft.com/office/drawing/2014/main" id="{B6F56B8E-A67A-47DD-A758-45DDE1C0D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956" y="3943141"/>
            <a:ext cx="5364088" cy="238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67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6</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Uses and Market</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33793" y="1556792"/>
            <a:ext cx="3894186"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Australia is in a good position for export and agricultural use based on the existing LNG port export facilities and high industrialised agriculture</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Japan is targeting ammonia use of 3 million tonnes by 2030 for use in coal-firing power plants with a co-firing level of 20%</a:t>
            </a:r>
            <a:r>
              <a:rPr lang="en-AU" sz="1400" baseline="30000" dirty="0">
                <a:solidFill>
                  <a:srgbClr val="002060"/>
                </a:solidFill>
              </a:rPr>
              <a:t>1</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“By 2050, hydrogen and hydrogen-based fuels, notably ammonia, will power 60% of global shipping demand”</a:t>
            </a:r>
            <a:r>
              <a:rPr lang="en-AU" sz="1400" baseline="30000" dirty="0">
                <a:solidFill>
                  <a:srgbClr val="002060"/>
                </a:solidFill>
              </a:rPr>
              <a:t>2</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If todays long haul shipping is converted to ammonia as fuel, it will consume 500m – 600m tonnes of ammonia per year</a:t>
            </a:r>
            <a:endParaRPr lang="en-AU" sz="1400" dirty="0">
              <a:solidFill>
                <a:schemeClr val="accent4"/>
              </a:solidFill>
            </a:endParaRPr>
          </a:p>
          <a:p>
            <a:endParaRPr lang="en-AU" sz="1400" dirty="0">
              <a:solidFill>
                <a:schemeClr val="accent4"/>
              </a:solidFill>
            </a:endParaRPr>
          </a:p>
          <a:p>
            <a:endParaRPr lang="en-AU" sz="1400" dirty="0">
              <a:solidFill>
                <a:schemeClr val="accent4"/>
              </a:solidFill>
            </a:endParaRPr>
          </a:p>
          <a:p>
            <a:r>
              <a:rPr lang="en-AU" sz="1100" dirty="0">
                <a:solidFill>
                  <a:srgbClr val="002060"/>
                </a:solidFill>
              </a:rPr>
              <a:t>1 Minerals Council of Australia 2022,</a:t>
            </a:r>
            <a:r>
              <a:rPr lang="en-AU" sz="1100" i="1" dirty="0">
                <a:solidFill>
                  <a:srgbClr val="002060"/>
                </a:solidFill>
              </a:rPr>
              <a:t> Australia’s Emerging Hydrogen and Ammonia Industry</a:t>
            </a:r>
            <a:endParaRPr lang="en-AU" sz="1100" dirty="0">
              <a:solidFill>
                <a:srgbClr val="002060"/>
              </a:solidFill>
            </a:endParaRPr>
          </a:p>
          <a:p>
            <a:endParaRPr lang="en-AU" sz="1100" dirty="0">
              <a:solidFill>
                <a:srgbClr val="002060"/>
              </a:solidFill>
            </a:endParaRPr>
          </a:p>
          <a:p>
            <a:r>
              <a:rPr lang="en-AU" sz="1100" dirty="0">
                <a:solidFill>
                  <a:srgbClr val="002060"/>
                </a:solidFill>
              </a:rPr>
              <a:t>2 IEA Special Report, </a:t>
            </a:r>
            <a:r>
              <a:rPr lang="en-AU" sz="1100" i="1" dirty="0">
                <a:solidFill>
                  <a:srgbClr val="002060"/>
                </a:solidFill>
              </a:rPr>
              <a:t>Net Zero by 2050: A Roadmap for the Global Energy Sector</a:t>
            </a:r>
            <a:r>
              <a:rPr lang="en-AU" sz="1100" dirty="0">
                <a:solidFill>
                  <a:srgbClr val="002060"/>
                </a:solidFill>
              </a:rPr>
              <a:t>, 2021</a:t>
            </a:r>
          </a:p>
        </p:txBody>
      </p:sp>
      <p:pic>
        <p:nvPicPr>
          <p:cNvPr id="9" name="Picture 8">
            <a:extLst>
              <a:ext uri="{FF2B5EF4-FFF2-40B4-BE49-F238E27FC236}">
                <a16:creationId xmlns:a16="http://schemas.microsoft.com/office/drawing/2014/main" id="{4B2A714D-83E8-9DD8-0815-1E4BF94580F0}"/>
              </a:ext>
            </a:extLst>
          </p:cNvPr>
          <p:cNvPicPr>
            <a:picLocks noChangeAspect="1"/>
          </p:cNvPicPr>
          <p:nvPr/>
        </p:nvPicPr>
        <p:blipFill>
          <a:blip r:embed="rId4"/>
          <a:stretch>
            <a:fillRect/>
          </a:stretch>
        </p:blipFill>
        <p:spPr>
          <a:xfrm>
            <a:off x="4314921" y="1502077"/>
            <a:ext cx="4738648" cy="2349117"/>
          </a:xfrm>
          <a:prstGeom prst="rect">
            <a:avLst/>
          </a:prstGeom>
        </p:spPr>
      </p:pic>
      <p:pic>
        <p:nvPicPr>
          <p:cNvPr id="16" name="Picture 15">
            <a:extLst>
              <a:ext uri="{FF2B5EF4-FFF2-40B4-BE49-F238E27FC236}">
                <a16:creationId xmlns:a16="http://schemas.microsoft.com/office/drawing/2014/main" id="{60EBCF9B-AE1F-D118-ED4D-040774513A10}"/>
              </a:ext>
            </a:extLst>
          </p:cNvPr>
          <p:cNvPicPr>
            <a:picLocks noChangeAspect="1"/>
          </p:cNvPicPr>
          <p:nvPr/>
        </p:nvPicPr>
        <p:blipFill>
          <a:blip r:embed="rId5"/>
          <a:stretch>
            <a:fillRect/>
          </a:stretch>
        </p:blipFill>
        <p:spPr>
          <a:xfrm>
            <a:off x="4557562" y="3886200"/>
            <a:ext cx="3851920" cy="2465115"/>
          </a:xfrm>
          <a:prstGeom prst="rect">
            <a:avLst/>
          </a:prstGeom>
        </p:spPr>
      </p:pic>
    </p:spTree>
    <p:extLst>
      <p:ext uri="{BB962C8B-B14F-4D97-AF65-F5344CB8AC3E}">
        <p14:creationId xmlns:p14="http://schemas.microsoft.com/office/powerpoint/2010/main" val="395718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7</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Current Infrastructure</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33793" y="1556792"/>
            <a:ext cx="3894186"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Currently there are no ammonia pipelines or infrastructure in Australia </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Australia is setup well for export of ammonia through existing LNG shipping infrastructure</a:t>
            </a:r>
            <a:endParaRPr lang="en-AU" sz="1400" baseline="30000" dirty="0">
              <a:solidFill>
                <a:srgbClr val="002060"/>
              </a:solidFill>
            </a:endParaRP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Currently no coverage under AS2885 for ammonia pipeline specifications</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Overseas (Europe &amp; USA) have been operating ammonia pipelines successfully for decades</a:t>
            </a:r>
            <a:endParaRPr lang="en-AU" sz="1400" dirty="0">
              <a:solidFill>
                <a:schemeClr val="accent4"/>
              </a:solidFill>
            </a:endParaRPr>
          </a:p>
        </p:txBody>
      </p:sp>
      <p:pic>
        <p:nvPicPr>
          <p:cNvPr id="3" name="Picture 2">
            <a:extLst>
              <a:ext uri="{FF2B5EF4-FFF2-40B4-BE49-F238E27FC236}">
                <a16:creationId xmlns:a16="http://schemas.microsoft.com/office/drawing/2014/main" id="{CF6C8500-5BC0-C5EF-5A5D-5BA544C96CA9}"/>
              </a:ext>
            </a:extLst>
          </p:cNvPr>
          <p:cNvPicPr>
            <a:picLocks noChangeAspect="1"/>
          </p:cNvPicPr>
          <p:nvPr/>
        </p:nvPicPr>
        <p:blipFill>
          <a:blip r:embed="rId4"/>
          <a:stretch>
            <a:fillRect/>
          </a:stretch>
        </p:blipFill>
        <p:spPr>
          <a:xfrm>
            <a:off x="5076056" y="1341955"/>
            <a:ext cx="3842732" cy="2235345"/>
          </a:xfrm>
          <a:prstGeom prst="rect">
            <a:avLst/>
          </a:prstGeom>
        </p:spPr>
      </p:pic>
      <p:pic>
        <p:nvPicPr>
          <p:cNvPr id="7" name="Picture 6">
            <a:extLst>
              <a:ext uri="{FF2B5EF4-FFF2-40B4-BE49-F238E27FC236}">
                <a16:creationId xmlns:a16="http://schemas.microsoft.com/office/drawing/2014/main" id="{301C880F-43C0-1C78-9BD5-7BB4E044DB57}"/>
              </a:ext>
            </a:extLst>
          </p:cNvPr>
          <p:cNvPicPr>
            <a:picLocks noChangeAspect="1"/>
          </p:cNvPicPr>
          <p:nvPr/>
        </p:nvPicPr>
        <p:blipFill>
          <a:blip r:embed="rId5"/>
          <a:stretch>
            <a:fillRect/>
          </a:stretch>
        </p:blipFill>
        <p:spPr>
          <a:xfrm>
            <a:off x="5103140" y="3789326"/>
            <a:ext cx="3842732" cy="2361287"/>
          </a:xfrm>
          <a:prstGeom prst="rect">
            <a:avLst/>
          </a:prstGeom>
        </p:spPr>
      </p:pic>
    </p:spTree>
    <p:extLst>
      <p:ext uri="{BB962C8B-B14F-4D97-AF65-F5344CB8AC3E}">
        <p14:creationId xmlns:p14="http://schemas.microsoft.com/office/powerpoint/2010/main" val="171089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8</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Risks</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33793" y="1556792"/>
            <a:ext cx="3058087"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Importance, as with hydrogen, of ‘no mistakes’ approach for construction and maintenance of new infrastructure</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Ammonia does pose a high risk to health, safety and environment if exposure occurs</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Public perception will be a key driver in government funding and regulatory approval for both ammonia and hydrogen energy sources</a:t>
            </a:r>
          </a:p>
          <a:p>
            <a:pPr marL="285750" indent="-285750">
              <a:buFont typeface="Arial" panose="020B0604020202020204" pitchFamily="34" charset="0"/>
              <a:buChar char="•"/>
            </a:pPr>
            <a:endParaRPr lang="en-AU" sz="1400" dirty="0">
              <a:solidFill>
                <a:srgbClr val="002060"/>
              </a:solidFill>
            </a:endParaRPr>
          </a:p>
        </p:txBody>
      </p:sp>
      <p:pic>
        <p:nvPicPr>
          <p:cNvPr id="9" name="Picture 8">
            <a:extLst>
              <a:ext uri="{FF2B5EF4-FFF2-40B4-BE49-F238E27FC236}">
                <a16:creationId xmlns:a16="http://schemas.microsoft.com/office/drawing/2014/main" id="{D4D454D8-EC65-CCCD-B981-29C6B40E4C30}"/>
              </a:ext>
            </a:extLst>
          </p:cNvPr>
          <p:cNvPicPr>
            <a:picLocks noChangeAspect="1"/>
          </p:cNvPicPr>
          <p:nvPr/>
        </p:nvPicPr>
        <p:blipFill>
          <a:blip r:embed="rId4"/>
          <a:stretch>
            <a:fillRect/>
          </a:stretch>
        </p:blipFill>
        <p:spPr>
          <a:xfrm>
            <a:off x="3532435" y="1268760"/>
            <a:ext cx="5544616" cy="2801958"/>
          </a:xfrm>
          <a:prstGeom prst="rect">
            <a:avLst/>
          </a:prstGeom>
        </p:spPr>
      </p:pic>
      <p:sp>
        <p:nvSpPr>
          <p:cNvPr id="13" name="TextBox 12">
            <a:extLst>
              <a:ext uri="{FF2B5EF4-FFF2-40B4-BE49-F238E27FC236}">
                <a16:creationId xmlns:a16="http://schemas.microsoft.com/office/drawing/2014/main" id="{A2FC5DC5-9133-F5F4-C7C8-52CD5AA17262}"/>
              </a:ext>
            </a:extLst>
          </p:cNvPr>
          <p:cNvSpPr txBox="1"/>
          <p:nvPr/>
        </p:nvSpPr>
        <p:spPr>
          <a:xfrm>
            <a:off x="4082453" y="4419689"/>
            <a:ext cx="4579494" cy="1169551"/>
          </a:xfrm>
          <a:prstGeom prst="rect">
            <a:avLst/>
          </a:prstGeom>
          <a:noFill/>
        </p:spPr>
        <p:txBody>
          <a:bodyPr wrap="square">
            <a:spAutoFit/>
          </a:bodyPr>
          <a:lstStyle/>
          <a:p>
            <a:r>
              <a:rPr lang="en-AU" sz="1400" dirty="0">
                <a:solidFill>
                  <a:srgbClr val="002060"/>
                </a:solidFill>
              </a:rPr>
              <a:t>Safe Work Australia </a:t>
            </a:r>
          </a:p>
          <a:p>
            <a:pPr marL="285750" indent="-285750">
              <a:buFont typeface="Arial" panose="020B0604020202020204" pitchFamily="34" charset="0"/>
              <a:buChar char="•"/>
            </a:pPr>
            <a:r>
              <a:rPr lang="en-AU" sz="1400" dirty="0">
                <a:solidFill>
                  <a:srgbClr val="002060"/>
                </a:solidFill>
              </a:rPr>
              <a:t>300ppm is identified limit</a:t>
            </a:r>
          </a:p>
          <a:p>
            <a:pPr marL="285750" indent="-285750">
              <a:buFont typeface="Arial" panose="020B0604020202020204" pitchFamily="34" charset="0"/>
              <a:buChar char="•"/>
            </a:pPr>
            <a:r>
              <a:rPr lang="en-AU" sz="1400" dirty="0">
                <a:solidFill>
                  <a:srgbClr val="002060"/>
                </a:solidFill>
              </a:rPr>
              <a:t>50-100ppm tolerable for &lt; 2 hours, irritation</a:t>
            </a:r>
          </a:p>
          <a:p>
            <a:pPr marL="285750" indent="-285750">
              <a:buFont typeface="Arial" panose="020B0604020202020204" pitchFamily="34" charset="0"/>
              <a:buChar char="•"/>
            </a:pPr>
            <a:r>
              <a:rPr lang="en-AU" sz="1400" dirty="0">
                <a:solidFill>
                  <a:srgbClr val="002060"/>
                </a:solidFill>
              </a:rPr>
              <a:t>3000-4000ppm fatal at 30 minutes</a:t>
            </a:r>
          </a:p>
          <a:p>
            <a:pPr marL="285750" indent="-285750">
              <a:buFont typeface="Arial" panose="020B0604020202020204" pitchFamily="34" charset="0"/>
              <a:buChar char="•"/>
            </a:pPr>
            <a:r>
              <a:rPr lang="en-AU" sz="1400" dirty="0">
                <a:solidFill>
                  <a:srgbClr val="002060"/>
                </a:solidFill>
              </a:rPr>
              <a:t>&gt;5000ppm is fatal within minutes </a:t>
            </a:r>
            <a:endParaRPr lang="en-AU" sz="1400" dirty="0">
              <a:solidFill>
                <a:schemeClr val="accent4"/>
              </a:solidFill>
            </a:endParaRPr>
          </a:p>
        </p:txBody>
      </p:sp>
    </p:spTree>
    <p:extLst>
      <p:ext uri="{BB962C8B-B14F-4D97-AF65-F5344CB8AC3E}">
        <p14:creationId xmlns:p14="http://schemas.microsoft.com/office/powerpoint/2010/main" val="414706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noProof="0" dirty="0"/>
              <a:t>26/06/2024</a:t>
            </a:r>
          </a:p>
        </p:txBody>
      </p:sp>
      <p:sp>
        <p:nvSpPr>
          <p:cNvPr id="5" name="Espace réservé du pied de page 4"/>
          <p:cNvSpPr>
            <a:spLocks noGrp="1"/>
          </p:cNvSpPr>
          <p:nvPr>
            <p:ph type="ftr" sz="quarter" idx="11"/>
          </p:nvPr>
        </p:nvSpPr>
        <p:spPr/>
        <p:txBody>
          <a:bodyPr/>
          <a:lstStyle/>
          <a:p>
            <a:r>
              <a:rPr lang="fr-FR" noProof="0" dirty="0" err="1"/>
              <a:t>Emerging</a:t>
            </a:r>
            <a:r>
              <a:rPr lang="fr-FR" noProof="0" dirty="0"/>
              <a:t> Fuels Symposium Webinar – John Rutherford</a:t>
            </a:r>
          </a:p>
        </p:txBody>
      </p:sp>
      <p:sp>
        <p:nvSpPr>
          <p:cNvPr id="6" name="Espace réservé du numéro de diapositive 5"/>
          <p:cNvSpPr>
            <a:spLocks noGrp="1"/>
          </p:cNvSpPr>
          <p:nvPr>
            <p:ph type="sldNum" sz="quarter" idx="12"/>
          </p:nvPr>
        </p:nvSpPr>
        <p:spPr/>
        <p:txBody>
          <a:bodyPr/>
          <a:lstStyle/>
          <a:p>
            <a:fld id="{C447A031-B32D-4217-9A21-3960E1CED7C7}" type="slidenum">
              <a:rPr lang="fr-FR" noProof="0" smtClean="0"/>
              <a:pPr/>
              <a:t>9</a:t>
            </a:fld>
            <a:endParaRPr lang="fr-FR" noProof="0" dirty="0"/>
          </a:p>
        </p:txBody>
      </p:sp>
      <p:pic>
        <p:nvPicPr>
          <p:cNvPr id="2" name="Picture 1">
            <a:extLst>
              <a:ext uri="{FF2B5EF4-FFF2-40B4-BE49-F238E27FC236}">
                <a16:creationId xmlns:a16="http://schemas.microsoft.com/office/drawing/2014/main" id="{66C50A02-3F46-D542-7759-F498F55515DE}"/>
              </a:ext>
            </a:extLst>
          </p:cNvPr>
          <p:cNvPicPr>
            <a:picLocks noChangeAspect="1"/>
          </p:cNvPicPr>
          <p:nvPr/>
        </p:nvPicPr>
        <p:blipFill>
          <a:blip r:embed="rId3"/>
          <a:stretch>
            <a:fillRect/>
          </a:stretch>
        </p:blipFill>
        <p:spPr>
          <a:xfrm>
            <a:off x="6372200" y="249618"/>
            <a:ext cx="936104" cy="506002"/>
          </a:xfrm>
          <a:prstGeom prst="rect">
            <a:avLst/>
          </a:prstGeom>
        </p:spPr>
      </p:pic>
      <p:sp>
        <p:nvSpPr>
          <p:cNvPr id="8" name="TextBox 7">
            <a:extLst>
              <a:ext uri="{FF2B5EF4-FFF2-40B4-BE49-F238E27FC236}">
                <a16:creationId xmlns:a16="http://schemas.microsoft.com/office/drawing/2014/main" id="{C273F57A-D039-F727-FF12-70A11D98396A}"/>
              </a:ext>
            </a:extLst>
          </p:cNvPr>
          <p:cNvSpPr txBox="1"/>
          <p:nvPr/>
        </p:nvSpPr>
        <p:spPr>
          <a:xfrm>
            <a:off x="467544" y="249618"/>
            <a:ext cx="5544616" cy="506002"/>
          </a:xfrm>
          <a:prstGeom prst="rect">
            <a:avLst/>
          </a:prstGeom>
          <a:noFill/>
        </p:spPr>
        <p:txBody>
          <a:bodyPr wrap="square" lIns="0" tIns="0" rIns="0" bIns="0" rtlCol="0">
            <a:noAutofit/>
          </a:bodyPr>
          <a:lstStyle/>
          <a:p>
            <a:r>
              <a:rPr lang="en-AU" sz="2800" dirty="0">
                <a:solidFill>
                  <a:srgbClr val="002060"/>
                </a:solidFill>
              </a:rPr>
              <a:t>Ammonia – Notable Failures</a:t>
            </a:r>
          </a:p>
        </p:txBody>
      </p:sp>
      <p:sp>
        <p:nvSpPr>
          <p:cNvPr id="10" name="TextBox 9">
            <a:extLst>
              <a:ext uri="{FF2B5EF4-FFF2-40B4-BE49-F238E27FC236}">
                <a16:creationId xmlns:a16="http://schemas.microsoft.com/office/drawing/2014/main" id="{02C41BCD-38DF-4842-921D-F369EAE7CC7D}"/>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1" name="TextBox 10">
            <a:extLst>
              <a:ext uri="{FF2B5EF4-FFF2-40B4-BE49-F238E27FC236}">
                <a16:creationId xmlns:a16="http://schemas.microsoft.com/office/drawing/2014/main" id="{0B62DB25-2697-AABA-4881-84EF4C7A6F21}"/>
              </a:ext>
            </a:extLst>
          </p:cNvPr>
          <p:cNvSpPr txBox="1"/>
          <p:nvPr/>
        </p:nvSpPr>
        <p:spPr>
          <a:xfrm>
            <a:off x="4114800" y="2971800"/>
            <a:ext cx="914400" cy="914400"/>
          </a:xfrm>
          <a:prstGeom prst="rect">
            <a:avLst/>
          </a:prstGeom>
          <a:noFill/>
        </p:spPr>
        <p:txBody>
          <a:bodyPr wrap="square" lIns="0" tIns="0" rIns="0" bIns="0" rtlCol="0">
            <a:noAutofit/>
          </a:bodyPr>
          <a:lstStyle/>
          <a:p>
            <a:endParaRPr lang="en-AU" sz="1400" dirty="0">
              <a:solidFill>
                <a:schemeClr val="accent4"/>
              </a:solidFill>
            </a:endParaRPr>
          </a:p>
        </p:txBody>
      </p:sp>
      <p:sp>
        <p:nvSpPr>
          <p:cNvPr id="14" name="TextBox 13">
            <a:extLst>
              <a:ext uri="{FF2B5EF4-FFF2-40B4-BE49-F238E27FC236}">
                <a16:creationId xmlns:a16="http://schemas.microsoft.com/office/drawing/2014/main" id="{F4D8138F-96F8-841F-5C3B-51133AA84260}"/>
              </a:ext>
            </a:extLst>
          </p:cNvPr>
          <p:cNvSpPr txBox="1"/>
          <p:nvPr/>
        </p:nvSpPr>
        <p:spPr>
          <a:xfrm>
            <a:off x="433793" y="1556792"/>
            <a:ext cx="3681007" cy="460851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1400" dirty="0">
                <a:solidFill>
                  <a:srgbClr val="002060"/>
                </a:solidFill>
              </a:rPr>
              <a:t>85 Major release events in Europe since 1985</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16% fatality rate in USA</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50% fatality rate in Europe</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One event in Dakar, Senegal in 1992 killed 129 and injured 1,150</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Controlled release experiments have predominantly been from storage vessels rather than pipelines</a:t>
            </a:r>
          </a:p>
          <a:p>
            <a:pPr marL="285750" indent="-285750">
              <a:buFont typeface="Arial" panose="020B0604020202020204" pitchFamily="34" charset="0"/>
              <a:buChar char="•"/>
            </a:pPr>
            <a:endParaRPr lang="en-AU" sz="1400" dirty="0">
              <a:solidFill>
                <a:srgbClr val="002060"/>
              </a:solidFill>
            </a:endParaRPr>
          </a:p>
          <a:p>
            <a:pPr marL="285750" indent="-285750">
              <a:buFont typeface="Arial" panose="020B0604020202020204" pitchFamily="34" charset="0"/>
              <a:buChar char="•"/>
            </a:pPr>
            <a:r>
              <a:rPr lang="en-AU" sz="1400" dirty="0">
                <a:solidFill>
                  <a:srgbClr val="002060"/>
                </a:solidFill>
              </a:rPr>
              <a:t>Dispersion is observed as a low travelling spread, adding to the complexity of failure and release</a:t>
            </a:r>
          </a:p>
        </p:txBody>
      </p:sp>
      <p:pic>
        <p:nvPicPr>
          <p:cNvPr id="3" name="Picture 2">
            <a:extLst>
              <a:ext uri="{FF2B5EF4-FFF2-40B4-BE49-F238E27FC236}">
                <a16:creationId xmlns:a16="http://schemas.microsoft.com/office/drawing/2014/main" id="{3A5B5253-5E43-F9AF-6FD3-50D60184DD56}"/>
              </a:ext>
            </a:extLst>
          </p:cNvPr>
          <p:cNvPicPr>
            <a:picLocks noChangeAspect="1"/>
          </p:cNvPicPr>
          <p:nvPr/>
        </p:nvPicPr>
        <p:blipFill>
          <a:blip r:embed="rId4"/>
          <a:stretch>
            <a:fillRect/>
          </a:stretch>
        </p:blipFill>
        <p:spPr>
          <a:xfrm>
            <a:off x="4301641" y="1556792"/>
            <a:ext cx="4555644" cy="3709020"/>
          </a:xfrm>
          <a:prstGeom prst="rect">
            <a:avLst/>
          </a:prstGeom>
        </p:spPr>
      </p:pic>
    </p:spTree>
    <p:extLst>
      <p:ext uri="{BB962C8B-B14F-4D97-AF65-F5344CB8AC3E}">
        <p14:creationId xmlns:p14="http://schemas.microsoft.com/office/powerpoint/2010/main" val="2620896959"/>
      </p:ext>
    </p:extLst>
  </p:cSld>
  <p:clrMapOvr>
    <a:masterClrMapping/>
  </p:clrMapOvr>
</p:sld>
</file>

<file path=ppt/theme/theme1.xml><?xml version="1.0" encoding="utf-8"?>
<a:theme xmlns:a="http://schemas.openxmlformats.org/drawingml/2006/main" name="Entrepose-Arial">
  <a:themeElements>
    <a:clrScheme name="ENTREPOSE">
      <a:dk1>
        <a:sysClr val="windowText" lastClr="000000"/>
      </a:dk1>
      <a:lt1>
        <a:sysClr val="window" lastClr="FFFFFF"/>
      </a:lt1>
      <a:dk2>
        <a:srgbClr val="878787"/>
      </a:dk2>
      <a:lt2>
        <a:srgbClr val="FAA634"/>
      </a:lt2>
      <a:accent1>
        <a:srgbClr val="F37032"/>
      </a:accent1>
      <a:accent2>
        <a:srgbClr val="B1D34A"/>
      </a:accent2>
      <a:accent3>
        <a:srgbClr val="6BB989"/>
      </a:accent3>
      <a:accent4>
        <a:srgbClr val="00BABE"/>
      </a:accent4>
      <a:accent5>
        <a:srgbClr val="3CB4E7"/>
      </a:accent5>
      <a:accent6>
        <a:srgbClr val="8689C3"/>
      </a:accent6>
      <a:hlink>
        <a:srgbClr val="004489"/>
      </a:hlink>
      <a:folHlink>
        <a:srgbClr val="004489"/>
      </a:folHlink>
    </a:clrScheme>
    <a:fontScheme name="ENTREPOS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extLst>
    <a:ext uri="{05A4C25C-085E-4340-85A3-A5531E510DB2}">
      <thm15:themeFamily xmlns:thm15="http://schemas.microsoft.com/office/thememl/2012/main" name="Spiecapag-Entrepose-PPT-standard-4-3.potx" id="{CDFA9461-1619-4657-AD00-53528E13C2D8}" vid="{590C0D38-6EA3-4A7A-A308-D3CC84D198C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239C78A39FF74E9BE43FBFCE66ACDA" ma:contentTypeVersion="20" ma:contentTypeDescription="Create a new document." ma:contentTypeScope="" ma:versionID="a869af6e000c808a120dfd8de743f44e">
  <xsd:schema xmlns:xsd="http://www.w3.org/2001/XMLSchema" xmlns:xs="http://www.w3.org/2001/XMLSchema" xmlns:p="http://schemas.microsoft.com/office/2006/metadata/properties" xmlns:ns2="8a76f70c-e4de-468a-83fe-23b8b84b6263" xmlns:ns3="4e07cc90-abce-46ac-99bf-25584fa1a906" xmlns:ns4="e35f1a1b-9455-4987-aeba-2c5d3ff84d62" targetNamespace="http://schemas.microsoft.com/office/2006/metadata/properties" ma:root="true" ma:fieldsID="042f3dc8be2efe387775545f4897f95b" ns2:_="" ns3:_="" ns4:_="">
    <xsd:import namespace="8a76f70c-e4de-468a-83fe-23b8b84b6263"/>
    <xsd:import namespace="4e07cc90-abce-46ac-99bf-25584fa1a906"/>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6f70c-e4de-468a-83fe-23b8b84b6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07cc90-abce-46ac-99bf-25584fa1a9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76f70c-e4de-468a-83fe-23b8b84b6263">
      <Terms xmlns="http://schemas.microsoft.com/office/infopath/2007/PartnerControls"/>
    </lcf76f155ced4ddcb4097134ff3c332f>
    <TaxCatchAll xmlns="e35f1a1b-9455-4987-aeba-2c5d3ff84d62" xsi:nil="true"/>
    <MediaLengthInSeconds xmlns="8a76f70c-e4de-468a-83fe-23b8b84b6263" xsi:nil="true"/>
  </documentManagement>
</p:properties>
</file>

<file path=customXml/itemProps1.xml><?xml version="1.0" encoding="utf-8"?>
<ds:datastoreItem xmlns:ds="http://schemas.openxmlformats.org/officeDocument/2006/customXml" ds:itemID="{A74F3A63-1C42-448A-948C-44D27CADD265}"/>
</file>

<file path=customXml/itemProps2.xml><?xml version="1.0" encoding="utf-8"?>
<ds:datastoreItem xmlns:ds="http://schemas.openxmlformats.org/officeDocument/2006/customXml" ds:itemID="{82696BDC-4AFB-46C2-9DD1-1AE4D386D7E2}">
  <ds:schemaRefs>
    <ds:schemaRef ds:uri="http://schemas.microsoft.com/sharepoint/v3/contenttype/forms"/>
  </ds:schemaRefs>
</ds:datastoreItem>
</file>

<file path=customXml/itemProps3.xml><?xml version="1.0" encoding="utf-8"?>
<ds:datastoreItem xmlns:ds="http://schemas.openxmlformats.org/officeDocument/2006/customXml" ds:itemID="{5F4DC418-B7F3-40D1-B918-4DB340FBD3D3}">
  <ds:schemaRefs>
    <ds:schemaRef ds:uri="http://schemas.microsoft.com/office/infopath/2007/PartnerControls"/>
    <ds:schemaRef ds:uri="2f449365-153d-4a1c-b2da-5242c4eba9db"/>
    <ds:schemaRef ds:uri="http://schemas.microsoft.com/office/2006/documentManagement/types"/>
    <ds:schemaRef ds:uri="af72ac6d-3860-426b-9643-00d5f221bfe6"/>
    <ds:schemaRef ds:uri="http://www.w3.org/XML/1998/namespace"/>
    <ds:schemaRef ds:uri="http://purl.org/dc/dcmitype/"/>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Spiecapag-Entrepose-PPT-standard-4-3</Template>
  <TotalTime>0</TotalTime>
  <Words>1084</Words>
  <Application>Microsoft Office PowerPoint</Application>
  <PresentationFormat>On-screen Show (4:3)</PresentationFormat>
  <Paragraphs>181</Paragraphs>
  <Slides>13</Slides>
  <Notes>12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Entrepose-Arial</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DUPRE Claire</dc:creator>
  <cp:lastModifiedBy>RUTHERFORD John</cp:lastModifiedBy>
  <cp:revision>2</cp:revision>
  <dcterms:created xsi:type="dcterms:W3CDTF">2024-05-28T02:00:56Z</dcterms:created>
  <dcterms:modified xsi:type="dcterms:W3CDTF">2024-06-26T02:43:26Z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0x010100D7239C78A39FF74E9BE43FBFCE66ACDA</vt:lpwstr>
  </property>
  <property fmtid="{D5CDD505-2E9C-101B-9397-08002B2CF9AE}" pid="3" name="_dlc_DocIdItemGuid">
    <vt:lpwstr>ed42921c-bd7e-4d12-8ed6-df0649092941</vt:lpwstr>
  </property>
  <property fmtid="{D5CDD505-2E9C-101B-9397-08002B2CF9AE}" pid="4" name="Order">
    <vt:r8>188000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